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slideLayouts/slideLayout13.xml" ContentType="application/vnd.openxmlformats-officedocument.presentationml.slideLayout+xml"/>
  <Override PartName="/ppt/theme/theme11.xml" ContentType="application/vnd.openxmlformats-officedocument.theme+xml"/>
  <Override PartName="/ppt/slideLayouts/slideLayout14.xml" ContentType="application/vnd.openxmlformats-officedocument.presentationml.slideLayout+xml"/>
  <Override PartName="/ppt/theme/theme12.xml" ContentType="application/vnd.openxmlformats-officedocument.theme+xml"/>
  <Override PartName="/ppt/slideLayouts/slideLayout15.xml" ContentType="application/vnd.openxmlformats-officedocument.presentationml.slideLayout+xml"/>
  <Override PartName="/ppt/theme/theme13.xml" ContentType="application/vnd.openxmlformats-officedocument.theme+xml"/>
  <Override PartName="/ppt/slideLayouts/slideLayout16.xml" ContentType="application/vnd.openxmlformats-officedocument.presentationml.slideLayout+xml"/>
  <Override PartName="/ppt/theme/theme14.xml" ContentType="application/vnd.openxmlformats-officedocument.theme+xml"/>
  <Override PartName="/ppt/slideLayouts/slideLayout17.xml" ContentType="application/vnd.openxmlformats-officedocument.presentationml.slideLayout+xml"/>
  <Override PartName="/ppt/theme/theme15.xml" ContentType="application/vnd.openxmlformats-officedocument.theme+xml"/>
  <Override PartName="/ppt/slideLayouts/slideLayout18.xml" ContentType="application/vnd.openxmlformats-officedocument.presentationml.slideLayout+xml"/>
  <Override PartName="/ppt/theme/theme16.xml" ContentType="application/vnd.openxmlformats-officedocument.theme+xml"/>
  <Override PartName="/ppt/slideLayouts/slideLayout19.xml" ContentType="application/vnd.openxmlformats-officedocument.presentationml.slideLayout+xml"/>
  <Override PartName="/ppt/theme/theme17.xml" ContentType="application/vnd.openxmlformats-officedocument.theme+xml"/>
  <Override PartName="/ppt/slideLayouts/slideLayout20.xml" ContentType="application/vnd.openxmlformats-officedocument.presentationml.slideLayout+xml"/>
  <Override PartName="/ppt/theme/theme18.xml" ContentType="application/vnd.openxmlformats-officedocument.theme+xml"/>
  <Override PartName="/ppt/slideLayouts/slideLayout21.xml" ContentType="application/vnd.openxmlformats-officedocument.presentationml.slideLayout+xml"/>
  <Override PartName="/ppt/theme/theme19.xml" ContentType="application/vnd.openxmlformats-officedocument.theme+xml"/>
  <Override PartName="/ppt/slideLayouts/slideLayout22.xml" ContentType="application/vnd.openxmlformats-officedocument.presentationml.slideLayout+xml"/>
  <Override PartName="/ppt/theme/theme20.xml" ContentType="application/vnd.openxmlformats-officedocument.theme+xml"/>
  <Override PartName="/ppt/slideLayouts/slideLayout23.xml" ContentType="application/vnd.openxmlformats-officedocument.presentationml.slideLayout+xml"/>
  <Override PartName="/ppt/theme/theme21.xml" ContentType="application/vnd.openxmlformats-officedocument.theme+xml"/>
  <Override PartName="/ppt/slideLayouts/slideLayout24.xml" ContentType="application/vnd.openxmlformats-officedocument.presentationml.slideLayout+xml"/>
  <Override PartName="/ppt/theme/theme22.xml" ContentType="application/vnd.openxmlformats-officedocument.theme+xml"/>
  <Override PartName="/ppt/slideLayouts/slideLayout25.xml" ContentType="application/vnd.openxmlformats-officedocument.presentationml.slideLayout+xml"/>
  <Override PartName="/ppt/theme/theme23.xml" ContentType="application/vnd.openxmlformats-officedocument.theme+xml"/>
  <Override PartName="/ppt/slideLayouts/slideLayout26.xml" ContentType="application/vnd.openxmlformats-officedocument.presentationml.slideLayout+xml"/>
  <Override PartName="/ppt/theme/theme24.xml" ContentType="application/vnd.openxmlformats-officedocument.theme+xml"/>
  <Override PartName="/ppt/slideLayouts/slideLayout27.xml" ContentType="application/vnd.openxmlformats-officedocument.presentationml.slideLayout+xml"/>
  <Override PartName="/ppt/theme/theme25.xml" ContentType="application/vnd.openxmlformats-officedocument.theme+xml"/>
  <Override PartName="/ppt/slideLayouts/slideLayout28.xml" ContentType="application/vnd.openxmlformats-officedocument.presentationml.slideLayout+xml"/>
  <Override PartName="/ppt/theme/theme26.xml" ContentType="application/vnd.openxmlformats-officedocument.theme+xml"/>
  <Override PartName="/ppt/slideLayouts/slideLayout29.xml" ContentType="application/vnd.openxmlformats-officedocument.presentationml.slideLayout+xml"/>
  <Override PartName="/ppt/theme/theme27.xml" ContentType="application/vnd.openxmlformats-officedocument.theme+xml"/>
  <Override PartName="/ppt/slideLayouts/slideLayout30.xml" ContentType="application/vnd.openxmlformats-officedocument.presentationml.slideLayout+xml"/>
  <Override PartName="/ppt/theme/theme28.xml" ContentType="application/vnd.openxmlformats-officedocument.theme+xml"/>
  <Override PartName="/ppt/slideLayouts/slideLayout31.xml" ContentType="application/vnd.openxmlformats-officedocument.presentationml.slideLayout+xml"/>
  <Override PartName="/ppt/theme/theme29.xml" ContentType="application/vnd.openxmlformats-officedocument.theme+xml"/>
  <Override PartName="/ppt/slideLayouts/slideLayout32.xml" ContentType="application/vnd.openxmlformats-officedocument.presentationml.slideLayout+xml"/>
  <Override PartName="/ppt/theme/theme30.xml" ContentType="application/vnd.openxmlformats-officedocument.theme+xml"/>
  <Override PartName="/ppt/slideLayouts/slideLayout33.xml" ContentType="application/vnd.openxmlformats-officedocument.presentationml.slideLayout+xml"/>
  <Override PartName="/ppt/theme/theme31.xml" ContentType="application/vnd.openxmlformats-officedocument.theme+xml"/>
  <Override PartName="/ppt/slideLayouts/slideLayout34.xml" ContentType="application/vnd.openxmlformats-officedocument.presentationml.slideLayout+xml"/>
  <Override PartName="/ppt/theme/theme32.xml" ContentType="application/vnd.openxmlformats-officedocument.theme+xml"/>
  <Override PartName="/ppt/slideLayouts/slideLayout35.xml" ContentType="application/vnd.openxmlformats-officedocument.presentationml.slideLayout+xml"/>
  <Override PartName="/ppt/theme/theme33.xml" ContentType="application/vnd.openxmlformats-officedocument.theme+xml"/>
  <Override PartName="/ppt/slideLayouts/slideLayout36.xml" ContentType="application/vnd.openxmlformats-officedocument.presentationml.slideLayout+xml"/>
  <Override PartName="/ppt/theme/theme34.xml" ContentType="application/vnd.openxmlformats-officedocument.theme+xml"/>
  <Override PartName="/ppt/slideLayouts/slideLayout37.xml" ContentType="application/vnd.openxmlformats-officedocument.presentationml.slideLayout+xml"/>
  <Override PartName="/ppt/theme/theme35.xml" ContentType="application/vnd.openxmlformats-officedocument.theme+xml"/>
  <Override PartName="/ppt/slideLayouts/slideLayout38.xml" ContentType="application/vnd.openxmlformats-officedocument.presentationml.slideLayout+xml"/>
  <Override PartName="/ppt/theme/theme36.xml" ContentType="application/vnd.openxmlformats-officedocument.theme+xml"/>
  <Override PartName="/ppt/slideLayouts/slideLayout39.xml" ContentType="application/vnd.openxmlformats-officedocument.presentationml.slideLayout+xml"/>
  <Override PartName="/ppt/theme/theme37.xml" ContentType="application/vnd.openxmlformats-officedocument.theme+xml"/>
  <Override PartName="/ppt/slideLayouts/slideLayout40.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4" r:id="rId2"/>
    <p:sldMasterId id="2147483746" r:id="rId3"/>
    <p:sldMasterId id="2147483748" r:id="rId4"/>
    <p:sldMasterId id="2147483750" r:id="rId5"/>
    <p:sldMasterId id="2147483752" r:id="rId6"/>
    <p:sldMasterId id="2147483754" r:id="rId7"/>
    <p:sldMasterId id="2147483756" r:id="rId8"/>
    <p:sldMasterId id="2147483758" r:id="rId9"/>
    <p:sldMasterId id="2147483759" r:id="rId10"/>
    <p:sldMasterId id="2147483761" r:id="rId11"/>
    <p:sldMasterId id="2147483763" r:id="rId12"/>
    <p:sldMasterId id="2147483765" r:id="rId13"/>
    <p:sldMasterId id="2147483769" r:id="rId14"/>
    <p:sldMasterId id="2147483771" r:id="rId15"/>
    <p:sldMasterId id="2147483773" r:id="rId16"/>
    <p:sldMasterId id="2147483775" r:id="rId17"/>
    <p:sldMasterId id="2147483777" r:id="rId18"/>
    <p:sldMasterId id="2147483779" r:id="rId19"/>
    <p:sldMasterId id="2147483781" r:id="rId20"/>
    <p:sldMasterId id="2147483783" r:id="rId21"/>
    <p:sldMasterId id="2147483785" r:id="rId22"/>
    <p:sldMasterId id="2147483787" r:id="rId23"/>
    <p:sldMasterId id="2147483789" r:id="rId24"/>
    <p:sldMasterId id="2147483791" r:id="rId25"/>
    <p:sldMasterId id="2147483793" r:id="rId26"/>
    <p:sldMasterId id="2147483795" r:id="rId27"/>
    <p:sldMasterId id="2147483797" r:id="rId28"/>
    <p:sldMasterId id="2147483799" r:id="rId29"/>
    <p:sldMasterId id="2147483801" r:id="rId30"/>
    <p:sldMasterId id="2147483803" r:id="rId31"/>
    <p:sldMasterId id="2147483805" r:id="rId32"/>
    <p:sldMasterId id="2147483807" r:id="rId33"/>
    <p:sldMasterId id="2147483809" r:id="rId34"/>
    <p:sldMasterId id="2147483811" r:id="rId35"/>
    <p:sldMasterId id="2147483813" r:id="rId36"/>
    <p:sldMasterId id="2147483817" r:id="rId37"/>
    <p:sldMasterId id="2147483819" r:id="rId38"/>
  </p:sldMasterIdLst>
  <p:notesMasterIdLst>
    <p:notesMasterId r:id="rId88"/>
  </p:notesMasterIdLst>
  <p:sldIdLst>
    <p:sldId id="256" r:id="rId39"/>
    <p:sldId id="286" r:id="rId40"/>
    <p:sldId id="287" r:id="rId41"/>
    <p:sldId id="257" r:id="rId42"/>
    <p:sldId id="288" r:id="rId43"/>
    <p:sldId id="289" r:id="rId44"/>
    <p:sldId id="290" r:id="rId45"/>
    <p:sldId id="258" r:id="rId46"/>
    <p:sldId id="259" r:id="rId47"/>
    <p:sldId id="260" r:id="rId48"/>
    <p:sldId id="262" r:id="rId49"/>
    <p:sldId id="263" r:id="rId50"/>
    <p:sldId id="264" r:id="rId51"/>
    <p:sldId id="265" r:id="rId52"/>
    <p:sldId id="266" r:id="rId53"/>
    <p:sldId id="267" r:id="rId54"/>
    <p:sldId id="268" r:id="rId55"/>
    <p:sldId id="269" r:id="rId56"/>
    <p:sldId id="270" r:id="rId57"/>
    <p:sldId id="271" r:id="rId58"/>
    <p:sldId id="272" r:id="rId59"/>
    <p:sldId id="273" r:id="rId60"/>
    <p:sldId id="274" r:id="rId61"/>
    <p:sldId id="275" r:id="rId62"/>
    <p:sldId id="276" r:id="rId63"/>
    <p:sldId id="277" r:id="rId64"/>
    <p:sldId id="278" r:id="rId65"/>
    <p:sldId id="279" r:id="rId66"/>
    <p:sldId id="280" r:id="rId67"/>
    <p:sldId id="281" r:id="rId68"/>
    <p:sldId id="282" r:id="rId69"/>
    <p:sldId id="283" r:id="rId70"/>
    <p:sldId id="284" r:id="rId71"/>
    <p:sldId id="291" r:id="rId72"/>
    <p:sldId id="297" r:id="rId73"/>
    <p:sldId id="296" r:id="rId74"/>
    <p:sldId id="292" r:id="rId75"/>
    <p:sldId id="293" r:id="rId76"/>
    <p:sldId id="294" r:id="rId77"/>
    <p:sldId id="295" r:id="rId78"/>
    <p:sldId id="298" r:id="rId79"/>
    <p:sldId id="299" r:id="rId80"/>
    <p:sldId id="300" r:id="rId81"/>
    <p:sldId id="301" r:id="rId82"/>
    <p:sldId id="302" r:id="rId83"/>
    <p:sldId id="303" r:id="rId84"/>
    <p:sldId id="304" r:id="rId85"/>
    <p:sldId id="305" r:id="rId86"/>
    <p:sldId id="306" r:id="rId87"/>
  </p:sldIdLst>
  <p:sldSz cx="9144000" cy="6858000" type="screen4x3"/>
  <p:notesSz cx="6858000" cy="9144000"/>
  <p:defaultTextStyle>
    <a:defPPr>
      <a:defRPr lang="en-US"/>
    </a:defPPr>
    <a:lvl1pPr marL="0" algn="l" defTabSz="912706" rtl="0" eaLnBrk="1" latinLnBrk="0" hangingPunct="1">
      <a:defRPr sz="1800" kern="1200">
        <a:solidFill>
          <a:schemeClr val="tx1"/>
        </a:solidFill>
        <a:latin typeface="+mn-lt"/>
        <a:ea typeface="+mn-ea"/>
        <a:cs typeface="+mn-cs"/>
      </a:defRPr>
    </a:lvl1pPr>
    <a:lvl2pPr marL="456353" algn="l" defTabSz="912706" rtl="0" eaLnBrk="1" latinLnBrk="0" hangingPunct="1">
      <a:defRPr sz="1800" kern="1200">
        <a:solidFill>
          <a:schemeClr val="tx1"/>
        </a:solidFill>
        <a:latin typeface="+mn-lt"/>
        <a:ea typeface="+mn-ea"/>
        <a:cs typeface="+mn-cs"/>
      </a:defRPr>
    </a:lvl2pPr>
    <a:lvl3pPr marL="912706" algn="l" defTabSz="912706" rtl="0" eaLnBrk="1" latinLnBrk="0" hangingPunct="1">
      <a:defRPr sz="1800" kern="1200">
        <a:solidFill>
          <a:schemeClr val="tx1"/>
        </a:solidFill>
        <a:latin typeface="+mn-lt"/>
        <a:ea typeface="+mn-ea"/>
        <a:cs typeface="+mn-cs"/>
      </a:defRPr>
    </a:lvl3pPr>
    <a:lvl4pPr marL="1369059" algn="l" defTabSz="912706" rtl="0" eaLnBrk="1" latinLnBrk="0" hangingPunct="1">
      <a:defRPr sz="1800" kern="1200">
        <a:solidFill>
          <a:schemeClr val="tx1"/>
        </a:solidFill>
        <a:latin typeface="+mn-lt"/>
        <a:ea typeface="+mn-ea"/>
        <a:cs typeface="+mn-cs"/>
      </a:defRPr>
    </a:lvl4pPr>
    <a:lvl5pPr marL="1825409" algn="l" defTabSz="912706" rtl="0" eaLnBrk="1" latinLnBrk="0" hangingPunct="1">
      <a:defRPr sz="1800" kern="1200">
        <a:solidFill>
          <a:schemeClr val="tx1"/>
        </a:solidFill>
        <a:latin typeface="+mn-lt"/>
        <a:ea typeface="+mn-ea"/>
        <a:cs typeface="+mn-cs"/>
      </a:defRPr>
    </a:lvl5pPr>
    <a:lvl6pPr marL="2281760" algn="l" defTabSz="912706" rtl="0" eaLnBrk="1" latinLnBrk="0" hangingPunct="1">
      <a:defRPr sz="1800" kern="1200">
        <a:solidFill>
          <a:schemeClr val="tx1"/>
        </a:solidFill>
        <a:latin typeface="+mn-lt"/>
        <a:ea typeface="+mn-ea"/>
        <a:cs typeface="+mn-cs"/>
      </a:defRPr>
    </a:lvl6pPr>
    <a:lvl7pPr marL="2738115" algn="l" defTabSz="912706" rtl="0" eaLnBrk="1" latinLnBrk="0" hangingPunct="1">
      <a:defRPr sz="1800" kern="1200">
        <a:solidFill>
          <a:schemeClr val="tx1"/>
        </a:solidFill>
        <a:latin typeface="+mn-lt"/>
        <a:ea typeface="+mn-ea"/>
        <a:cs typeface="+mn-cs"/>
      </a:defRPr>
    </a:lvl7pPr>
    <a:lvl8pPr marL="3194465" algn="l" defTabSz="912706" rtl="0" eaLnBrk="1" latinLnBrk="0" hangingPunct="1">
      <a:defRPr sz="1800" kern="1200">
        <a:solidFill>
          <a:schemeClr val="tx1"/>
        </a:solidFill>
        <a:latin typeface="+mn-lt"/>
        <a:ea typeface="+mn-ea"/>
        <a:cs typeface="+mn-cs"/>
      </a:defRPr>
    </a:lvl8pPr>
    <a:lvl9pPr marL="3650816" algn="l" defTabSz="91270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4BF"/>
    <a:srgbClr val="3284BA"/>
    <a:srgbClr val="3D77BA"/>
    <a:srgbClr val="4688D6"/>
    <a:srgbClr val="417FC4"/>
    <a:srgbClr val="4485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4565" autoAdjust="0"/>
    <p:restoredTop sz="86572" autoAdjust="0"/>
  </p:normalViewPr>
  <p:slideViewPr>
    <p:cSldViewPr>
      <p:cViewPr>
        <p:scale>
          <a:sx n="70" d="100"/>
          <a:sy n="70" d="100"/>
        </p:scale>
        <p:origin x="-96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4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slide" Target="slides/slide25.xml"/><Relationship Id="rId68" Type="http://schemas.openxmlformats.org/officeDocument/2006/relationships/slide" Target="slides/slide30.xml"/><Relationship Id="rId76" Type="http://schemas.openxmlformats.org/officeDocument/2006/relationships/slide" Target="slides/slide38.xml"/><Relationship Id="rId84" Type="http://schemas.openxmlformats.org/officeDocument/2006/relationships/slide" Target="slides/slide46.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slide" Target="slides/slide28.xml"/><Relationship Id="rId74" Type="http://schemas.openxmlformats.org/officeDocument/2006/relationships/slide" Target="slides/slide36.xml"/><Relationship Id="rId79" Type="http://schemas.openxmlformats.org/officeDocument/2006/relationships/slide" Target="slides/slide41.xml"/><Relationship Id="rId87" Type="http://schemas.openxmlformats.org/officeDocument/2006/relationships/slide" Target="slides/slide49.xml"/><Relationship Id="rId5" Type="http://schemas.openxmlformats.org/officeDocument/2006/relationships/slideMaster" Target="slideMasters/slideMaster5.xml"/><Relationship Id="rId61" Type="http://schemas.openxmlformats.org/officeDocument/2006/relationships/slide" Target="slides/slide23.xml"/><Relationship Id="rId82" Type="http://schemas.openxmlformats.org/officeDocument/2006/relationships/slide" Target="slides/slide44.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E36D8A-46BC-4215-A006-E378C83759A6}" type="datetimeFigureOut">
              <a:rPr lang="en-US" smtClean="0"/>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49BA4A-3E8E-4243-B672-A55A72FC17DA}" type="slidenum">
              <a:rPr lang="en-US" smtClean="0"/>
              <a:t>‹#›</a:t>
            </a:fld>
            <a:endParaRPr lang="en-US"/>
          </a:p>
        </p:txBody>
      </p:sp>
    </p:spTree>
    <p:extLst>
      <p:ext uri="{BB962C8B-B14F-4D97-AF65-F5344CB8AC3E}">
        <p14:creationId xmlns:p14="http://schemas.microsoft.com/office/powerpoint/2010/main" val="1621395701"/>
      </p:ext>
    </p:extLst>
  </p:cSld>
  <p:clrMap bg1="lt1" tx1="dk1" bg2="lt2" tx2="dk2" accent1="accent1" accent2="accent2" accent3="accent3" accent4="accent4" accent5="accent5" accent6="accent6" hlink="hlink" folHlink="folHlink"/>
  <p:notesStyle>
    <a:lvl1pPr marL="0" algn="l" defTabSz="912765" rtl="0" eaLnBrk="1" latinLnBrk="0" hangingPunct="1">
      <a:defRPr sz="1200" kern="1200">
        <a:solidFill>
          <a:schemeClr val="tx1"/>
        </a:solidFill>
        <a:latin typeface="+mn-lt"/>
        <a:ea typeface="+mn-ea"/>
        <a:cs typeface="+mn-cs"/>
      </a:defRPr>
    </a:lvl1pPr>
    <a:lvl2pPr marL="456382" algn="l" defTabSz="912765" rtl="0" eaLnBrk="1" latinLnBrk="0" hangingPunct="1">
      <a:defRPr sz="1200" kern="1200">
        <a:solidFill>
          <a:schemeClr val="tx1"/>
        </a:solidFill>
        <a:latin typeface="+mn-lt"/>
        <a:ea typeface="+mn-ea"/>
        <a:cs typeface="+mn-cs"/>
      </a:defRPr>
    </a:lvl2pPr>
    <a:lvl3pPr marL="912765" algn="l" defTabSz="912765" rtl="0" eaLnBrk="1" latinLnBrk="0" hangingPunct="1">
      <a:defRPr sz="1200" kern="1200">
        <a:solidFill>
          <a:schemeClr val="tx1"/>
        </a:solidFill>
        <a:latin typeface="+mn-lt"/>
        <a:ea typeface="+mn-ea"/>
        <a:cs typeface="+mn-cs"/>
      </a:defRPr>
    </a:lvl3pPr>
    <a:lvl4pPr marL="1369146" algn="l" defTabSz="912765" rtl="0" eaLnBrk="1" latinLnBrk="0" hangingPunct="1">
      <a:defRPr sz="1200" kern="1200">
        <a:solidFill>
          <a:schemeClr val="tx1"/>
        </a:solidFill>
        <a:latin typeface="+mn-lt"/>
        <a:ea typeface="+mn-ea"/>
        <a:cs typeface="+mn-cs"/>
      </a:defRPr>
    </a:lvl4pPr>
    <a:lvl5pPr marL="1825525" algn="l" defTabSz="912765" rtl="0" eaLnBrk="1" latinLnBrk="0" hangingPunct="1">
      <a:defRPr sz="1200" kern="1200">
        <a:solidFill>
          <a:schemeClr val="tx1"/>
        </a:solidFill>
        <a:latin typeface="+mn-lt"/>
        <a:ea typeface="+mn-ea"/>
        <a:cs typeface="+mn-cs"/>
      </a:defRPr>
    </a:lvl5pPr>
    <a:lvl6pPr marL="2281906" algn="l" defTabSz="912765" rtl="0" eaLnBrk="1" latinLnBrk="0" hangingPunct="1">
      <a:defRPr sz="1200" kern="1200">
        <a:solidFill>
          <a:schemeClr val="tx1"/>
        </a:solidFill>
        <a:latin typeface="+mn-lt"/>
        <a:ea typeface="+mn-ea"/>
        <a:cs typeface="+mn-cs"/>
      </a:defRPr>
    </a:lvl6pPr>
    <a:lvl7pPr marL="2738290" algn="l" defTabSz="912765" rtl="0" eaLnBrk="1" latinLnBrk="0" hangingPunct="1">
      <a:defRPr sz="1200" kern="1200">
        <a:solidFill>
          <a:schemeClr val="tx1"/>
        </a:solidFill>
        <a:latin typeface="+mn-lt"/>
        <a:ea typeface="+mn-ea"/>
        <a:cs typeface="+mn-cs"/>
      </a:defRPr>
    </a:lvl7pPr>
    <a:lvl8pPr marL="3194670" algn="l" defTabSz="912765" rtl="0" eaLnBrk="1" latinLnBrk="0" hangingPunct="1">
      <a:defRPr sz="1200" kern="1200">
        <a:solidFill>
          <a:schemeClr val="tx1"/>
        </a:solidFill>
        <a:latin typeface="+mn-lt"/>
        <a:ea typeface="+mn-ea"/>
        <a:cs typeface="+mn-cs"/>
      </a:defRPr>
    </a:lvl8pPr>
    <a:lvl9pPr marL="3651050" algn="l" defTabSz="912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9BA4A-3E8E-4243-B672-A55A72FC17DA}" type="slidenum">
              <a:rPr lang="en-US" smtClean="0"/>
              <a:t>1</a:t>
            </a:fld>
            <a:endParaRPr lang="en-US"/>
          </a:p>
        </p:txBody>
      </p:sp>
    </p:spTree>
    <p:extLst>
      <p:ext uri="{BB962C8B-B14F-4D97-AF65-F5344CB8AC3E}">
        <p14:creationId xmlns:p14="http://schemas.microsoft.com/office/powerpoint/2010/main" val="249421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Strong positive</a:t>
            </a:r>
            <a:r>
              <a:rPr lang="en-US" baseline="0" dirty="0" smtClean="0"/>
              <a:t> correlation</a:t>
            </a:r>
          </a:p>
          <a:p>
            <a:r>
              <a:rPr lang="en-US" baseline="0" dirty="0" smtClean="0"/>
              <a:t>All the five years with the lowest SWE are located at the very low end of winter precipitation</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Vague negative correlation -&gt; the warmer</a:t>
            </a:r>
            <a:r>
              <a:rPr lang="en-US" baseline="0" dirty="0" smtClean="0"/>
              <a:t> the winter, the lower the SWE</a:t>
            </a:r>
          </a:p>
          <a:p>
            <a:r>
              <a:rPr lang="en-US" baseline="0" dirty="0" smtClean="0"/>
              <a:t>Lowest-SWE years generally happened in warmer winters</a:t>
            </a:r>
          </a:p>
          <a:p>
            <a:r>
              <a:rPr lang="en-US" baseline="0" dirty="0" smtClean="0"/>
              <a:t>But 1977 -&gt; around the median of winter temperature, but the lowest SWE; similar to 1976 and 2007</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Warmer</a:t>
            </a:r>
            <a:r>
              <a:rPr lang="en-US" baseline="0" dirty="0" smtClean="0"/>
              <a:t> winter</a:t>
            </a:r>
            <a:r>
              <a:rPr lang="en-US" dirty="0" smtClean="0"/>
              <a:t> -&gt; might</a:t>
            </a:r>
            <a:r>
              <a:rPr lang="en-US" baseline="0" dirty="0" smtClean="0"/>
              <a:t> have something to do with lower SWE</a:t>
            </a:r>
          </a:p>
          <a:p>
            <a:r>
              <a:rPr lang="en-US" baseline="0" dirty="0" smtClean="0"/>
              <a:t>But winter P is the main control of SWE</a:t>
            </a:r>
          </a:p>
          <a:p>
            <a:r>
              <a:rPr lang="en-US" baseline="0" dirty="0" smtClean="0"/>
              <a:t>Recall – P does not have trend but lots of variability -&gt; lead us to think that natural variability is the main control on drought</a:t>
            </a:r>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err="1" smtClean="0"/>
              <a:t>Detrended</a:t>
            </a:r>
            <a:r>
              <a:rPr lang="en-US" dirty="0" smtClean="0"/>
              <a:t>-T scenarios</a:t>
            </a:r>
          </a:p>
          <a:p>
            <a:r>
              <a:rPr lang="en-US" dirty="0" smtClean="0"/>
              <a:t>Introduce</a:t>
            </a:r>
            <a:r>
              <a:rPr lang="en-US" baseline="0" dirty="0" smtClean="0"/>
              <a:t> the illustration -&gt; </a:t>
            </a:r>
            <a:r>
              <a:rPr lang="en-US" baseline="0" dirty="0" err="1" smtClean="0"/>
              <a:t>detrending</a:t>
            </a:r>
            <a:r>
              <a:rPr lang="en-US" baseline="0" dirty="0" smtClean="0"/>
              <a:t> in two ways; long-term trend removed and daily variation preserved</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Original</a:t>
            </a:r>
            <a:r>
              <a:rPr lang="en-US" baseline="0" dirty="0" smtClean="0"/>
              <a:t> decreasing trend disappeared -&gt; strongly suggests that the warming climate is the main cause for the decreasing SWE</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2014 goes up</a:t>
            </a:r>
            <a:r>
              <a:rPr lang="en-US" baseline="0" dirty="0" smtClean="0"/>
              <a:t> a little bit without climate change, but still among the five lowest years</a:t>
            </a:r>
          </a:p>
          <a:p>
            <a:r>
              <a:rPr lang="en-US" baseline="0" dirty="0" smtClean="0"/>
              <a:t>Warming climate does not affect the extreme dry events too much</a:t>
            </a:r>
          </a:p>
          <a:p>
            <a:r>
              <a:rPr lang="en-US" baseline="0" dirty="0" smtClean="0"/>
              <a:t>Seems to diverge in wetter years</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baseline="0" dirty="0" smtClean="0"/>
              <a:t>(don’t talk about the time series and trend)</a:t>
            </a:r>
          </a:p>
          <a:p>
            <a:r>
              <a:rPr lang="en-US" baseline="0" dirty="0" smtClean="0"/>
              <a:t>Similar – warming climate doesn’t affect droughts too much; diverge as runoff goes up</a:t>
            </a:r>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Based on all our analysis</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9BA4A-3E8E-4243-B672-A55A72FC17DA}" type="slidenum">
              <a:rPr lang="en-US" smtClean="0"/>
              <a:t>44</a:t>
            </a:fld>
            <a:endParaRPr lang="en-US"/>
          </a:p>
        </p:txBody>
      </p:sp>
    </p:spTree>
    <p:extLst>
      <p:ext uri="{BB962C8B-B14F-4D97-AF65-F5344CB8AC3E}">
        <p14:creationId xmlns:p14="http://schemas.microsoft.com/office/powerpoint/2010/main" val="261079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One sentence</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All the subsequent analyses</a:t>
            </a:r>
            <a:r>
              <a:rPr lang="en-US" baseline="0" dirty="0" smtClean="0"/>
              <a:t> are based on this blue area</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Precipitation - accumulated, aggregated over the entire study</a:t>
            </a:r>
            <a:r>
              <a:rPr lang="en-US" baseline="0" dirty="0" smtClean="0"/>
              <a:t> area; no trend</a:t>
            </a:r>
          </a:p>
          <a:p>
            <a:r>
              <a:rPr lang="en-US" baseline="0" dirty="0" smtClean="0"/>
              <a:t>Temperature – increasing trend</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SWE – decreasing</a:t>
            </a:r>
            <a:r>
              <a:rPr lang="en-US" baseline="0" dirty="0" smtClean="0"/>
              <a:t> trend -&gt; let us think that the increasing T trend might be a cause of the decreasing snowpack; further prove it later</a:t>
            </a:r>
          </a:p>
          <a:p>
            <a:r>
              <a:rPr lang="en-US" baseline="0" dirty="0" smtClean="0"/>
              <a:t>Runoff – mostly from snowmelt, so similar </a:t>
            </a:r>
            <a:r>
              <a:rPr lang="en-US" baseline="0" dirty="0" err="1" smtClean="0"/>
              <a:t>dicreasing</a:t>
            </a:r>
            <a:r>
              <a:rPr lang="en-US" baseline="0" dirty="0" smtClean="0"/>
              <a:t> trend</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Plot winter</a:t>
            </a:r>
            <a:r>
              <a:rPr lang="en-US" baseline="0" dirty="0" smtClean="0"/>
              <a:t> precipitation in each year on the figure according to plotting position method</a:t>
            </a:r>
          </a:p>
          <a:p>
            <a:r>
              <a:rPr lang="en-US" baseline="0" dirty="0" smtClean="0"/>
              <a:t>Return period – the higher, the less frequent the low-P event would happen, the more severe the drought</a:t>
            </a:r>
          </a:p>
          <a:p>
            <a:r>
              <a:rPr lang="en-US" baseline="0" dirty="0" smtClean="0"/>
              <a:t>2014 is the third lowest; 2014 is very dry, but not the driest; 1977 is the lowest and 1976 also a dry year</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2014 the second driest</a:t>
            </a:r>
            <a:r>
              <a:rPr lang="en-US" baseline="0" dirty="0" smtClean="0"/>
              <a:t> in terms of SWE; 1977 again the lowest</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Similar</a:t>
            </a:r>
            <a:endParaRPr lang="en-US" dirty="0"/>
          </a:p>
        </p:txBody>
      </p:sp>
      <p:sp>
        <p:nvSpPr>
          <p:cNvPr id="4" name="灯片编号占位符 3"/>
          <p:cNvSpPr>
            <a:spLocks noGrp="1"/>
          </p:cNvSpPr>
          <p:nvPr>
            <p:ph type="sldNum" sz="quarter" idx="10"/>
          </p:nvPr>
        </p:nvSpPr>
        <p:spPr/>
        <p:txBody>
          <a:bodyPr/>
          <a:lstStyle/>
          <a:p>
            <a:fld id="{669C9AFD-EF10-46CA-BCC8-60E214FAF4CF}" type="slidenum">
              <a:rPr lang="en-US" smtClean="0">
                <a:solidFill>
                  <a:prstClr val="black"/>
                </a:solidFill>
              </a:rPr>
              <a:pPr/>
              <a:t>20</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353" indent="0" algn="ctr">
              <a:buNone/>
              <a:defRPr>
                <a:solidFill>
                  <a:schemeClr val="tx1">
                    <a:tint val="75000"/>
                  </a:schemeClr>
                </a:solidFill>
              </a:defRPr>
            </a:lvl2pPr>
            <a:lvl3pPr marL="912706" indent="0" algn="ctr">
              <a:buNone/>
              <a:defRPr>
                <a:solidFill>
                  <a:schemeClr val="tx1">
                    <a:tint val="75000"/>
                  </a:schemeClr>
                </a:solidFill>
              </a:defRPr>
            </a:lvl3pPr>
            <a:lvl4pPr marL="1369059" indent="0" algn="ctr">
              <a:buNone/>
              <a:defRPr>
                <a:solidFill>
                  <a:schemeClr val="tx1">
                    <a:tint val="75000"/>
                  </a:schemeClr>
                </a:solidFill>
              </a:defRPr>
            </a:lvl4pPr>
            <a:lvl5pPr marL="1825409" indent="0" algn="ctr">
              <a:buNone/>
              <a:defRPr>
                <a:solidFill>
                  <a:schemeClr val="tx1">
                    <a:tint val="75000"/>
                  </a:schemeClr>
                </a:solidFill>
              </a:defRPr>
            </a:lvl5pPr>
            <a:lvl6pPr marL="2281760" indent="0" algn="ctr">
              <a:buNone/>
              <a:defRPr>
                <a:solidFill>
                  <a:schemeClr val="tx1">
                    <a:tint val="75000"/>
                  </a:schemeClr>
                </a:solidFill>
              </a:defRPr>
            </a:lvl6pPr>
            <a:lvl7pPr marL="2738115" indent="0" algn="ctr">
              <a:buNone/>
              <a:defRPr>
                <a:solidFill>
                  <a:schemeClr val="tx1">
                    <a:tint val="75000"/>
                  </a:schemeClr>
                </a:solidFill>
              </a:defRPr>
            </a:lvl7pPr>
            <a:lvl8pPr marL="3194465" indent="0" algn="ctr">
              <a:buNone/>
              <a:defRPr>
                <a:solidFill>
                  <a:schemeClr val="tx1">
                    <a:tint val="75000"/>
                  </a:schemeClr>
                </a:solidFill>
              </a:defRPr>
            </a:lvl8pPr>
            <a:lvl9pPr marL="36508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1948340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4162399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7"/>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7"/>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60917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066F-754F-46E8-9842-BB685AE78EDF}" type="datetimeFigureOut">
              <a:rPr lang="en-US" smtClean="0">
                <a:solidFill>
                  <a:prstClr val="black">
                    <a:tint val="75000"/>
                  </a:prstClr>
                </a:solidFill>
              </a:rPr>
              <a:pPr/>
              <a:t>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2914FE-58A6-40C4-9364-A89021EC1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017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066F-754F-46E8-9842-BB685AE78EDF}" type="datetimeFigureOut">
              <a:rPr lang="en-US" smtClean="0">
                <a:solidFill>
                  <a:prstClr val="black">
                    <a:tint val="75000"/>
                  </a:prstClr>
                </a:solidFill>
              </a:rPr>
              <a:pPr/>
              <a:t>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2914FE-58A6-40C4-9364-A89021EC1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017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CECCBA-2079-4C2A-BC7E-116253642485}"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7F066F-754F-46E8-9842-BB685AE78EDF}"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3283740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CECCBA-2079-4C2A-BC7E-116253642485}"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CECCBA-2079-4C2A-BC7E-116253642485}"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42"/>
            <a:ext cx="7772400" cy="1500187"/>
          </a:xfrm>
        </p:spPr>
        <p:txBody>
          <a:bodyPr anchor="b"/>
          <a:lstStyle>
            <a:lvl1pPr marL="0" indent="0">
              <a:buNone/>
              <a:defRPr sz="2000">
                <a:solidFill>
                  <a:schemeClr val="tx1">
                    <a:tint val="75000"/>
                  </a:schemeClr>
                </a:solidFill>
              </a:defRPr>
            </a:lvl1pPr>
            <a:lvl2pPr marL="456353" indent="0">
              <a:buNone/>
              <a:defRPr sz="1800">
                <a:solidFill>
                  <a:schemeClr val="tx1">
                    <a:tint val="75000"/>
                  </a:schemeClr>
                </a:solidFill>
              </a:defRPr>
            </a:lvl2pPr>
            <a:lvl3pPr marL="912706" indent="0">
              <a:buNone/>
              <a:defRPr sz="1600">
                <a:solidFill>
                  <a:schemeClr val="tx1">
                    <a:tint val="75000"/>
                  </a:schemeClr>
                </a:solidFill>
              </a:defRPr>
            </a:lvl3pPr>
            <a:lvl4pPr marL="1369059" indent="0">
              <a:buNone/>
              <a:defRPr sz="1400">
                <a:solidFill>
                  <a:schemeClr val="tx1">
                    <a:tint val="75000"/>
                  </a:schemeClr>
                </a:solidFill>
              </a:defRPr>
            </a:lvl4pPr>
            <a:lvl5pPr marL="1825409" indent="0">
              <a:buNone/>
              <a:defRPr sz="1400">
                <a:solidFill>
                  <a:schemeClr val="tx1">
                    <a:tint val="75000"/>
                  </a:schemeClr>
                </a:solidFill>
              </a:defRPr>
            </a:lvl5pPr>
            <a:lvl6pPr marL="2281760" indent="0">
              <a:buNone/>
              <a:defRPr sz="1400">
                <a:solidFill>
                  <a:schemeClr val="tx1">
                    <a:tint val="75000"/>
                  </a:schemeClr>
                </a:solidFill>
              </a:defRPr>
            </a:lvl6pPr>
            <a:lvl7pPr marL="2738115" indent="0">
              <a:buNone/>
              <a:defRPr sz="1400">
                <a:solidFill>
                  <a:schemeClr val="tx1">
                    <a:tint val="75000"/>
                  </a:schemeClr>
                </a:solidFill>
              </a:defRPr>
            </a:lvl7pPr>
            <a:lvl8pPr marL="3194465" indent="0">
              <a:buNone/>
              <a:defRPr sz="1400">
                <a:solidFill>
                  <a:schemeClr val="tx1">
                    <a:tint val="75000"/>
                  </a:schemeClr>
                </a:solidFill>
              </a:defRPr>
            </a:lvl8pPr>
            <a:lvl9pPr marL="365081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7F066F-754F-46E8-9842-BB685AE78EDF}" type="datetimeFigureOut">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2099034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FCECCBA-2079-4C2A-BC7E-116253642485}"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89C6E7E-95A1-4425-ABF7-6EABBFA68854}" type="datetime1">
              <a:rPr lang="zh-CN" altLang="en-US" smtClean="0">
                <a:solidFill>
                  <a:prstClr val="black">
                    <a:tint val="75000"/>
                  </a:prstClr>
                </a:solidFill>
              </a:rPr>
              <a:pPr/>
              <a:t>2015/1/26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066F-754F-46E8-9842-BB685AE78EDF}" type="datetimeFigureOut">
              <a:rPr lang="en-US" smtClean="0">
                <a:solidFill>
                  <a:prstClr val="black">
                    <a:tint val="75000"/>
                  </a:prstClr>
                </a:solidFill>
              </a:rPr>
              <a:pPr/>
              <a:t>1/26/2015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2914FE-58A6-40C4-9364-A89021EC10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01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9"/>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7F066F-754F-46E8-9842-BB685AE78EDF}"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2836460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71300D1-1108-44A0-A122-5A74BC3AEF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740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53" indent="0">
              <a:buNone/>
              <a:defRPr sz="2000" b="1"/>
            </a:lvl2pPr>
            <a:lvl3pPr marL="912706" indent="0">
              <a:buNone/>
              <a:defRPr sz="1800" b="1"/>
            </a:lvl3pPr>
            <a:lvl4pPr marL="1369059" indent="0">
              <a:buNone/>
              <a:defRPr sz="1600" b="1"/>
            </a:lvl4pPr>
            <a:lvl5pPr marL="1825409" indent="0">
              <a:buNone/>
              <a:defRPr sz="1600" b="1"/>
            </a:lvl5pPr>
            <a:lvl6pPr marL="2281760" indent="0">
              <a:buNone/>
              <a:defRPr sz="1600" b="1"/>
            </a:lvl6pPr>
            <a:lvl7pPr marL="2738115" indent="0">
              <a:buNone/>
              <a:defRPr sz="1600" b="1"/>
            </a:lvl7pPr>
            <a:lvl8pPr marL="3194465" indent="0">
              <a:buNone/>
              <a:defRPr sz="1600" b="1"/>
            </a:lvl8pPr>
            <a:lvl9pPr marL="365081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4" y="1535113"/>
            <a:ext cx="4041775" cy="639762"/>
          </a:xfrm>
        </p:spPr>
        <p:txBody>
          <a:bodyPr anchor="b"/>
          <a:lstStyle>
            <a:lvl1pPr marL="0" indent="0">
              <a:buNone/>
              <a:defRPr sz="2400" b="1"/>
            </a:lvl1pPr>
            <a:lvl2pPr marL="456353" indent="0">
              <a:buNone/>
              <a:defRPr sz="2000" b="1"/>
            </a:lvl2pPr>
            <a:lvl3pPr marL="912706" indent="0">
              <a:buNone/>
              <a:defRPr sz="1800" b="1"/>
            </a:lvl3pPr>
            <a:lvl4pPr marL="1369059" indent="0">
              <a:buNone/>
              <a:defRPr sz="1600" b="1"/>
            </a:lvl4pPr>
            <a:lvl5pPr marL="1825409" indent="0">
              <a:buNone/>
              <a:defRPr sz="1600" b="1"/>
            </a:lvl5pPr>
            <a:lvl6pPr marL="2281760" indent="0">
              <a:buNone/>
              <a:defRPr sz="1600" b="1"/>
            </a:lvl6pPr>
            <a:lvl7pPr marL="2738115" indent="0">
              <a:buNone/>
              <a:defRPr sz="1600" b="1"/>
            </a:lvl7pPr>
            <a:lvl8pPr marL="3194465" indent="0">
              <a:buNone/>
              <a:defRPr sz="1600" b="1"/>
            </a:lvl8pPr>
            <a:lvl9pPr marL="365081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7F066F-754F-46E8-9842-BB685AE78EDF}" type="datetimeFigureOut">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285726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7F066F-754F-46E8-9842-BB685AE78EDF}" type="datetimeFigureOut">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97058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F066F-754F-46E8-9842-BB685AE78EDF}" type="datetimeFigureOut">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2893017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9" y="273068"/>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9" y="1435100"/>
            <a:ext cx="3008313" cy="4691063"/>
          </a:xfrm>
        </p:spPr>
        <p:txBody>
          <a:bodyPr/>
          <a:lstStyle>
            <a:lvl1pPr marL="0" indent="0">
              <a:buNone/>
              <a:defRPr sz="1400"/>
            </a:lvl1pPr>
            <a:lvl2pPr marL="456353" indent="0">
              <a:buNone/>
              <a:defRPr sz="1200"/>
            </a:lvl2pPr>
            <a:lvl3pPr marL="912706" indent="0">
              <a:buNone/>
              <a:defRPr sz="1000"/>
            </a:lvl3pPr>
            <a:lvl4pPr marL="1369059" indent="0">
              <a:buNone/>
              <a:defRPr sz="900"/>
            </a:lvl4pPr>
            <a:lvl5pPr marL="1825409" indent="0">
              <a:buNone/>
              <a:defRPr sz="900"/>
            </a:lvl5pPr>
            <a:lvl6pPr marL="2281760" indent="0">
              <a:buNone/>
              <a:defRPr sz="900"/>
            </a:lvl6pPr>
            <a:lvl7pPr marL="2738115" indent="0">
              <a:buNone/>
              <a:defRPr sz="900"/>
            </a:lvl7pPr>
            <a:lvl8pPr marL="3194465" indent="0">
              <a:buNone/>
              <a:defRPr sz="900"/>
            </a:lvl8pPr>
            <a:lvl9pPr marL="36508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F066F-754F-46E8-9842-BB685AE78EDF}"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608450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53" indent="0">
              <a:buNone/>
              <a:defRPr sz="2800"/>
            </a:lvl2pPr>
            <a:lvl3pPr marL="912706" indent="0">
              <a:buNone/>
              <a:defRPr sz="2400"/>
            </a:lvl3pPr>
            <a:lvl4pPr marL="1369059" indent="0">
              <a:buNone/>
              <a:defRPr sz="2000"/>
            </a:lvl4pPr>
            <a:lvl5pPr marL="1825409" indent="0">
              <a:buNone/>
              <a:defRPr sz="2000"/>
            </a:lvl5pPr>
            <a:lvl6pPr marL="2281760" indent="0">
              <a:buNone/>
              <a:defRPr sz="2000"/>
            </a:lvl6pPr>
            <a:lvl7pPr marL="2738115" indent="0">
              <a:buNone/>
              <a:defRPr sz="2000"/>
            </a:lvl7pPr>
            <a:lvl8pPr marL="3194465" indent="0">
              <a:buNone/>
              <a:defRPr sz="2000"/>
            </a:lvl8pPr>
            <a:lvl9pPr marL="365081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53" indent="0">
              <a:buNone/>
              <a:defRPr sz="1200"/>
            </a:lvl2pPr>
            <a:lvl3pPr marL="912706" indent="0">
              <a:buNone/>
              <a:defRPr sz="1000"/>
            </a:lvl3pPr>
            <a:lvl4pPr marL="1369059" indent="0">
              <a:buNone/>
              <a:defRPr sz="900"/>
            </a:lvl4pPr>
            <a:lvl5pPr marL="1825409" indent="0">
              <a:buNone/>
              <a:defRPr sz="900"/>
            </a:lvl5pPr>
            <a:lvl6pPr marL="2281760" indent="0">
              <a:buNone/>
              <a:defRPr sz="900"/>
            </a:lvl6pPr>
            <a:lvl7pPr marL="2738115" indent="0">
              <a:buNone/>
              <a:defRPr sz="900"/>
            </a:lvl7pPr>
            <a:lvl8pPr marL="3194465" indent="0">
              <a:buNone/>
              <a:defRPr sz="900"/>
            </a:lvl8pPr>
            <a:lvl9pPr marL="365081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7F066F-754F-46E8-9842-BB685AE78EDF}" type="datetimeFigureOut">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2914FE-58A6-40C4-9364-A89021EC10DE}" type="slidenum">
              <a:rPr lang="en-US" smtClean="0"/>
              <a:t>‹#›</a:t>
            </a:fld>
            <a:endParaRPr lang="en-US"/>
          </a:p>
        </p:txBody>
      </p:sp>
    </p:spTree>
    <p:extLst>
      <p:ext uri="{BB962C8B-B14F-4D97-AF65-F5344CB8AC3E}">
        <p14:creationId xmlns:p14="http://schemas.microsoft.com/office/powerpoint/2010/main" val="287691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3.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5.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6.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7.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9.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0.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2.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3.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4.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5.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6.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7.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8.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9.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30.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2.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3.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4.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5.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6.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7.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38.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39.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71" tIns="45636" rIns="91271" bIns="4563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9"/>
            <a:ext cx="8229600" cy="4525963"/>
          </a:xfrm>
          <a:prstGeom prst="rect">
            <a:avLst/>
          </a:prstGeom>
        </p:spPr>
        <p:txBody>
          <a:bodyPr vert="horz" lIns="91271" tIns="45636" rIns="91271" bIns="4563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9"/>
            <a:ext cx="2133600" cy="365125"/>
          </a:xfrm>
          <a:prstGeom prst="rect">
            <a:avLst/>
          </a:prstGeom>
        </p:spPr>
        <p:txBody>
          <a:bodyPr vert="horz" lIns="91271" tIns="45636" rIns="91271" bIns="45636" rtlCol="0" anchor="ctr"/>
          <a:lstStyle>
            <a:lvl1pPr algn="l">
              <a:defRPr sz="1200">
                <a:solidFill>
                  <a:schemeClr val="tx1">
                    <a:tint val="75000"/>
                  </a:schemeClr>
                </a:solidFill>
              </a:defRPr>
            </a:lvl1pPr>
          </a:lstStyle>
          <a:p>
            <a:fld id="{B97F066F-754F-46E8-9842-BB685AE78EDF}" type="datetimeFigureOut">
              <a:rPr lang="en-US" smtClean="0"/>
              <a:t>1/26/2015</a:t>
            </a:fld>
            <a:endParaRPr lang="en-US"/>
          </a:p>
        </p:txBody>
      </p:sp>
      <p:sp>
        <p:nvSpPr>
          <p:cNvPr id="5" name="Footer Placeholder 4"/>
          <p:cNvSpPr>
            <a:spLocks noGrp="1"/>
          </p:cNvSpPr>
          <p:nvPr>
            <p:ph type="ftr" sz="quarter" idx="3"/>
          </p:nvPr>
        </p:nvSpPr>
        <p:spPr>
          <a:xfrm>
            <a:off x="3124200" y="6356379"/>
            <a:ext cx="2895600" cy="365125"/>
          </a:xfrm>
          <a:prstGeom prst="rect">
            <a:avLst/>
          </a:prstGeom>
        </p:spPr>
        <p:txBody>
          <a:bodyPr vert="horz" lIns="91271" tIns="45636" rIns="91271" bIns="4563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9"/>
            <a:ext cx="2133600" cy="365125"/>
          </a:xfrm>
          <a:prstGeom prst="rect">
            <a:avLst/>
          </a:prstGeom>
        </p:spPr>
        <p:txBody>
          <a:bodyPr vert="horz" lIns="91271" tIns="45636" rIns="91271" bIns="45636" rtlCol="0" anchor="ctr"/>
          <a:lstStyle>
            <a:lvl1pPr algn="r">
              <a:defRPr sz="1200">
                <a:solidFill>
                  <a:schemeClr val="tx1">
                    <a:tint val="75000"/>
                  </a:schemeClr>
                </a:solidFill>
              </a:defRPr>
            </a:lvl1pPr>
          </a:lstStyle>
          <a:p>
            <a:fld id="{7C2914FE-58A6-40C4-9364-A89021EC10DE}" type="slidenum">
              <a:rPr lang="en-US" smtClean="0"/>
              <a:t>‹#›</a:t>
            </a:fld>
            <a:endParaRPr lang="en-US"/>
          </a:p>
        </p:txBody>
      </p:sp>
    </p:spTree>
    <p:extLst>
      <p:ext uri="{BB962C8B-B14F-4D97-AF65-F5344CB8AC3E}">
        <p14:creationId xmlns:p14="http://schemas.microsoft.com/office/powerpoint/2010/main" val="199101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2706" rtl="0" eaLnBrk="1" latinLnBrk="0" hangingPunct="1">
        <a:spcBef>
          <a:spcPct val="0"/>
        </a:spcBef>
        <a:buNone/>
        <a:defRPr sz="4400" kern="1200">
          <a:solidFill>
            <a:schemeClr val="tx1"/>
          </a:solidFill>
          <a:latin typeface="+mj-lt"/>
          <a:ea typeface="+mj-ea"/>
          <a:cs typeface="+mj-cs"/>
        </a:defRPr>
      </a:lvl1pPr>
    </p:titleStyle>
    <p:bodyStyle>
      <a:lvl1pPr marL="342266" indent="-342266" algn="l" defTabSz="9127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1574" indent="-285221" algn="l" defTabSz="9127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0880" indent="-228177" algn="l" defTabSz="9127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7232" indent="-228177" algn="l" defTabSz="9127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3585" indent="-228177" algn="l" defTabSz="9127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09936" indent="-228177" algn="l" defTabSz="9127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289" indent="-228177" algn="l" defTabSz="9127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2643" indent="-228177" algn="l" defTabSz="9127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8979" indent="-228177" algn="l" defTabSz="9127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706" rtl="0" eaLnBrk="1" latinLnBrk="0" hangingPunct="1">
        <a:defRPr sz="1800" kern="1200">
          <a:solidFill>
            <a:schemeClr val="tx1"/>
          </a:solidFill>
          <a:latin typeface="+mn-lt"/>
          <a:ea typeface="+mn-ea"/>
          <a:cs typeface="+mn-cs"/>
        </a:defRPr>
      </a:lvl1pPr>
      <a:lvl2pPr marL="456353" algn="l" defTabSz="912706" rtl="0" eaLnBrk="1" latinLnBrk="0" hangingPunct="1">
        <a:defRPr sz="1800" kern="1200">
          <a:solidFill>
            <a:schemeClr val="tx1"/>
          </a:solidFill>
          <a:latin typeface="+mn-lt"/>
          <a:ea typeface="+mn-ea"/>
          <a:cs typeface="+mn-cs"/>
        </a:defRPr>
      </a:lvl2pPr>
      <a:lvl3pPr marL="912706" algn="l" defTabSz="912706" rtl="0" eaLnBrk="1" latinLnBrk="0" hangingPunct="1">
        <a:defRPr sz="1800" kern="1200">
          <a:solidFill>
            <a:schemeClr val="tx1"/>
          </a:solidFill>
          <a:latin typeface="+mn-lt"/>
          <a:ea typeface="+mn-ea"/>
          <a:cs typeface="+mn-cs"/>
        </a:defRPr>
      </a:lvl3pPr>
      <a:lvl4pPr marL="1369059" algn="l" defTabSz="912706" rtl="0" eaLnBrk="1" latinLnBrk="0" hangingPunct="1">
        <a:defRPr sz="1800" kern="1200">
          <a:solidFill>
            <a:schemeClr val="tx1"/>
          </a:solidFill>
          <a:latin typeface="+mn-lt"/>
          <a:ea typeface="+mn-ea"/>
          <a:cs typeface="+mn-cs"/>
        </a:defRPr>
      </a:lvl4pPr>
      <a:lvl5pPr marL="1825409" algn="l" defTabSz="912706" rtl="0" eaLnBrk="1" latinLnBrk="0" hangingPunct="1">
        <a:defRPr sz="1800" kern="1200">
          <a:solidFill>
            <a:schemeClr val="tx1"/>
          </a:solidFill>
          <a:latin typeface="+mn-lt"/>
          <a:ea typeface="+mn-ea"/>
          <a:cs typeface="+mn-cs"/>
        </a:defRPr>
      </a:lvl5pPr>
      <a:lvl6pPr marL="2281760" algn="l" defTabSz="912706" rtl="0" eaLnBrk="1" latinLnBrk="0" hangingPunct="1">
        <a:defRPr sz="1800" kern="1200">
          <a:solidFill>
            <a:schemeClr val="tx1"/>
          </a:solidFill>
          <a:latin typeface="+mn-lt"/>
          <a:ea typeface="+mn-ea"/>
          <a:cs typeface="+mn-cs"/>
        </a:defRPr>
      </a:lvl6pPr>
      <a:lvl7pPr marL="2738115" algn="l" defTabSz="912706" rtl="0" eaLnBrk="1" latinLnBrk="0" hangingPunct="1">
        <a:defRPr sz="1800" kern="1200">
          <a:solidFill>
            <a:schemeClr val="tx1"/>
          </a:solidFill>
          <a:latin typeface="+mn-lt"/>
          <a:ea typeface="+mn-ea"/>
          <a:cs typeface="+mn-cs"/>
        </a:defRPr>
      </a:lvl7pPr>
      <a:lvl8pPr marL="3194465" algn="l" defTabSz="912706" rtl="0" eaLnBrk="1" latinLnBrk="0" hangingPunct="1">
        <a:defRPr sz="1800" kern="1200">
          <a:solidFill>
            <a:schemeClr val="tx1"/>
          </a:solidFill>
          <a:latin typeface="+mn-lt"/>
          <a:ea typeface="+mn-ea"/>
          <a:cs typeface="+mn-cs"/>
        </a:defRPr>
      </a:lvl8pPr>
      <a:lvl9pPr marL="3650816" algn="l" defTabSz="91270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7" rIns="91435"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7" rIns="91435"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7" rIns="91435" bIns="45717" rtlCol="0" anchor="ctr"/>
          <a:lstStyle>
            <a:lvl1pPr algn="l">
              <a:defRPr sz="1200">
                <a:solidFill>
                  <a:schemeClr val="tx1">
                    <a:tint val="75000"/>
                  </a:schemeClr>
                </a:solidFill>
              </a:defRPr>
            </a:lvl1pPr>
          </a:lstStyle>
          <a:p>
            <a:pPr defTabSz="914342"/>
            <a:fld id="{B97F066F-754F-46E8-9842-BB685AE78EDF}" type="datetimeFigureOut">
              <a:rPr lang="en-US" smtClean="0">
                <a:solidFill>
                  <a:prstClr val="black">
                    <a:tint val="75000"/>
                  </a:prstClr>
                </a:solidFill>
              </a:rPr>
              <a:pPr defTabSz="914342"/>
              <a:t>1/26/2015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7" rIns="91435" bIns="45717" rtlCol="0" anchor="ctr"/>
          <a:lstStyle>
            <a:lvl1pPr algn="ctr">
              <a:defRPr sz="1200">
                <a:solidFill>
                  <a:schemeClr val="tx1">
                    <a:tint val="75000"/>
                  </a:schemeClr>
                </a:solidFill>
              </a:defRPr>
            </a:lvl1pPr>
          </a:lstStyle>
          <a:p>
            <a:pPr defTabSz="91434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7" rIns="91435" bIns="45717" rtlCol="0" anchor="ctr"/>
          <a:lstStyle>
            <a:lvl1pPr algn="r">
              <a:defRPr sz="1200">
                <a:solidFill>
                  <a:schemeClr val="tx1">
                    <a:tint val="75000"/>
                  </a:schemeClr>
                </a:solidFill>
              </a:defRPr>
            </a:lvl1pPr>
          </a:lstStyle>
          <a:p>
            <a:pPr defTabSz="914342"/>
            <a:fld id="{7C2914FE-58A6-40C4-9364-A89021EC10DE}" type="slidenum">
              <a:rPr lang="en-US" smtClean="0">
                <a:solidFill>
                  <a:prstClr val="black">
                    <a:tint val="75000"/>
                  </a:prstClr>
                </a:solidFill>
              </a:rPr>
              <a:pPr defTabSz="914342"/>
              <a:t>‹#›</a:t>
            </a:fld>
            <a:endParaRPr lang="en-US">
              <a:solidFill>
                <a:prstClr val="black">
                  <a:tint val="75000"/>
                </a:prstClr>
              </a:solidFill>
            </a:endParaRPr>
          </a:p>
        </p:txBody>
      </p:sp>
    </p:spTree>
    <p:extLst>
      <p:ext uri="{BB962C8B-B14F-4D97-AF65-F5344CB8AC3E}">
        <p14:creationId xmlns:p14="http://schemas.microsoft.com/office/powerpoint/2010/main" val="1991016752"/>
      </p:ext>
    </p:extLst>
  </p:cSld>
  <p:clrMap bg1="lt1" tx1="dk1" bg2="lt2" tx2="dk2" accent1="accent1" accent2="accent2" accent3="accent3" accent4="accent4" accent5="accent5" accent6="accent6" hlink="hlink" folHlink="folHlink"/>
  <p:sldLayoutIdLst>
    <p:sldLayoutId id="2147483760" r:id="rId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69"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6"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7" rIns="91435"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7" rIns="91435"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7" rIns="91435" bIns="45717" rtlCol="0" anchor="ctr"/>
          <a:lstStyle>
            <a:lvl1pPr algn="l">
              <a:defRPr sz="1200">
                <a:solidFill>
                  <a:schemeClr val="tx1">
                    <a:tint val="75000"/>
                  </a:schemeClr>
                </a:solidFill>
              </a:defRPr>
            </a:lvl1pPr>
          </a:lstStyle>
          <a:p>
            <a:pPr defTabSz="914342"/>
            <a:fld id="{B97F066F-754F-46E8-9842-BB685AE78EDF}" type="datetimeFigureOut">
              <a:rPr lang="en-US" smtClean="0">
                <a:solidFill>
                  <a:prstClr val="black">
                    <a:tint val="75000"/>
                  </a:prstClr>
                </a:solidFill>
              </a:rPr>
              <a:pPr defTabSz="914342"/>
              <a:t>1/26/2015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7" rIns="91435" bIns="45717" rtlCol="0" anchor="ctr"/>
          <a:lstStyle>
            <a:lvl1pPr algn="ctr">
              <a:defRPr sz="1200">
                <a:solidFill>
                  <a:schemeClr val="tx1">
                    <a:tint val="75000"/>
                  </a:schemeClr>
                </a:solidFill>
              </a:defRPr>
            </a:lvl1pPr>
          </a:lstStyle>
          <a:p>
            <a:pPr defTabSz="91434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7" rIns="91435" bIns="45717" rtlCol="0" anchor="ctr"/>
          <a:lstStyle>
            <a:lvl1pPr algn="r">
              <a:defRPr sz="1200">
                <a:solidFill>
                  <a:schemeClr val="tx1">
                    <a:tint val="75000"/>
                  </a:schemeClr>
                </a:solidFill>
              </a:defRPr>
            </a:lvl1pPr>
          </a:lstStyle>
          <a:p>
            <a:pPr defTabSz="914342"/>
            <a:fld id="{7C2914FE-58A6-40C4-9364-A89021EC10DE}" type="slidenum">
              <a:rPr lang="en-US" smtClean="0">
                <a:solidFill>
                  <a:prstClr val="black">
                    <a:tint val="75000"/>
                  </a:prstClr>
                </a:solidFill>
              </a:rPr>
              <a:pPr defTabSz="914342"/>
              <a:t>‹#›</a:t>
            </a:fld>
            <a:endParaRPr lang="en-US">
              <a:solidFill>
                <a:prstClr val="black">
                  <a:tint val="75000"/>
                </a:prstClr>
              </a:solidFill>
            </a:endParaRPr>
          </a:p>
        </p:txBody>
      </p:sp>
    </p:spTree>
    <p:extLst>
      <p:ext uri="{BB962C8B-B14F-4D97-AF65-F5344CB8AC3E}">
        <p14:creationId xmlns:p14="http://schemas.microsoft.com/office/powerpoint/2010/main" val="1991016752"/>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69"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6"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411"/>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lvl1pPr defTabSz="912979">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8"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lvl1pPr algn="ctr" defTabSz="912979">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lvl1pPr algn="r" defTabSz="912979">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2979" rtl="0" fontAlgn="base">
        <a:spcBef>
          <a:spcPct val="0"/>
        </a:spcBef>
        <a:spcAft>
          <a:spcPct val="0"/>
        </a:spcAft>
        <a:defRPr sz="4400">
          <a:solidFill>
            <a:schemeClr val="tx2"/>
          </a:solidFill>
          <a:latin typeface="+mj-lt"/>
          <a:ea typeface="+mj-ea"/>
          <a:cs typeface="+mj-cs"/>
        </a:defRPr>
      </a:lvl1pPr>
      <a:lvl2pPr algn="ctr" defTabSz="912979" rtl="0" fontAlgn="base">
        <a:spcBef>
          <a:spcPct val="0"/>
        </a:spcBef>
        <a:spcAft>
          <a:spcPct val="0"/>
        </a:spcAft>
        <a:defRPr sz="4400">
          <a:solidFill>
            <a:schemeClr val="tx2"/>
          </a:solidFill>
          <a:latin typeface="Arial" pitchFamily="34" charset="0"/>
        </a:defRPr>
      </a:lvl2pPr>
      <a:lvl3pPr algn="ctr" defTabSz="912979" rtl="0" fontAlgn="base">
        <a:spcBef>
          <a:spcPct val="0"/>
        </a:spcBef>
        <a:spcAft>
          <a:spcPct val="0"/>
        </a:spcAft>
        <a:defRPr sz="4400">
          <a:solidFill>
            <a:schemeClr val="tx2"/>
          </a:solidFill>
          <a:latin typeface="Arial" pitchFamily="34" charset="0"/>
        </a:defRPr>
      </a:lvl3pPr>
      <a:lvl4pPr algn="ctr" defTabSz="912979" rtl="0" fontAlgn="base">
        <a:spcBef>
          <a:spcPct val="0"/>
        </a:spcBef>
        <a:spcAft>
          <a:spcPct val="0"/>
        </a:spcAft>
        <a:defRPr sz="4400">
          <a:solidFill>
            <a:schemeClr val="tx2"/>
          </a:solidFill>
          <a:latin typeface="Arial" pitchFamily="34" charset="0"/>
        </a:defRPr>
      </a:lvl4pPr>
      <a:lvl5pPr algn="ctr" defTabSz="912979" rtl="0" fontAlgn="base">
        <a:spcBef>
          <a:spcPct val="0"/>
        </a:spcBef>
        <a:spcAft>
          <a:spcPct val="0"/>
        </a:spcAft>
        <a:defRPr sz="4400">
          <a:solidFill>
            <a:schemeClr val="tx2"/>
          </a:solidFill>
          <a:latin typeface="Arial" pitchFamily="34" charset="0"/>
        </a:defRPr>
      </a:lvl5pPr>
      <a:lvl6pPr marL="445657" algn="ctr" defTabSz="912979" rtl="0" fontAlgn="base">
        <a:spcBef>
          <a:spcPct val="0"/>
        </a:spcBef>
        <a:spcAft>
          <a:spcPct val="0"/>
        </a:spcAft>
        <a:defRPr sz="4400">
          <a:solidFill>
            <a:schemeClr val="tx2"/>
          </a:solidFill>
          <a:latin typeface="Arial" pitchFamily="34" charset="0"/>
        </a:defRPr>
      </a:lvl6pPr>
      <a:lvl7pPr marL="891313" algn="ctr" defTabSz="912979" rtl="0" fontAlgn="base">
        <a:spcBef>
          <a:spcPct val="0"/>
        </a:spcBef>
        <a:spcAft>
          <a:spcPct val="0"/>
        </a:spcAft>
        <a:defRPr sz="4400">
          <a:solidFill>
            <a:schemeClr val="tx2"/>
          </a:solidFill>
          <a:latin typeface="Arial" pitchFamily="34" charset="0"/>
        </a:defRPr>
      </a:lvl7pPr>
      <a:lvl8pPr marL="1336975" algn="ctr" defTabSz="912979" rtl="0" fontAlgn="base">
        <a:spcBef>
          <a:spcPct val="0"/>
        </a:spcBef>
        <a:spcAft>
          <a:spcPct val="0"/>
        </a:spcAft>
        <a:defRPr sz="4400">
          <a:solidFill>
            <a:schemeClr val="tx2"/>
          </a:solidFill>
          <a:latin typeface="Arial" pitchFamily="34" charset="0"/>
        </a:defRPr>
      </a:lvl8pPr>
      <a:lvl9pPr marL="1782624" algn="ctr" defTabSz="912979" rtl="0" fontAlgn="base">
        <a:spcBef>
          <a:spcPct val="0"/>
        </a:spcBef>
        <a:spcAft>
          <a:spcPct val="0"/>
        </a:spcAft>
        <a:defRPr sz="4400">
          <a:solidFill>
            <a:schemeClr val="tx2"/>
          </a:solidFill>
          <a:latin typeface="Arial" pitchFamily="34" charset="0"/>
        </a:defRPr>
      </a:lvl9pPr>
    </p:titleStyle>
    <p:bodyStyle>
      <a:lvl1pPr marL="341980" indent="-341980" algn="l" defTabSz="912979" rtl="0" fontAlgn="base">
        <a:spcBef>
          <a:spcPct val="20000"/>
        </a:spcBef>
        <a:spcAft>
          <a:spcPct val="0"/>
        </a:spcAft>
        <a:buChar char="•"/>
        <a:defRPr sz="3200">
          <a:solidFill>
            <a:schemeClr val="tx1"/>
          </a:solidFill>
          <a:latin typeface="+mn-lt"/>
          <a:ea typeface="+mn-ea"/>
          <a:cs typeface="+mn-cs"/>
        </a:defRPr>
      </a:lvl1pPr>
      <a:lvl2pPr marL="741214" indent="-284725" algn="l" defTabSz="912979" rtl="0" fontAlgn="base">
        <a:spcBef>
          <a:spcPct val="20000"/>
        </a:spcBef>
        <a:spcAft>
          <a:spcPct val="0"/>
        </a:spcAft>
        <a:buChar char="–"/>
        <a:defRPr sz="2800">
          <a:solidFill>
            <a:schemeClr val="tx1"/>
          </a:solidFill>
          <a:latin typeface="+mn-lt"/>
        </a:defRPr>
      </a:lvl2pPr>
      <a:lvl3pPr marL="1140449" indent="-227471" algn="l" defTabSz="912979" rtl="0" fontAlgn="base">
        <a:spcBef>
          <a:spcPct val="20000"/>
        </a:spcBef>
        <a:spcAft>
          <a:spcPct val="0"/>
        </a:spcAft>
        <a:buChar char="•"/>
        <a:defRPr sz="2400">
          <a:solidFill>
            <a:schemeClr val="tx1"/>
          </a:solidFill>
          <a:latin typeface="+mn-lt"/>
        </a:defRPr>
      </a:lvl3pPr>
      <a:lvl4pPr marL="1596935" indent="-227471" algn="l" defTabSz="912979" rtl="0" fontAlgn="base">
        <a:spcBef>
          <a:spcPct val="20000"/>
        </a:spcBef>
        <a:spcAft>
          <a:spcPct val="0"/>
        </a:spcAft>
        <a:buChar char="–"/>
        <a:defRPr sz="2000">
          <a:solidFill>
            <a:schemeClr val="tx1"/>
          </a:solidFill>
          <a:latin typeface="+mn-lt"/>
        </a:defRPr>
      </a:lvl4pPr>
      <a:lvl5pPr marL="2053425" indent="-227471" algn="l" defTabSz="912979" rtl="0" fontAlgn="base">
        <a:spcBef>
          <a:spcPct val="20000"/>
        </a:spcBef>
        <a:spcAft>
          <a:spcPct val="0"/>
        </a:spcAft>
        <a:buChar char="»"/>
        <a:defRPr sz="2000">
          <a:solidFill>
            <a:schemeClr val="tx1"/>
          </a:solidFill>
          <a:latin typeface="+mn-lt"/>
        </a:defRPr>
      </a:lvl5pPr>
      <a:lvl6pPr marL="2499081" indent="-227471" algn="l" defTabSz="912979" rtl="0" fontAlgn="base">
        <a:spcBef>
          <a:spcPct val="20000"/>
        </a:spcBef>
        <a:spcAft>
          <a:spcPct val="0"/>
        </a:spcAft>
        <a:buChar char="»"/>
        <a:defRPr sz="2000">
          <a:solidFill>
            <a:schemeClr val="tx1"/>
          </a:solidFill>
          <a:latin typeface="+mn-lt"/>
        </a:defRPr>
      </a:lvl6pPr>
      <a:lvl7pPr marL="2944736" indent="-227471" algn="l" defTabSz="912979" rtl="0" fontAlgn="base">
        <a:spcBef>
          <a:spcPct val="20000"/>
        </a:spcBef>
        <a:spcAft>
          <a:spcPct val="0"/>
        </a:spcAft>
        <a:buChar char="»"/>
        <a:defRPr sz="2000">
          <a:solidFill>
            <a:schemeClr val="tx1"/>
          </a:solidFill>
          <a:latin typeface="+mn-lt"/>
        </a:defRPr>
      </a:lvl7pPr>
      <a:lvl8pPr marL="3390393" indent="-227471" algn="l" defTabSz="912979" rtl="0" fontAlgn="base">
        <a:spcBef>
          <a:spcPct val="20000"/>
        </a:spcBef>
        <a:spcAft>
          <a:spcPct val="0"/>
        </a:spcAft>
        <a:buChar char="»"/>
        <a:defRPr sz="2000">
          <a:solidFill>
            <a:schemeClr val="tx1"/>
          </a:solidFill>
          <a:latin typeface="+mn-lt"/>
        </a:defRPr>
      </a:lvl8pPr>
      <a:lvl9pPr marL="3836051" indent="-227471" algn="l" defTabSz="912979" rtl="0" fontAlgn="base">
        <a:spcBef>
          <a:spcPct val="20000"/>
        </a:spcBef>
        <a:spcAft>
          <a:spcPct val="0"/>
        </a:spcAft>
        <a:buChar char="»"/>
        <a:defRPr sz="2000">
          <a:solidFill>
            <a:schemeClr val="tx1"/>
          </a:solidFill>
          <a:latin typeface="+mn-lt"/>
        </a:defRPr>
      </a:lvl9pPr>
    </p:bodyStyle>
    <p:otherStyle>
      <a:defPPr>
        <a:defRPr lang="en-US"/>
      </a:defPPr>
      <a:lvl1pPr marL="0" algn="l" defTabSz="891313" rtl="0" eaLnBrk="1" latinLnBrk="0" hangingPunct="1">
        <a:defRPr sz="1800" kern="1200">
          <a:solidFill>
            <a:schemeClr val="tx1"/>
          </a:solidFill>
          <a:latin typeface="+mn-lt"/>
          <a:ea typeface="+mn-ea"/>
          <a:cs typeface="+mn-cs"/>
        </a:defRPr>
      </a:lvl1pPr>
      <a:lvl2pPr marL="445657" algn="l" defTabSz="891313" rtl="0" eaLnBrk="1" latinLnBrk="0" hangingPunct="1">
        <a:defRPr sz="1800" kern="1200">
          <a:solidFill>
            <a:schemeClr val="tx1"/>
          </a:solidFill>
          <a:latin typeface="+mn-lt"/>
          <a:ea typeface="+mn-ea"/>
          <a:cs typeface="+mn-cs"/>
        </a:defRPr>
      </a:lvl2pPr>
      <a:lvl3pPr marL="891313" algn="l" defTabSz="891313" rtl="0" eaLnBrk="1" latinLnBrk="0" hangingPunct="1">
        <a:defRPr sz="1800" kern="1200">
          <a:solidFill>
            <a:schemeClr val="tx1"/>
          </a:solidFill>
          <a:latin typeface="+mn-lt"/>
          <a:ea typeface="+mn-ea"/>
          <a:cs typeface="+mn-cs"/>
        </a:defRPr>
      </a:lvl3pPr>
      <a:lvl4pPr marL="1336975" algn="l" defTabSz="891313" rtl="0" eaLnBrk="1" latinLnBrk="0" hangingPunct="1">
        <a:defRPr sz="1800" kern="1200">
          <a:solidFill>
            <a:schemeClr val="tx1"/>
          </a:solidFill>
          <a:latin typeface="+mn-lt"/>
          <a:ea typeface="+mn-ea"/>
          <a:cs typeface="+mn-cs"/>
        </a:defRPr>
      </a:lvl4pPr>
      <a:lvl5pPr marL="1782624" algn="l" defTabSz="891313" rtl="0" eaLnBrk="1" latinLnBrk="0" hangingPunct="1">
        <a:defRPr sz="1800" kern="1200">
          <a:solidFill>
            <a:schemeClr val="tx1"/>
          </a:solidFill>
          <a:latin typeface="+mn-lt"/>
          <a:ea typeface="+mn-ea"/>
          <a:cs typeface="+mn-cs"/>
        </a:defRPr>
      </a:lvl5pPr>
      <a:lvl6pPr marL="2228281" algn="l" defTabSz="891313" rtl="0" eaLnBrk="1" latinLnBrk="0" hangingPunct="1">
        <a:defRPr sz="1800" kern="1200">
          <a:solidFill>
            <a:schemeClr val="tx1"/>
          </a:solidFill>
          <a:latin typeface="+mn-lt"/>
          <a:ea typeface="+mn-ea"/>
          <a:cs typeface="+mn-cs"/>
        </a:defRPr>
      </a:lvl6pPr>
      <a:lvl7pPr marL="2673940" algn="l" defTabSz="891313" rtl="0" eaLnBrk="1" latinLnBrk="0" hangingPunct="1">
        <a:defRPr sz="1800" kern="1200">
          <a:solidFill>
            <a:schemeClr val="tx1"/>
          </a:solidFill>
          <a:latin typeface="+mn-lt"/>
          <a:ea typeface="+mn-ea"/>
          <a:cs typeface="+mn-cs"/>
        </a:defRPr>
      </a:lvl7pPr>
      <a:lvl8pPr marL="3119595" algn="l" defTabSz="891313" rtl="0" eaLnBrk="1" latinLnBrk="0" hangingPunct="1">
        <a:defRPr sz="1800" kern="1200">
          <a:solidFill>
            <a:schemeClr val="tx1"/>
          </a:solidFill>
          <a:latin typeface="+mn-lt"/>
          <a:ea typeface="+mn-ea"/>
          <a:cs typeface="+mn-cs"/>
        </a:defRPr>
      </a:lvl8pPr>
      <a:lvl9pPr marL="3565248" algn="l" defTabSz="891313"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9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411"/>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lvl1pPr defTabSz="912979">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8"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lvl1pPr algn="ctr" defTabSz="912979">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1" tIns="45636" rIns="91271" bIns="45636" numCol="1" anchor="t" anchorCtr="0" compatLnSpc="1">
            <a:prstTxWarp prst="textNoShape">
              <a:avLst/>
            </a:prstTxWarp>
          </a:bodyPr>
          <a:lstStyle>
            <a:lvl1pPr algn="r" defTabSz="912979">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2979" rtl="0" fontAlgn="base">
        <a:spcBef>
          <a:spcPct val="0"/>
        </a:spcBef>
        <a:spcAft>
          <a:spcPct val="0"/>
        </a:spcAft>
        <a:defRPr sz="4400">
          <a:solidFill>
            <a:schemeClr val="tx2"/>
          </a:solidFill>
          <a:latin typeface="+mj-lt"/>
          <a:ea typeface="+mj-ea"/>
          <a:cs typeface="+mj-cs"/>
        </a:defRPr>
      </a:lvl1pPr>
      <a:lvl2pPr algn="ctr" defTabSz="912979" rtl="0" fontAlgn="base">
        <a:spcBef>
          <a:spcPct val="0"/>
        </a:spcBef>
        <a:spcAft>
          <a:spcPct val="0"/>
        </a:spcAft>
        <a:defRPr sz="4400">
          <a:solidFill>
            <a:schemeClr val="tx2"/>
          </a:solidFill>
          <a:latin typeface="Arial" pitchFamily="34" charset="0"/>
        </a:defRPr>
      </a:lvl2pPr>
      <a:lvl3pPr algn="ctr" defTabSz="912979" rtl="0" fontAlgn="base">
        <a:spcBef>
          <a:spcPct val="0"/>
        </a:spcBef>
        <a:spcAft>
          <a:spcPct val="0"/>
        </a:spcAft>
        <a:defRPr sz="4400">
          <a:solidFill>
            <a:schemeClr val="tx2"/>
          </a:solidFill>
          <a:latin typeface="Arial" pitchFamily="34" charset="0"/>
        </a:defRPr>
      </a:lvl3pPr>
      <a:lvl4pPr algn="ctr" defTabSz="912979" rtl="0" fontAlgn="base">
        <a:spcBef>
          <a:spcPct val="0"/>
        </a:spcBef>
        <a:spcAft>
          <a:spcPct val="0"/>
        </a:spcAft>
        <a:defRPr sz="4400">
          <a:solidFill>
            <a:schemeClr val="tx2"/>
          </a:solidFill>
          <a:latin typeface="Arial" pitchFamily="34" charset="0"/>
        </a:defRPr>
      </a:lvl4pPr>
      <a:lvl5pPr algn="ctr" defTabSz="912979" rtl="0" fontAlgn="base">
        <a:spcBef>
          <a:spcPct val="0"/>
        </a:spcBef>
        <a:spcAft>
          <a:spcPct val="0"/>
        </a:spcAft>
        <a:defRPr sz="4400">
          <a:solidFill>
            <a:schemeClr val="tx2"/>
          </a:solidFill>
          <a:latin typeface="Arial" pitchFamily="34" charset="0"/>
        </a:defRPr>
      </a:lvl5pPr>
      <a:lvl6pPr marL="445657" algn="ctr" defTabSz="912979" rtl="0" fontAlgn="base">
        <a:spcBef>
          <a:spcPct val="0"/>
        </a:spcBef>
        <a:spcAft>
          <a:spcPct val="0"/>
        </a:spcAft>
        <a:defRPr sz="4400">
          <a:solidFill>
            <a:schemeClr val="tx2"/>
          </a:solidFill>
          <a:latin typeface="Arial" pitchFamily="34" charset="0"/>
        </a:defRPr>
      </a:lvl6pPr>
      <a:lvl7pPr marL="891313" algn="ctr" defTabSz="912979" rtl="0" fontAlgn="base">
        <a:spcBef>
          <a:spcPct val="0"/>
        </a:spcBef>
        <a:spcAft>
          <a:spcPct val="0"/>
        </a:spcAft>
        <a:defRPr sz="4400">
          <a:solidFill>
            <a:schemeClr val="tx2"/>
          </a:solidFill>
          <a:latin typeface="Arial" pitchFamily="34" charset="0"/>
        </a:defRPr>
      </a:lvl7pPr>
      <a:lvl8pPr marL="1336975" algn="ctr" defTabSz="912979" rtl="0" fontAlgn="base">
        <a:spcBef>
          <a:spcPct val="0"/>
        </a:spcBef>
        <a:spcAft>
          <a:spcPct val="0"/>
        </a:spcAft>
        <a:defRPr sz="4400">
          <a:solidFill>
            <a:schemeClr val="tx2"/>
          </a:solidFill>
          <a:latin typeface="Arial" pitchFamily="34" charset="0"/>
        </a:defRPr>
      </a:lvl8pPr>
      <a:lvl9pPr marL="1782624" algn="ctr" defTabSz="912979" rtl="0" fontAlgn="base">
        <a:spcBef>
          <a:spcPct val="0"/>
        </a:spcBef>
        <a:spcAft>
          <a:spcPct val="0"/>
        </a:spcAft>
        <a:defRPr sz="4400">
          <a:solidFill>
            <a:schemeClr val="tx2"/>
          </a:solidFill>
          <a:latin typeface="Arial" pitchFamily="34" charset="0"/>
        </a:defRPr>
      </a:lvl9pPr>
    </p:titleStyle>
    <p:bodyStyle>
      <a:lvl1pPr marL="341980" indent="-341980" algn="l" defTabSz="912979" rtl="0" fontAlgn="base">
        <a:spcBef>
          <a:spcPct val="20000"/>
        </a:spcBef>
        <a:spcAft>
          <a:spcPct val="0"/>
        </a:spcAft>
        <a:buChar char="•"/>
        <a:defRPr sz="3200">
          <a:solidFill>
            <a:schemeClr val="tx1"/>
          </a:solidFill>
          <a:latin typeface="+mn-lt"/>
          <a:ea typeface="+mn-ea"/>
          <a:cs typeface="+mn-cs"/>
        </a:defRPr>
      </a:lvl1pPr>
      <a:lvl2pPr marL="741214" indent="-284725" algn="l" defTabSz="912979" rtl="0" fontAlgn="base">
        <a:spcBef>
          <a:spcPct val="20000"/>
        </a:spcBef>
        <a:spcAft>
          <a:spcPct val="0"/>
        </a:spcAft>
        <a:buChar char="–"/>
        <a:defRPr sz="2800">
          <a:solidFill>
            <a:schemeClr val="tx1"/>
          </a:solidFill>
          <a:latin typeface="+mn-lt"/>
        </a:defRPr>
      </a:lvl2pPr>
      <a:lvl3pPr marL="1140449" indent="-227471" algn="l" defTabSz="912979" rtl="0" fontAlgn="base">
        <a:spcBef>
          <a:spcPct val="20000"/>
        </a:spcBef>
        <a:spcAft>
          <a:spcPct val="0"/>
        </a:spcAft>
        <a:buChar char="•"/>
        <a:defRPr sz="2400">
          <a:solidFill>
            <a:schemeClr val="tx1"/>
          </a:solidFill>
          <a:latin typeface="+mn-lt"/>
        </a:defRPr>
      </a:lvl3pPr>
      <a:lvl4pPr marL="1596935" indent="-227471" algn="l" defTabSz="912979" rtl="0" fontAlgn="base">
        <a:spcBef>
          <a:spcPct val="20000"/>
        </a:spcBef>
        <a:spcAft>
          <a:spcPct val="0"/>
        </a:spcAft>
        <a:buChar char="–"/>
        <a:defRPr sz="2000">
          <a:solidFill>
            <a:schemeClr val="tx1"/>
          </a:solidFill>
          <a:latin typeface="+mn-lt"/>
        </a:defRPr>
      </a:lvl4pPr>
      <a:lvl5pPr marL="2053425" indent="-227471" algn="l" defTabSz="912979" rtl="0" fontAlgn="base">
        <a:spcBef>
          <a:spcPct val="20000"/>
        </a:spcBef>
        <a:spcAft>
          <a:spcPct val="0"/>
        </a:spcAft>
        <a:buChar char="»"/>
        <a:defRPr sz="2000">
          <a:solidFill>
            <a:schemeClr val="tx1"/>
          </a:solidFill>
          <a:latin typeface="+mn-lt"/>
        </a:defRPr>
      </a:lvl5pPr>
      <a:lvl6pPr marL="2499081" indent="-227471" algn="l" defTabSz="912979" rtl="0" fontAlgn="base">
        <a:spcBef>
          <a:spcPct val="20000"/>
        </a:spcBef>
        <a:spcAft>
          <a:spcPct val="0"/>
        </a:spcAft>
        <a:buChar char="»"/>
        <a:defRPr sz="2000">
          <a:solidFill>
            <a:schemeClr val="tx1"/>
          </a:solidFill>
          <a:latin typeface="+mn-lt"/>
        </a:defRPr>
      </a:lvl6pPr>
      <a:lvl7pPr marL="2944736" indent="-227471" algn="l" defTabSz="912979" rtl="0" fontAlgn="base">
        <a:spcBef>
          <a:spcPct val="20000"/>
        </a:spcBef>
        <a:spcAft>
          <a:spcPct val="0"/>
        </a:spcAft>
        <a:buChar char="»"/>
        <a:defRPr sz="2000">
          <a:solidFill>
            <a:schemeClr val="tx1"/>
          </a:solidFill>
          <a:latin typeface="+mn-lt"/>
        </a:defRPr>
      </a:lvl7pPr>
      <a:lvl8pPr marL="3390393" indent="-227471" algn="l" defTabSz="912979" rtl="0" fontAlgn="base">
        <a:spcBef>
          <a:spcPct val="20000"/>
        </a:spcBef>
        <a:spcAft>
          <a:spcPct val="0"/>
        </a:spcAft>
        <a:buChar char="»"/>
        <a:defRPr sz="2000">
          <a:solidFill>
            <a:schemeClr val="tx1"/>
          </a:solidFill>
          <a:latin typeface="+mn-lt"/>
        </a:defRPr>
      </a:lvl8pPr>
      <a:lvl9pPr marL="3836051" indent="-227471" algn="l" defTabSz="912979" rtl="0" fontAlgn="base">
        <a:spcBef>
          <a:spcPct val="20000"/>
        </a:spcBef>
        <a:spcAft>
          <a:spcPct val="0"/>
        </a:spcAft>
        <a:buChar char="»"/>
        <a:defRPr sz="2000">
          <a:solidFill>
            <a:schemeClr val="tx1"/>
          </a:solidFill>
          <a:latin typeface="+mn-lt"/>
        </a:defRPr>
      </a:lvl9pPr>
    </p:bodyStyle>
    <p:otherStyle>
      <a:defPPr>
        <a:defRPr lang="en-US"/>
      </a:defPPr>
      <a:lvl1pPr marL="0" algn="l" defTabSz="891313" rtl="0" eaLnBrk="1" latinLnBrk="0" hangingPunct="1">
        <a:defRPr sz="1800" kern="1200">
          <a:solidFill>
            <a:schemeClr val="tx1"/>
          </a:solidFill>
          <a:latin typeface="+mn-lt"/>
          <a:ea typeface="+mn-ea"/>
          <a:cs typeface="+mn-cs"/>
        </a:defRPr>
      </a:lvl1pPr>
      <a:lvl2pPr marL="445657" algn="l" defTabSz="891313" rtl="0" eaLnBrk="1" latinLnBrk="0" hangingPunct="1">
        <a:defRPr sz="1800" kern="1200">
          <a:solidFill>
            <a:schemeClr val="tx1"/>
          </a:solidFill>
          <a:latin typeface="+mn-lt"/>
          <a:ea typeface="+mn-ea"/>
          <a:cs typeface="+mn-cs"/>
        </a:defRPr>
      </a:lvl2pPr>
      <a:lvl3pPr marL="891313" algn="l" defTabSz="891313" rtl="0" eaLnBrk="1" latinLnBrk="0" hangingPunct="1">
        <a:defRPr sz="1800" kern="1200">
          <a:solidFill>
            <a:schemeClr val="tx1"/>
          </a:solidFill>
          <a:latin typeface="+mn-lt"/>
          <a:ea typeface="+mn-ea"/>
          <a:cs typeface="+mn-cs"/>
        </a:defRPr>
      </a:lvl3pPr>
      <a:lvl4pPr marL="1336975" algn="l" defTabSz="891313" rtl="0" eaLnBrk="1" latinLnBrk="0" hangingPunct="1">
        <a:defRPr sz="1800" kern="1200">
          <a:solidFill>
            <a:schemeClr val="tx1"/>
          </a:solidFill>
          <a:latin typeface="+mn-lt"/>
          <a:ea typeface="+mn-ea"/>
          <a:cs typeface="+mn-cs"/>
        </a:defRPr>
      </a:lvl4pPr>
      <a:lvl5pPr marL="1782624" algn="l" defTabSz="891313" rtl="0" eaLnBrk="1" latinLnBrk="0" hangingPunct="1">
        <a:defRPr sz="1800" kern="1200">
          <a:solidFill>
            <a:schemeClr val="tx1"/>
          </a:solidFill>
          <a:latin typeface="+mn-lt"/>
          <a:ea typeface="+mn-ea"/>
          <a:cs typeface="+mn-cs"/>
        </a:defRPr>
      </a:lvl5pPr>
      <a:lvl6pPr marL="2228281" algn="l" defTabSz="891313" rtl="0" eaLnBrk="1" latinLnBrk="0" hangingPunct="1">
        <a:defRPr sz="1800" kern="1200">
          <a:solidFill>
            <a:schemeClr val="tx1"/>
          </a:solidFill>
          <a:latin typeface="+mn-lt"/>
          <a:ea typeface="+mn-ea"/>
          <a:cs typeface="+mn-cs"/>
        </a:defRPr>
      </a:lvl6pPr>
      <a:lvl7pPr marL="2673940" algn="l" defTabSz="891313" rtl="0" eaLnBrk="1" latinLnBrk="0" hangingPunct="1">
        <a:defRPr sz="1800" kern="1200">
          <a:solidFill>
            <a:schemeClr val="tx1"/>
          </a:solidFill>
          <a:latin typeface="+mn-lt"/>
          <a:ea typeface="+mn-ea"/>
          <a:cs typeface="+mn-cs"/>
        </a:defRPr>
      </a:lvl7pPr>
      <a:lvl8pPr marL="3119595" algn="l" defTabSz="891313" rtl="0" eaLnBrk="1" latinLnBrk="0" hangingPunct="1">
        <a:defRPr sz="1800" kern="1200">
          <a:solidFill>
            <a:schemeClr val="tx1"/>
          </a:solidFill>
          <a:latin typeface="+mn-lt"/>
          <a:ea typeface="+mn-ea"/>
          <a:cs typeface="+mn-cs"/>
        </a:defRPr>
      </a:lvl8pPr>
      <a:lvl9pPr marL="3565248" algn="l" defTabSz="891313"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6"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08"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0"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2"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1AD583D-69A7-4FDF-B6E2-5BD57E6A47E4}" type="datetime1">
              <a:rPr lang="zh-CN" altLang="en-US" smtClean="0">
                <a:solidFill>
                  <a:prstClr val="black">
                    <a:tint val="75000"/>
                  </a:prstClr>
                </a:solidFill>
              </a:rPr>
              <a:pPr defTabSz="914400"/>
              <a:t>2015/1/26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C913308-F349-4B6D-A68A-DD1791B4A57B}"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4"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5" tIns="45717" rIns="91435" bIns="4571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35" tIns="45717" rIns="91435" bIns="457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35" tIns="45717" rIns="91435" bIns="45717" rtlCol="0" anchor="ctr"/>
          <a:lstStyle>
            <a:lvl1pPr algn="l">
              <a:defRPr sz="1200">
                <a:solidFill>
                  <a:schemeClr val="tx1">
                    <a:tint val="75000"/>
                  </a:schemeClr>
                </a:solidFill>
              </a:defRPr>
            </a:lvl1pPr>
          </a:lstStyle>
          <a:p>
            <a:pPr defTabSz="914342"/>
            <a:fld id="{B97F066F-754F-46E8-9842-BB685AE78EDF}" type="datetimeFigureOut">
              <a:rPr lang="en-US" smtClean="0">
                <a:solidFill>
                  <a:prstClr val="black">
                    <a:tint val="75000"/>
                  </a:prstClr>
                </a:solidFill>
              </a:rPr>
              <a:pPr defTabSz="914342"/>
              <a:t>1/26/2015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35" tIns="45717" rIns="91435" bIns="45717" rtlCol="0" anchor="ctr"/>
          <a:lstStyle>
            <a:lvl1pPr algn="ctr">
              <a:defRPr sz="1200">
                <a:solidFill>
                  <a:schemeClr val="tx1">
                    <a:tint val="75000"/>
                  </a:schemeClr>
                </a:solidFill>
              </a:defRPr>
            </a:lvl1pPr>
          </a:lstStyle>
          <a:p>
            <a:pPr defTabSz="914342"/>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35" tIns="45717" rIns="91435" bIns="45717" rtlCol="0" anchor="ctr"/>
          <a:lstStyle>
            <a:lvl1pPr algn="r">
              <a:defRPr sz="1200">
                <a:solidFill>
                  <a:schemeClr val="tx1">
                    <a:tint val="75000"/>
                  </a:schemeClr>
                </a:solidFill>
              </a:defRPr>
            </a:lvl1pPr>
          </a:lstStyle>
          <a:p>
            <a:pPr defTabSz="914342"/>
            <a:fld id="{7C2914FE-58A6-40C4-9364-A89021EC10DE}" type="slidenum">
              <a:rPr lang="en-US" smtClean="0">
                <a:solidFill>
                  <a:prstClr val="black">
                    <a:tint val="75000"/>
                  </a:prstClr>
                </a:solidFill>
              </a:rPr>
              <a:pPr defTabSz="914342"/>
              <a:t>‹#›</a:t>
            </a:fld>
            <a:endParaRPr lang="en-US">
              <a:solidFill>
                <a:prstClr val="black">
                  <a:tint val="75000"/>
                </a:prstClr>
              </a:solidFill>
            </a:endParaRPr>
          </a:p>
        </p:txBody>
      </p:sp>
    </p:spTree>
    <p:extLst>
      <p:ext uri="{BB962C8B-B14F-4D97-AF65-F5344CB8AC3E}">
        <p14:creationId xmlns:p14="http://schemas.microsoft.com/office/powerpoint/2010/main" val="1991016752"/>
      </p:ext>
    </p:extLst>
  </p:cSld>
  <p:clrMap bg1="lt1" tx1="dk1" bg2="lt2" tx2="dk2" accent1="accent1" accent2="accent2" accent3="accent3" accent4="accent4" accent5="accent5" accent6="accent6" hlink="hlink" folHlink="folHlink"/>
  <p:sldLayoutIdLst>
    <p:sldLayoutId id="2147483818" r:id="rId1"/>
  </p:sldLayoutIdLst>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8" indent="-342878" algn="l" defTabSz="914342"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7" indent="-228585" algn="l" defTabSz="91434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98"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69"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39"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10"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81"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51" indent="-228585" algn="l" defTabSz="91434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5" algn="l" defTabSz="914342" rtl="0" eaLnBrk="1" latinLnBrk="0" hangingPunct="1">
        <a:defRPr sz="1800" kern="1200">
          <a:solidFill>
            <a:schemeClr val="tx1"/>
          </a:solidFill>
          <a:latin typeface="+mn-lt"/>
          <a:ea typeface="+mn-ea"/>
          <a:cs typeface="+mn-cs"/>
        </a:defRPr>
      </a:lvl7pPr>
      <a:lvl8pPr marL="3200196"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EA9E4E91-6B17-4A8F-8CAA-E7A31D251805}"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20"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410"/>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6" tIns="45639" rIns="91276" bIns="45639"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6" tIns="45639" rIns="91276" bIns="4563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6" tIns="45639" rIns="91276" bIns="45639" numCol="1" anchor="t" anchorCtr="0" compatLnSpc="1">
            <a:prstTxWarp prst="textNoShape">
              <a:avLst/>
            </a:prstTxWarp>
          </a:bodyPr>
          <a:lstStyle>
            <a:lvl1pPr defTabSz="913037">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8"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6" tIns="45639" rIns="91276" bIns="45639" numCol="1" anchor="t" anchorCtr="0" compatLnSpc="1">
            <a:prstTxWarp prst="textNoShape">
              <a:avLst/>
            </a:prstTxWarp>
          </a:bodyPr>
          <a:lstStyle>
            <a:lvl1pPr algn="ctr" defTabSz="913037">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76" tIns="45639" rIns="91276" bIns="45639" numCol="1" anchor="t" anchorCtr="0" compatLnSpc="1">
            <a:prstTxWarp prst="textNoShape">
              <a:avLst/>
            </a:prstTxWarp>
          </a:bodyPr>
          <a:lstStyle>
            <a:lvl1pPr algn="r" defTabSz="913037">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037" rtl="0" fontAlgn="base">
        <a:spcBef>
          <a:spcPct val="0"/>
        </a:spcBef>
        <a:spcAft>
          <a:spcPct val="0"/>
        </a:spcAft>
        <a:defRPr sz="4400">
          <a:solidFill>
            <a:schemeClr val="tx2"/>
          </a:solidFill>
          <a:latin typeface="+mj-lt"/>
          <a:ea typeface="+mj-ea"/>
          <a:cs typeface="+mj-cs"/>
        </a:defRPr>
      </a:lvl1pPr>
      <a:lvl2pPr algn="ctr" defTabSz="913037" rtl="0" fontAlgn="base">
        <a:spcBef>
          <a:spcPct val="0"/>
        </a:spcBef>
        <a:spcAft>
          <a:spcPct val="0"/>
        </a:spcAft>
        <a:defRPr sz="4400">
          <a:solidFill>
            <a:schemeClr val="tx2"/>
          </a:solidFill>
          <a:latin typeface="Arial" pitchFamily="34" charset="0"/>
        </a:defRPr>
      </a:lvl2pPr>
      <a:lvl3pPr algn="ctr" defTabSz="913037" rtl="0" fontAlgn="base">
        <a:spcBef>
          <a:spcPct val="0"/>
        </a:spcBef>
        <a:spcAft>
          <a:spcPct val="0"/>
        </a:spcAft>
        <a:defRPr sz="4400">
          <a:solidFill>
            <a:schemeClr val="tx2"/>
          </a:solidFill>
          <a:latin typeface="Arial" pitchFamily="34" charset="0"/>
        </a:defRPr>
      </a:lvl3pPr>
      <a:lvl4pPr algn="ctr" defTabSz="913037" rtl="0" fontAlgn="base">
        <a:spcBef>
          <a:spcPct val="0"/>
        </a:spcBef>
        <a:spcAft>
          <a:spcPct val="0"/>
        </a:spcAft>
        <a:defRPr sz="4400">
          <a:solidFill>
            <a:schemeClr val="tx2"/>
          </a:solidFill>
          <a:latin typeface="Arial" pitchFamily="34" charset="0"/>
        </a:defRPr>
      </a:lvl4pPr>
      <a:lvl5pPr algn="ctr" defTabSz="913037" rtl="0" fontAlgn="base">
        <a:spcBef>
          <a:spcPct val="0"/>
        </a:spcBef>
        <a:spcAft>
          <a:spcPct val="0"/>
        </a:spcAft>
        <a:defRPr sz="4400">
          <a:solidFill>
            <a:schemeClr val="tx2"/>
          </a:solidFill>
          <a:latin typeface="Arial" pitchFamily="34" charset="0"/>
        </a:defRPr>
      </a:lvl5pPr>
      <a:lvl6pPr marL="445686" algn="ctr" defTabSz="913037" rtl="0" fontAlgn="base">
        <a:spcBef>
          <a:spcPct val="0"/>
        </a:spcBef>
        <a:spcAft>
          <a:spcPct val="0"/>
        </a:spcAft>
        <a:defRPr sz="4400">
          <a:solidFill>
            <a:schemeClr val="tx2"/>
          </a:solidFill>
          <a:latin typeface="Arial" pitchFamily="34" charset="0"/>
        </a:defRPr>
      </a:lvl6pPr>
      <a:lvl7pPr marL="891370" algn="ctr" defTabSz="913037" rtl="0" fontAlgn="base">
        <a:spcBef>
          <a:spcPct val="0"/>
        </a:spcBef>
        <a:spcAft>
          <a:spcPct val="0"/>
        </a:spcAft>
        <a:defRPr sz="4400">
          <a:solidFill>
            <a:schemeClr val="tx2"/>
          </a:solidFill>
          <a:latin typeface="Arial" pitchFamily="34" charset="0"/>
        </a:defRPr>
      </a:lvl7pPr>
      <a:lvl8pPr marL="1337061" algn="ctr" defTabSz="913037" rtl="0" fontAlgn="base">
        <a:spcBef>
          <a:spcPct val="0"/>
        </a:spcBef>
        <a:spcAft>
          <a:spcPct val="0"/>
        </a:spcAft>
        <a:defRPr sz="4400">
          <a:solidFill>
            <a:schemeClr val="tx2"/>
          </a:solidFill>
          <a:latin typeface="Arial" pitchFamily="34" charset="0"/>
        </a:defRPr>
      </a:lvl8pPr>
      <a:lvl9pPr marL="1782738" algn="ctr" defTabSz="913037" rtl="0" fontAlgn="base">
        <a:spcBef>
          <a:spcPct val="0"/>
        </a:spcBef>
        <a:spcAft>
          <a:spcPct val="0"/>
        </a:spcAft>
        <a:defRPr sz="4400">
          <a:solidFill>
            <a:schemeClr val="tx2"/>
          </a:solidFill>
          <a:latin typeface="Arial" pitchFamily="34" charset="0"/>
        </a:defRPr>
      </a:lvl9pPr>
    </p:titleStyle>
    <p:bodyStyle>
      <a:lvl1pPr marL="342002" indent="-342002" algn="l" defTabSz="913037" rtl="0" fontAlgn="base">
        <a:spcBef>
          <a:spcPct val="20000"/>
        </a:spcBef>
        <a:spcAft>
          <a:spcPct val="0"/>
        </a:spcAft>
        <a:buChar char="•"/>
        <a:defRPr sz="3200">
          <a:solidFill>
            <a:schemeClr val="tx1"/>
          </a:solidFill>
          <a:latin typeface="+mn-lt"/>
          <a:ea typeface="+mn-ea"/>
          <a:cs typeface="+mn-cs"/>
        </a:defRPr>
      </a:lvl1pPr>
      <a:lvl2pPr marL="741262" indent="-284743" algn="l" defTabSz="913037" rtl="0" fontAlgn="base">
        <a:spcBef>
          <a:spcPct val="20000"/>
        </a:spcBef>
        <a:spcAft>
          <a:spcPct val="0"/>
        </a:spcAft>
        <a:buChar char="–"/>
        <a:defRPr sz="2800">
          <a:solidFill>
            <a:schemeClr val="tx1"/>
          </a:solidFill>
          <a:latin typeface="+mn-lt"/>
        </a:defRPr>
      </a:lvl2pPr>
      <a:lvl3pPr marL="1140522" indent="-227485" algn="l" defTabSz="913037" rtl="0" fontAlgn="base">
        <a:spcBef>
          <a:spcPct val="20000"/>
        </a:spcBef>
        <a:spcAft>
          <a:spcPct val="0"/>
        </a:spcAft>
        <a:buChar char="•"/>
        <a:defRPr sz="2400">
          <a:solidFill>
            <a:schemeClr val="tx1"/>
          </a:solidFill>
          <a:latin typeface="+mn-lt"/>
        </a:defRPr>
      </a:lvl3pPr>
      <a:lvl4pPr marL="1597037" indent="-227485" algn="l" defTabSz="913037" rtl="0" fontAlgn="base">
        <a:spcBef>
          <a:spcPct val="20000"/>
        </a:spcBef>
        <a:spcAft>
          <a:spcPct val="0"/>
        </a:spcAft>
        <a:buChar char="–"/>
        <a:defRPr sz="2000">
          <a:solidFill>
            <a:schemeClr val="tx1"/>
          </a:solidFill>
          <a:latin typeface="+mn-lt"/>
        </a:defRPr>
      </a:lvl4pPr>
      <a:lvl5pPr marL="2053557" indent="-227485" algn="l" defTabSz="913037" rtl="0" fontAlgn="base">
        <a:spcBef>
          <a:spcPct val="20000"/>
        </a:spcBef>
        <a:spcAft>
          <a:spcPct val="0"/>
        </a:spcAft>
        <a:buChar char="»"/>
        <a:defRPr sz="2000">
          <a:solidFill>
            <a:schemeClr val="tx1"/>
          </a:solidFill>
          <a:latin typeface="+mn-lt"/>
        </a:defRPr>
      </a:lvl5pPr>
      <a:lvl6pPr marL="2499241" indent="-227485" algn="l" defTabSz="913037" rtl="0" fontAlgn="base">
        <a:spcBef>
          <a:spcPct val="20000"/>
        </a:spcBef>
        <a:spcAft>
          <a:spcPct val="0"/>
        </a:spcAft>
        <a:buChar char="»"/>
        <a:defRPr sz="2000">
          <a:solidFill>
            <a:schemeClr val="tx1"/>
          </a:solidFill>
          <a:latin typeface="+mn-lt"/>
        </a:defRPr>
      </a:lvl6pPr>
      <a:lvl7pPr marL="2944925" indent="-227485" algn="l" defTabSz="913037" rtl="0" fontAlgn="base">
        <a:spcBef>
          <a:spcPct val="20000"/>
        </a:spcBef>
        <a:spcAft>
          <a:spcPct val="0"/>
        </a:spcAft>
        <a:buChar char="»"/>
        <a:defRPr sz="2000">
          <a:solidFill>
            <a:schemeClr val="tx1"/>
          </a:solidFill>
          <a:latin typeface="+mn-lt"/>
        </a:defRPr>
      </a:lvl7pPr>
      <a:lvl8pPr marL="3390610" indent="-227485" algn="l" defTabSz="913037" rtl="0" fontAlgn="base">
        <a:spcBef>
          <a:spcPct val="20000"/>
        </a:spcBef>
        <a:spcAft>
          <a:spcPct val="0"/>
        </a:spcAft>
        <a:buChar char="»"/>
        <a:defRPr sz="2000">
          <a:solidFill>
            <a:schemeClr val="tx1"/>
          </a:solidFill>
          <a:latin typeface="+mn-lt"/>
        </a:defRPr>
      </a:lvl8pPr>
      <a:lvl9pPr marL="3836297" indent="-227485" algn="l" defTabSz="913037" rtl="0" fontAlgn="base">
        <a:spcBef>
          <a:spcPct val="20000"/>
        </a:spcBef>
        <a:spcAft>
          <a:spcPct val="0"/>
        </a:spcAft>
        <a:buChar char="»"/>
        <a:defRPr sz="2000">
          <a:solidFill>
            <a:schemeClr val="tx1"/>
          </a:solidFill>
          <a:latin typeface="+mn-lt"/>
        </a:defRPr>
      </a:lvl9pPr>
    </p:bodyStyle>
    <p:otherStyle>
      <a:defPPr>
        <a:defRPr lang="en-US"/>
      </a:defPPr>
      <a:lvl1pPr marL="0" algn="l" defTabSz="891370" rtl="0" eaLnBrk="1" latinLnBrk="0" hangingPunct="1">
        <a:defRPr sz="1800" kern="1200">
          <a:solidFill>
            <a:schemeClr val="tx1"/>
          </a:solidFill>
          <a:latin typeface="+mn-lt"/>
          <a:ea typeface="+mn-ea"/>
          <a:cs typeface="+mn-cs"/>
        </a:defRPr>
      </a:lvl1pPr>
      <a:lvl2pPr marL="445686" algn="l" defTabSz="891370" rtl="0" eaLnBrk="1" latinLnBrk="0" hangingPunct="1">
        <a:defRPr sz="1800" kern="1200">
          <a:solidFill>
            <a:schemeClr val="tx1"/>
          </a:solidFill>
          <a:latin typeface="+mn-lt"/>
          <a:ea typeface="+mn-ea"/>
          <a:cs typeface="+mn-cs"/>
        </a:defRPr>
      </a:lvl2pPr>
      <a:lvl3pPr marL="891370" algn="l" defTabSz="891370" rtl="0" eaLnBrk="1" latinLnBrk="0" hangingPunct="1">
        <a:defRPr sz="1800" kern="1200">
          <a:solidFill>
            <a:schemeClr val="tx1"/>
          </a:solidFill>
          <a:latin typeface="+mn-lt"/>
          <a:ea typeface="+mn-ea"/>
          <a:cs typeface="+mn-cs"/>
        </a:defRPr>
      </a:lvl3pPr>
      <a:lvl4pPr marL="1337061" algn="l" defTabSz="891370" rtl="0" eaLnBrk="1" latinLnBrk="0" hangingPunct="1">
        <a:defRPr sz="1800" kern="1200">
          <a:solidFill>
            <a:schemeClr val="tx1"/>
          </a:solidFill>
          <a:latin typeface="+mn-lt"/>
          <a:ea typeface="+mn-ea"/>
          <a:cs typeface="+mn-cs"/>
        </a:defRPr>
      </a:lvl4pPr>
      <a:lvl5pPr marL="1782738" algn="l" defTabSz="891370" rtl="0" eaLnBrk="1" latinLnBrk="0" hangingPunct="1">
        <a:defRPr sz="1800" kern="1200">
          <a:solidFill>
            <a:schemeClr val="tx1"/>
          </a:solidFill>
          <a:latin typeface="+mn-lt"/>
          <a:ea typeface="+mn-ea"/>
          <a:cs typeface="+mn-cs"/>
        </a:defRPr>
      </a:lvl5pPr>
      <a:lvl6pPr marL="2228424" algn="l" defTabSz="891370" rtl="0" eaLnBrk="1" latinLnBrk="0" hangingPunct="1">
        <a:defRPr sz="1800" kern="1200">
          <a:solidFill>
            <a:schemeClr val="tx1"/>
          </a:solidFill>
          <a:latin typeface="+mn-lt"/>
          <a:ea typeface="+mn-ea"/>
          <a:cs typeface="+mn-cs"/>
        </a:defRPr>
      </a:lvl6pPr>
      <a:lvl7pPr marL="2674111" algn="l" defTabSz="891370" rtl="0" eaLnBrk="1" latinLnBrk="0" hangingPunct="1">
        <a:defRPr sz="1800" kern="1200">
          <a:solidFill>
            <a:schemeClr val="tx1"/>
          </a:solidFill>
          <a:latin typeface="+mn-lt"/>
          <a:ea typeface="+mn-ea"/>
          <a:cs typeface="+mn-cs"/>
        </a:defRPr>
      </a:lvl7pPr>
      <a:lvl8pPr marL="3119795" algn="l" defTabSz="891370" rtl="0" eaLnBrk="1" latinLnBrk="0" hangingPunct="1">
        <a:defRPr sz="1800" kern="1200">
          <a:solidFill>
            <a:schemeClr val="tx1"/>
          </a:solidFill>
          <a:latin typeface="+mn-lt"/>
          <a:ea typeface="+mn-ea"/>
          <a:cs typeface="+mn-cs"/>
        </a:defRPr>
      </a:lvl8pPr>
      <a:lvl9pPr marL="3565477" algn="l" defTabSz="89137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408"/>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5" rIns="91288" bIns="45645"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5" rIns="91288" bIns="4564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5" rIns="91288" bIns="45645" numCol="1" anchor="t" anchorCtr="0" compatLnSpc="1">
            <a:prstTxWarp prst="textNoShape">
              <a:avLst/>
            </a:prstTxWarp>
          </a:bodyPr>
          <a:lstStyle>
            <a:lvl1pPr defTabSz="913154">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8"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5" rIns="91288" bIns="45645" numCol="1" anchor="t" anchorCtr="0" compatLnSpc="1">
            <a:prstTxWarp prst="textNoShape">
              <a:avLst/>
            </a:prstTxWarp>
          </a:bodyPr>
          <a:lstStyle>
            <a:lvl1pPr algn="ctr" defTabSz="913154">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8" tIns="45645" rIns="91288" bIns="45645" numCol="1" anchor="t" anchorCtr="0" compatLnSpc="1">
            <a:prstTxWarp prst="textNoShape">
              <a:avLst/>
            </a:prstTxWarp>
          </a:bodyPr>
          <a:lstStyle>
            <a:lvl1pPr algn="r" defTabSz="913154">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154" rtl="0" fontAlgn="base">
        <a:spcBef>
          <a:spcPct val="0"/>
        </a:spcBef>
        <a:spcAft>
          <a:spcPct val="0"/>
        </a:spcAft>
        <a:defRPr sz="4400">
          <a:solidFill>
            <a:schemeClr val="tx2"/>
          </a:solidFill>
          <a:latin typeface="+mj-lt"/>
          <a:ea typeface="+mj-ea"/>
          <a:cs typeface="+mj-cs"/>
        </a:defRPr>
      </a:lvl1pPr>
      <a:lvl2pPr algn="ctr" defTabSz="913154" rtl="0" fontAlgn="base">
        <a:spcBef>
          <a:spcPct val="0"/>
        </a:spcBef>
        <a:spcAft>
          <a:spcPct val="0"/>
        </a:spcAft>
        <a:defRPr sz="4400">
          <a:solidFill>
            <a:schemeClr val="tx2"/>
          </a:solidFill>
          <a:latin typeface="Arial" pitchFamily="34" charset="0"/>
        </a:defRPr>
      </a:lvl2pPr>
      <a:lvl3pPr algn="ctr" defTabSz="913154" rtl="0" fontAlgn="base">
        <a:spcBef>
          <a:spcPct val="0"/>
        </a:spcBef>
        <a:spcAft>
          <a:spcPct val="0"/>
        </a:spcAft>
        <a:defRPr sz="4400">
          <a:solidFill>
            <a:schemeClr val="tx2"/>
          </a:solidFill>
          <a:latin typeface="Arial" pitchFamily="34" charset="0"/>
        </a:defRPr>
      </a:lvl3pPr>
      <a:lvl4pPr algn="ctr" defTabSz="913154" rtl="0" fontAlgn="base">
        <a:spcBef>
          <a:spcPct val="0"/>
        </a:spcBef>
        <a:spcAft>
          <a:spcPct val="0"/>
        </a:spcAft>
        <a:defRPr sz="4400">
          <a:solidFill>
            <a:schemeClr val="tx2"/>
          </a:solidFill>
          <a:latin typeface="Arial" pitchFamily="34" charset="0"/>
        </a:defRPr>
      </a:lvl4pPr>
      <a:lvl5pPr algn="ctr" defTabSz="913154" rtl="0" fontAlgn="base">
        <a:spcBef>
          <a:spcPct val="0"/>
        </a:spcBef>
        <a:spcAft>
          <a:spcPct val="0"/>
        </a:spcAft>
        <a:defRPr sz="4400">
          <a:solidFill>
            <a:schemeClr val="tx2"/>
          </a:solidFill>
          <a:latin typeface="Arial" pitchFamily="34" charset="0"/>
        </a:defRPr>
      </a:lvl5pPr>
      <a:lvl6pPr marL="445743" algn="ctr" defTabSz="913154" rtl="0" fontAlgn="base">
        <a:spcBef>
          <a:spcPct val="0"/>
        </a:spcBef>
        <a:spcAft>
          <a:spcPct val="0"/>
        </a:spcAft>
        <a:defRPr sz="4400">
          <a:solidFill>
            <a:schemeClr val="tx2"/>
          </a:solidFill>
          <a:latin typeface="Arial" pitchFamily="34" charset="0"/>
        </a:defRPr>
      </a:lvl6pPr>
      <a:lvl7pPr marL="891484" algn="ctr" defTabSz="913154" rtl="0" fontAlgn="base">
        <a:spcBef>
          <a:spcPct val="0"/>
        </a:spcBef>
        <a:spcAft>
          <a:spcPct val="0"/>
        </a:spcAft>
        <a:defRPr sz="4400">
          <a:solidFill>
            <a:schemeClr val="tx2"/>
          </a:solidFill>
          <a:latin typeface="Arial" pitchFamily="34" charset="0"/>
        </a:defRPr>
      </a:lvl7pPr>
      <a:lvl8pPr marL="1337231" algn="ctr" defTabSz="913154" rtl="0" fontAlgn="base">
        <a:spcBef>
          <a:spcPct val="0"/>
        </a:spcBef>
        <a:spcAft>
          <a:spcPct val="0"/>
        </a:spcAft>
        <a:defRPr sz="4400">
          <a:solidFill>
            <a:schemeClr val="tx2"/>
          </a:solidFill>
          <a:latin typeface="Arial" pitchFamily="34" charset="0"/>
        </a:defRPr>
      </a:lvl8pPr>
      <a:lvl9pPr marL="1782967" algn="ctr" defTabSz="913154" rtl="0" fontAlgn="base">
        <a:spcBef>
          <a:spcPct val="0"/>
        </a:spcBef>
        <a:spcAft>
          <a:spcPct val="0"/>
        </a:spcAft>
        <a:defRPr sz="4400">
          <a:solidFill>
            <a:schemeClr val="tx2"/>
          </a:solidFill>
          <a:latin typeface="Arial" pitchFamily="34" charset="0"/>
        </a:defRPr>
      </a:lvl9pPr>
    </p:titleStyle>
    <p:bodyStyle>
      <a:lvl1pPr marL="342045" indent="-342045" algn="l" defTabSz="913154" rtl="0" fontAlgn="base">
        <a:spcBef>
          <a:spcPct val="20000"/>
        </a:spcBef>
        <a:spcAft>
          <a:spcPct val="0"/>
        </a:spcAft>
        <a:buChar char="•"/>
        <a:defRPr sz="3200">
          <a:solidFill>
            <a:schemeClr val="tx1"/>
          </a:solidFill>
          <a:latin typeface="+mn-lt"/>
          <a:ea typeface="+mn-ea"/>
          <a:cs typeface="+mn-cs"/>
        </a:defRPr>
      </a:lvl1pPr>
      <a:lvl2pPr marL="741357" indent="-284780" algn="l" defTabSz="913154" rtl="0" fontAlgn="base">
        <a:spcBef>
          <a:spcPct val="20000"/>
        </a:spcBef>
        <a:spcAft>
          <a:spcPct val="0"/>
        </a:spcAft>
        <a:buChar char="–"/>
        <a:defRPr sz="2800">
          <a:solidFill>
            <a:schemeClr val="tx1"/>
          </a:solidFill>
          <a:latin typeface="+mn-lt"/>
        </a:defRPr>
      </a:lvl2pPr>
      <a:lvl3pPr marL="1140668" indent="-227515" algn="l" defTabSz="913154" rtl="0" fontAlgn="base">
        <a:spcBef>
          <a:spcPct val="20000"/>
        </a:spcBef>
        <a:spcAft>
          <a:spcPct val="0"/>
        </a:spcAft>
        <a:buChar char="•"/>
        <a:defRPr sz="2400">
          <a:solidFill>
            <a:schemeClr val="tx1"/>
          </a:solidFill>
          <a:latin typeface="+mn-lt"/>
        </a:defRPr>
      </a:lvl3pPr>
      <a:lvl4pPr marL="1597242" indent="-227515" algn="l" defTabSz="913154" rtl="0" fontAlgn="base">
        <a:spcBef>
          <a:spcPct val="20000"/>
        </a:spcBef>
        <a:spcAft>
          <a:spcPct val="0"/>
        </a:spcAft>
        <a:buChar char="–"/>
        <a:defRPr sz="2000">
          <a:solidFill>
            <a:schemeClr val="tx1"/>
          </a:solidFill>
          <a:latin typeface="+mn-lt"/>
        </a:defRPr>
      </a:lvl4pPr>
      <a:lvl5pPr marL="2053819" indent="-227515" algn="l" defTabSz="913154" rtl="0" fontAlgn="base">
        <a:spcBef>
          <a:spcPct val="20000"/>
        </a:spcBef>
        <a:spcAft>
          <a:spcPct val="0"/>
        </a:spcAft>
        <a:buChar char="»"/>
        <a:defRPr sz="2000">
          <a:solidFill>
            <a:schemeClr val="tx1"/>
          </a:solidFill>
          <a:latin typeface="+mn-lt"/>
        </a:defRPr>
      </a:lvl5pPr>
      <a:lvl6pPr marL="2499561" indent="-227515" algn="l" defTabSz="913154" rtl="0" fontAlgn="base">
        <a:spcBef>
          <a:spcPct val="20000"/>
        </a:spcBef>
        <a:spcAft>
          <a:spcPct val="0"/>
        </a:spcAft>
        <a:buChar char="»"/>
        <a:defRPr sz="2000">
          <a:solidFill>
            <a:schemeClr val="tx1"/>
          </a:solidFill>
          <a:latin typeface="+mn-lt"/>
        </a:defRPr>
      </a:lvl6pPr>
      <a:lvl7pPr marL="2945302" indent="-227515" algn="l" defTabSz="913154" rtl="0" fontAlgn="base">
        <a:spcBef>
          <a:spcPct val="20000"/>
        </a:spcBef>
        <a:spcAft>
          <a:spcPct val="0"/>
        </a:spcAft>
        <a:buChar char="»"/>
        <a:defRPr sz="2000">
          <a:solidFill>
            <a:schemeClr val="tx1"/>
          </a:solidFill>
          <a:latin typeface="+mn-lt"/>
        </a:defRPr>
      </a:lvl7pPr>
      <a:lvl8pPr marL="3391044" indent="-227515" algn="l" defTabSz="913154" rtl="0" fontAlgn="base">
        <a:spcBef>
          <a:spcPct val="20000"/>
        </a:spcBef>
        <a:spcAft>
          <a:spcPct val="0"/>
        </a:spcAft>
        <a:buChar char="»"/>
        <a:defRPr sz="2000">
          <a:solidFill>
            <a:schemeClr val="tx1"/>
          </a:solidFill>
          <a:latin typeface="+mn-lt"/>
        </a:defRPr>
      </a:lvl8pPr>
      <a:lvl9pPr marL="3836788" indent="-227515" algn="l" defTabSz="913154" rtl="0" fontAlgn="base">
        <a:spcBef>
          <a:spcPct val="20000"/>
        </a:spcBef>
        <a:spcAft>
          <a:spcPct val="0"/>
        </a:spcAft>
        <a:buChar char="»"/>
        <a:defRPr sz="2000">
          <a:solidFill>
            <a:schemeClr val="tx1"/>
          </a:solidFill>
          <a:latin typeface="+mn-lt"/>
        </a:defRPr>
      </a:lvl9pPr>
    </p:bodyStyle>
    <p:otherStyle>
      <a:defPPr>
        <a:defRPr lang="en-US"/>
      </a:defPPr>
      <a:lvl1pPr marL="0" algn="l" defTabSz="891484" rtl="0" eaLnBrk="1" latinLnBrk="0" hangingPunct="1">
        <a:defRPr sz="1800" kern="1200">
          <a:solidFill>
            <a:schemeClr val="tx1"/>
          </a:solidFill>
          <a:latin typeface="+mn-lt"/>
          <a:ea typeface="+mn-ea"/>
          <a:cs typeface="+mn-cs"/>
        </a:defRPr>
      </a:lvl1pPr>
      <a:lvl2pPr marL="445743" algn="l" defTabSz="891484" rtl="0" eaLnBrk="1" latinLnBrk="0" hangingPunct="1">
        <a:defRPr sz="1800" kern="1200">
          <a:solidFill>
            <a:schemeClr val="tx1"/>
          </a:solidFill>
          <a:latin typeface="+mn-lt"/>
          <a:ea typeface="+mn-ea"/>
          <a:cs typeface="+mn-cs"/>
        </a:defRPr>
      </a:lvl2pPr>
      <a:lvl3pPr marL="891484" algn="l" defTabSz="891484" rtl="0" eaLnBrk="1" latinLnBrk="0" hangingPunct="1">
        <a:defRPr sz="1800" kern="1200">
          <a:solidFill>
            <a:schemeClr val="tx1"/>
          </a:solidFill>
          <a:latin typeface="+mn-lt"/>
          <a:ea typeface="+mn-ea"/>
          <a:cs typeface="+mn-cs"/>
        </a:defRPr>
      </a:lvl3pPr>
      <a:lvl4pPr marL="1337231" algn="l" defTabSz="891484" rtl="0" eaLnBrk="1" latinLnBrk="0" hangingPunct="1">
        <a:defRPr sz="1800" kern="1200">
          <a:solidFill>
            <a:schemeClr val="tx1"/>
          </a:solidFill>
          <a:latin typeface="+mn-lt"/>
          <a:ea typeface="+mn-ea"/>
          <a:cs typeface="+mn-cs"/>
        </a:defRPr>
      </a:lvl4pPr>
      <a:lvl5pPr marL="1782967" algn="l" defTabSz="891484" rtl="0" eaLnBrk="1" latinLnBrk="0" hangingPunct="1">
        <a:defRPr sz="1800" kern="1200">
          <a:solidFill>
            <a:schemeClr val="tx1"/>
          </a:solidFill>
          <a:latin typeface="+mn-lt"/>
          <a:ea typeface="+mn-ea"/>
          <a:cs typeface="+mn-cs"/>
        </a:defRPr>
      </a:lvl5pPr>
      <a:lvl6pPr marL="2228709" algn="l" defTabSz="891484" rtl="0" eaLnBrk="1" latinLnBrk="0" hangingPunct="1">
        <a:defRPr sz="1800" kern="1200">
          <a:solidFill>
            <a:schemeClr val="tx1"/>
          </a:solidFill>
          <a:latin typeface="+mn-lt"/>
          <a:ea typeface="+mn-ea"/>
          <a:cs typeface="+mn-cs"/>
        </a:defRPr>
      </a:lvl6pPr>
      <a:lvl7pPr marL="2674453" algn="l" defTabSz="891484" rtl="0" eaLnBrk="1" latinLnBrk="0" hangingPunct="1">
        <a:defRPr sz="1800" kern="1200">
          <a:solidFill>
            <a:schemeClr val="tx1"/>
          </a:solidFill>
          <a:latin typeface="+mn-lt"/>
          <a:ea typeface="+mn-ea"/>
          <a:cs typeface="+mn-cs"/>
        </a:defRPr>
      </a:lvl7pPr>
      <a:lvl8pPr marL="3120194" algn="l" defTabSz="891484" rtl="0" eaLnBrk="1" latinLnBrk="0" hangingPunct="1">
        <a:defRPr sz="1800" kern="1200">
          <a:solidFill>
            <a:schemeClr val="tx1"/>
          </a:solidFill>
          <a:latin typeface="+mn-lt"/>
          <a:ea typeface="+mn-ea"/>
          <a:cs typeface="+mn-cs"/>
        </a:defRPr>
      </a:lvl8pPr>
      <a:lvl9pPr marL="3565934" algn="l" defTabSz="89148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405"/>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6" tIns="45653" rIns="91306" bIns="45653"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6" tIns="45653" rIns="91306" bIns="4565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6" tIns="45653" rIns="91306" bIns="45653" numCol="1" anchor="t" anchorCtr="0" compatLnSpc="1">
            <a:prstTxWarp prst="textNoShape">
              <a:avLst/>
            </a:prstTxWarp>
          </a:bodyPr>
          <a:lstStyle>
            <a:lvl1pPr defTabSz="913329">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8"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6" tIns="45653" rIns="91306" bIns="45653" numCol="1" anchor="t" anchorCtr="0" compatLnSpc="1">
            <a:prstTxWarp prst="textNoShape">
              <a:avLst/>
            </a:prstTxWarp>
          </a:bodyPr>
          <a:lstStyle>
            <a:lvl1pPr algn="ctr" defTabSz="913329">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6" tIns="45653" rIns="91306" bIns="45653" numCol="1" anchor="t" anchorCtr="0" compatLnSpc="1">
            <a:prstTxWarp prst="textNoShape">
              <a:avLst/>
            </a:prstTxWarp>
          </a:bodyPr>
          <a:lstStyle>
            <a:lvl1pPr algn="r" defTabSz="913329">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329" rtl="0" fontAlgn="base">
        <a:spcBef>
          <a:spcPct val="0"/>
        </a:spcBef>
        <a:spcAft>
          <a:spcPct val="0"/>
        </a:spcAft>
        <a:defRPr sz="4400">
          <a:solidFill>
            <a:schemeClr val="tx2"/>
          </a:solidFill>
          <a:latin typeface="+mj-lt"/>
          <a:ea typeface="+mj-ea"/>
          <a:cs typeface="+mj-cs"/>
        </a:defRPr>
      </a:lvl1pPr>
      <a:lvl2pPr algn="ctr" defTabSz="913329" rtl="0" fontAlgn="base">
        <a:spcBef>
          <a:spcPct val="0"/>
        </a:spcBef>
        <a:spcAft>
          <a:spcPct val="0"/>
        </a:spcAft>
        <a:defRPr sz="4400">
          <a:solidFill>
            <a:schemeClr val="tx2"/>
          </a:solidFill>
          <a:latin typeface="Arial" pitchFamily="34" charset="0"/>
        </a:defRPr>
      </a:lvl2pPr>
      <a:lvl3pPr algn="ctr" defTabSz="913329" rtl="0" fontAlgn="base">
        <a:spcBef>
          <a:spcPct val="0"/>
        </a:spcBef>
        <a:spcAft>
          <a:spcPct val="0"/>
        </a:spcAft>
        <a:defRPr sz="4400">
          <a:solidFill>
            <a:schemeClr val="tx2"/>
          </a:solidFill>
          <a:latin typeface="Arial" pitchFamily="34" charset="0"/>
        </a:defRPr>
      </a:lvl3pPr>
      <a:lvl4pPr algn="ctr" defTabSz="913329" rtl="0" fontAlgn="base">
        <a:spcBef>
          <a:spcPct val="0"/>
        </a:spcBef>
        <a:spcAft>
          <a:spcPct val="0"/>
        </a:spcAft>
        <a:defRPr sz="4400">
          <a:solidFill>
            <a:schemeClr val="tx2"/>
          </a:solidFill>
          <a:latin typeface="Arial" pitchFamily="34" charset="0"/>
        </a:defRPr>
      </a:lvl4pPr>
      <a:lvl5pPr algn="ctr" defTabSz="913329" rtl="0" fontAlgn="base">
        <a:spcBef>
          <a:spcPct val="0"/>
        </a:spcBef>
        <a:spcAft>
          <a:spcPct val="0"/>
        </a:spcAft>
        <a:defRPr sz="4400">
          <a:solidFill>
            <a:schemeClr val="tx2"/>
          </a:solidFill>
          <a:latin typeface="Arial" pitchFamily="34" charset="0"/>
        </a:defRPr>
      </a:lvl5pPr>
      <a:lvl6pPr marL="445828" algn="ctr" defTabSz="913329" rtl="0" fontAlgn="base">
        <a:spcBef>
          <a:spcPct val="0"/>
        </a:spcBef>
        <a:spcAft>
          <a:spcPct val="0"/>
        </a:spcAft>
        <a:defRPr sz="4400">
          <a:solidFill>
            <a:schemeClr val="tx2"/>
          </a:solidFill>
          <a:latin typeface="Arial" pitchFamily="34" charset="0"/>
        </a:defRPr>
      </a:lvl6pPr>
      <a:lvl7pPr marL="891655" algn="ctr" defTabSz="913329" rtl="0" fontAlgn="base">
        <a:spcBef>
          <a:spcPct val="0"/>
        </a:spcBef>
        <a:spcAft>
          <a:spcPct val="0"/>
        </a:spcAft>
        <a:defRPr sz="4400">
          <a:solidFill>
            <a:schemeClr val="tx2"/>
          </a:solidFill>
          <a:latin typeface="Arial" pitchFamily="34" charset="0"/>
        </a:defRPr>
      </a:lvl7pPr>
      <a:lvl8pPr marL="1337486" algn="ctr" defTabSz="913329" rtl="0" fontAlgn="base">
        <a:spcBef>
          <a:spcPct val="0"/>
        </a:spcBef>
        <a:spcAft>
          <a:spcPct val="0"/>
        </a:spcAft>
        <a:defRPr sz="4400">
          <a:solidFill>
            <a:schemeClr val="tx2"/>
          </a:solidFill>
          <a:latin typeface="Arial" pitchFamily="34" charset="0"/>
        </a:defRPr>
      </a:lvl8pPr>
      <a:lvl9pPr marL="1783310" algn="ctr" defTabSz="913329" rtl="0" fontAlgn="base">
        <a:spcBef>
          <a:spcPct val="0"/>
        </a:spcBef>
        <a:spcAft>
          <a:spcPct val="0"/>
        </a:spcAft>
        <a:defRPr sz="4400">
          <a:solidFill>
            <a:schemeClr val="tx2"/>
          </a:solidFill>
          <a:latin typeface="Arial" pitchFamily="34" charset="0"/>
        </a:defRPr>
      </a:lvl9pPr>
    </p:titleStyle>
    <p:bodyStyle>
      <a:lvl1pPr marL="342111" indent="-342111" algn="l" defTabSz="913329" rtl="0" fontAlgn="base">
        <a:spcBef>
          <a:spcPct val="20000"/>
        </a:spcBef>
        <a:spcAft>
          <a:spcPct val="0"/>
        </a:spcAft>
        <a:buChar char="•"/>
        <a:defRPr sz="3200">
          <a:solidFill>
            <a:schemeClr val="tx1"/>
          </a:solidFill>
          <a:latin typeface="+mn-lt"/>
          <a:ea typeface="+mn-ea"/>
          <a:cs typeface="+mn-cs"/>
        </a:defRPr>
      </a:lvl1pPr>
      <a:lvl2pPr marL="741498" indent="-284834" algn="l" defTabSz="913329" rtl="0" fontAlgn="base">
        <a:spcBef>
          <a:spcPct val="20000"/>
        </a:spcBef>
        <a:spcAft>
          <a:spcPct val="0"/>
        </a:spcAft>
        <a:buChar char="–"/>
        <a:defRPr sz="2800">
          <a:solidFill>
            <a:schemeClr val="tx1"/>
          </a:solidFill>
          <a:latin typeface="+mn-lt"/>
        </a:defRPr>
      </a:lvl2pPr>
      <a:lvl3pPr marL="1140887" indent="-227559" algn="l" defTabSz="913329" rtl="0" fontAlgn="base">
        <a:spcBef>
          <a:spcPct val="20000"/>
        </a:spcBef>
        <a:spcAft>
          <a:spcPct val="0"/>
        </a:spcAft>
        <a:buChar char="•"/>
        <a:defRPr sz="2400">
          <a:solidFill>
            <a:schemeClr val="tx1"/>
          </a:solidFill>
          <a:latin typeface="+mn-lt"/>
        </a:defRPr>
      </a:lvl3pPr>
      <a:lvl4pPr marL="1597549" indent="-227559" algn="l" defTabSz="913329" rtl="0" fontAlgn="base">
        <a:spcBef>
          <a:spcPct val="20000"/>
        </a:spcBef>
        <a:spcAft>
          <a:spcPct val="0"/>
        </a:spcAft>
        <a:buChar char="–"/>
        <a:defRPr sz="2000">
          <a:solidFill>
            <a:schemeClr val="tx1"/>
          </a:solidFill>
          <a:latin typeface="+mn-lt"/>
        </a:defRPr>
      </a:lvl4pPr>
      <a:lvl5pPr marL="2054213" indent="-227559" algn="l" defTabSz="913329" rtl="0" fontAlgn="base">
        <a:spcBef>
          <a:spcPct val="20000"/>
        </a:spcBef>
        <a:spcAft>
          <a:spcPct val="0"/>
        </a:spcAft>
        <a:buChar char="»"/>
        <a:defRPr sz="2000">
          <a:solidFill>
            <a:schemeClr val="tx1"/>
          </a:solidFill>
          <a:latin typeface="+mn-lt"/>
        </a:defRPr>
      </a:lvl5pPr>
      <a:lvl6pPr marL="2500041" indent="-227559" algn="l" defTabSz="913329" rtl="0" fontAlgn="base">
        <a:spcBef>
          <a:spcPct val="20000"/>
        </a:spcBef>
        <a:spcAft>
          <a:spcPct val="0"/>
        </a:spcAft>
        <a:buChar char="»"/>
        <a:defRPr sz="2000">
          <a:solidFill>
            <a:schemeClr val="tx1"/>
          </a:solidFill>
          <a:latin typeface="+mn-lt"/>
        </a:defRPr>
      </a:lvl6pPr>
      <a:lvl7pPr marL="2945867" indent="-227559" algn="l" defTabSz="913329" rtl="0" fontAlgn="base">
        <a:spcBef>
          <a:spcPct val="20000"/>
        </a:spcBef>
        <a:spcAft>
          <a:spcPct val="0"/>
        </a:spcAft>
        <a:buChar char="»"/>
        <a:defRPr sz="2000">
          <a:solidFill>
            <a:schemeClr val="tx1"/>
          </a:solidFill>
          <a:latin typeface="+mn-lt"/>
        </a:defRPr>
      </a:lvl7pPr>
      <a:lvl8pPr marL="3391696" indent="-227559" algn="l" defTabSz="913329" rtl="0" fontAlgn="base">
        <a:spcBef>
          <a:spcPct val="20000"/>
        </a:spcBef>
        <a:spcAft>
          <a:spcPct val="0"/>
        </a:spcAft>
        <a:buChar char="»"/>
        <a:defRPr sz="2000">
          <a:solidFill>
            <a:schemeClr val="tx1"/>
          </a:solidFill>
          <a:latin typeface="+mn-lt"/>
        </a:defRPr>
      </a:lvl8pPr>
      <a:lvl9pPr marL="3837523" indent="-227559" algn="l" defTabSz="913329" rtl="0" fontAlgn="base">
        <a:spcBef>
          <a:spcPct val="20000"/>
        </a:spcBef>
        <a:spcAft>
          <a:spcPct val="0"/>
        </a:spcAft>
        <a:buChar char="»"/>
        <a:defRPr sz="2000">
          <a:solidFill>
            <a:schemeClr val="tx1"/>
          </a:solidFill>
          <a:latin typeface="+mn-lt"/>
        </a:defRPr>
      </a:lvl9pPr>
    </p:bodyStyle>
    <p:otherStyle>
      <a:defPPr>
        <a:defRPr lang="en-US"/>
      </a:defPPr>
      <a:lvl1pPr marL="0" algn="l" defTabSz="891655" rtl="0" eaLnBrk="1" latinLnBrk="0" hangingPunct="1">
        <a:defRPr sz="1800" kern="1200">
          <a:solidFill>
            <a:schemeClr val="tx1"/>
          </a:solidFill>
          <a:latin typeface="+mn-lt"/>
          <a:ea typeface="+mn-ea"/>
          <a:cs typeface="+mn-cs"/>
        </a:defRPr>
      </a:lvl1pPr>
      <a:lvl2pPr marL="445828" algn="l" defTabSz="891655" rtl="0" eaLnBrk="1" latinLnBrk="0" hangingPunct="1">
        <a:defRPr sz="1800" kern="1200">
          <a:solidFill>
            <a:schemeClr val="tx1"/>
          </a:solidFill>
          <a:latin typeface="+mn-lt"/>
          <a:ea typeface="+mn-ea"/>
          <a:cs typeface="+mn-cs"/>
        </a:defRPr>
      </a:lvl2pPr>
      <a:lvl3pPr marL="891655" algn="l" defTabSz="891655" rtl="0" eaLnBrk="1" latinLnBrk="0" hangingPunct="1">
        <a:defRPr sz="1800" kern="1200">
          <a:solidFill>
            <a:schemeClr val="tx1"/>
          </a:solidFill>
          <a:latin typeface="+mn-lt"/>
          <a:ea typeface="+mn-ea"/>
          <a:cs typeface="+mn-cs"/>
        </a:defRPr>
      </a:lvl3pPr>
      <a:lvl4pPr marL="1337486" algn="l" defTabSz="891655" rtl="0" eaLnBrk="1" latinLnBrk="0" hangingPunct="1">
        <a:defRPr sz="1800" kern="1200">
          <a:solidFill>
            <a:schemeClr val="tx1"/>
          </a:solidFill>
          <a:latin typeface="+mn-lt"/>
          <a:ea typeface="+mn-ea"/>
          <a:cs typeface="+mn-cs"/>
        </a:defRPr>
      </a:lvl4pPr>
      <a:lvl5pPr marL="1783310" algn="l" defTabSz="891655" rtl="0" eaLnBrk="1" latinLnBrk="0" hangingPunct="1">
        <a:defRPr sz="1800" kern="1200">
          <a:solidFill>
            <a:schemeClr val="tx1"/>
          </a:solidFill>
          <a:latin typeface="+mn-lt"/>
          <a:ea typeface="+mn-ea"/>
          <a:cs typeface="+mn-cs"/>
        </a:defRPr>
      </a:lvl5pPr>
      <a:lvl6pPr marL="2229138" algn="l" defTabSz="891655" rtl="0" eaLnBrk="1" latinLnBrk="0" hangingPunct="1">
        <a:defRPr sz="1800" kern="1200">
          <a:solidFill>
            <a:schemeClr val="tx1"/>
          </a:solidFill>
          <a:latin typeface="+mn-lt"/>
          <a:ea typeface="+mn-ea"/>
          <a:cs typeface="+mn-cs"/>
        </a:defRPr>
      </a:lvl6pPr>
      <a:lvl7pPr marL="2674966" algn="l" defTabSz="891655" rtl="0" eaLnBrk="1" latinLnBrk="0" hangingPunct="1">
        <a:defRPr sz="1800" kern="1200">
          <a:solidFill>
            <a:schemeClr val="tx1"/>
          </a:solidFill>
          <a:latin typeface="+mn-lt"/>
          <a:ea typeface="+mn-ea"/>
          <a:cs typeface="+mn-cs"/>
        </a:defRPr>
      </a:lvl7pPr>
      <a:lvl8pPr marL="3120794" algn="l" defTabSz="891655" rtl="0" eaLnBrk="1" latinLnBrk="0" hangingPunct="1">
        <a:defRPr sz="1800" kern="1200">
          <a:solidFill>
            <a:schemeClr val="tx1"/>
          </a:solidFill>
          <a:latin typeface="+mn-lt"/>
          <a:ea typeface="+mn-ea"/>
          <a:cs typeface="+mn-cs"/>
        </a:defRPr>
      </a:lvl8pPr>
      <a:lvl9pPr marL="3566619" algn="l" defTabSz="89165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401"/>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5" rIns="91329" bIns="45665"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5" rIns="91329" bIns="4566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5" rIns="91329" bIns="45665" numCol="1" anchor="t" anchorCtr="0" compatLnSpc="1">
            <a:prstTxWarp prst="textNoShape">
              <a:avLst/>
            </a:prstTxWarp>
          </a:bodyPr>
          <a:lstStyle>
            <a:lvl1pPr defTabSz="913563">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6"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5" rIns="91329" bIns="45665" numCol="1" anchor="t" anchorCtr="0" compatLnSpc="1">
            <a:prstTxWarp prst="textNoShape">
              <a:avLst/>
            </a:prstTxWarp>
          </a:bodyPr>
          <a:lstStyle>
            <a:lvl1pPr algn="ctr" defTabSz="913563">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29" tIns="45665" rIns="91329" bIns="45665" numCol="1" anchor="t" anchorCtr="0" compatLnSpc="1">
            <a:prstTxWarp prst="textNoShape">
              <a:avLst/>
            </a:prstTxWarp>
          </a:bodyPr>
          <a:lstStyle>
            <a:lvl1pPr algn="r" defTabSz="913563">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563" rtl="0" fontAlgn="base">
        <a:spcBef>
          <a:spcPct val="0"/>
        </a:spcBef>
        <a:spcAft>
          <a:spcPct val="0"/>
        </a:spcAft>
        <a:defRPr sz="4400">
          <a:solidFill>
            <a:schemeClr val="tx2"/>
          </a:solidFill>
          <a:latin typeface="+mj-lt"/>
          <a:ea typeface="+mj-ea"/>
          <a:cs typeface="+mj-cs"/>
        </a:defRPr>
      </a:lvl1pPr>
      <a:lvl2pPr algn="ctr" defTabSz="913563" rtl="0" fontAlgn="base">
        <a:spcBef>
          <a:spcPct val="0"/>
        </a:spcBef>
        <a:spcAft>
          <a:spcPct val="0"/>
        </a:spcAft>
        <a:defRPr sz="4400">
          <a:solidFill>
            <a:schemeClr val="tx2"/>
          </a:solidFill>
          <a:latin typeface="Arial" pitchFamily="34" charset="0"/>
        </a:defRPr>
      </a:lvl2pPr>
      <a:lvl3pPr algn="ctr" defTabSz="913563" rtl="0" fontAlgn="base">
        <a:spcBef>
          <a:spcPct val="0"/>
        </a:spcBef>
        <a:spcAft>
          <a:spcPct val="0"/>
        </a:spcAft>
        <a:defRPr sz="4400">
          <a:solidFill>
            <a:schemeClr val="tx2"/>
          </a:solidFill>
          <a:latin typeface="Arial" pitchFamily="34" charset="0"/>
        </a:defRPr>
      </a:lvl3pPr>
      <a:lvl4pPr algn="ctr" defTabSz="913563" rtl="0" fontAlgn="base">
        <a:spcBef>
          <a:spcPct val="0"/>
        </a:spcBef>
        <a:spcAft>
          <a:spcPct val="0"/>
        </a:spcAft>
        <a:defRPr sz="4400">
          <a:solidFill>
            <a:schemeClr val="tx2"/>
          </a:solidFill>
          <a:latin typeface="Arial" pitchFamily="34" charset="0"/>
        </a:defRPr>
      </a:lvl4pPr>
      <a:lvl5pPr algn="ctr" defTabSz="913563" rtl="0" fontAlgn="base">
        <a:spcBef>
          <a:spcPct val="0"/>
        </a:spcBef>
        <a:spcAft>
          <a:spcPct val="0"/>
        </a:spcAft>
        <a:defRPr sz="4400">
          <a:solidFill>
            <a:schemeClr val="tx2"/>
          </a:solidFill>
          <a:latin typeface="Arial" pitchFamily="34" charset="0"/>
        </a:defRPr>
      </a:lvl5pPr>
      <a:lvl6pPr marL="445941" algn="ctr" defTabSz="913563" rtl="0" fontAlgn="base">
        <a:spcBef>
          <a:spcPct val="0"/>
        </a:spcBef>
        <a:spcAft>
          <a:spcPct val="0"/>
        </a:spcAft>
        <a:defRPr sz="4400">
          <a:solidFill>
            <a:schemeClr val="tx2"/>
          </a:solidFill>
          <a:latin typeface="Arial" pitchFamily="34" charset="0"/>
        </a:defRPr>
      </a:lvl6pPr>
      <a:lvl7pPr marL="891884" algn="ctr" defTabSz="913563" rtl="0" fontAlgn="base">
        <a:spcBef>
          <a:spcPct val="0"/>
        </a:spcBef>
        <a:spcAft>
          <a:spcPct val="0"/>
        </a:spcAft>
        <a:defRPr sz="4400">
          <a:solidFill>
            <a:schemeClr val="tx2"/>
          </a:solidFill>
          <a:latin typeface="Arial" pitchFamily="34" charset="0"/>
        </a:defRPr>
      </a:lvl7pPr>
      <a:lvl8pPr marL="1337826" algn="ctr" defTabSz="913563" rtl="0" fontAlgn="base">
        <a:spcBef>
          <a:spcPct val="0"/>
        </a:spcBef>
        <a:spcAft>
          <a:spcPct val="0"/>
        </a:spcAft>
        <a:defRPr sz="4400">
          <a:solidFill>
            <a:schemeClr val="tx2"/>
          </a:solidFill>
          <a:latin typeface="Arial" pitchFamily="34" charset="0"/>
        </a:defRPr>
      </a:lvl8pPr>
      <a:lvl9pPr marL="1783767" algn="ctr" defTabSz="913563" rtl="0" fontAlgn="base">
        <a:spcBef>
          <a:spcPct val="0"/>
        </a:spcBef>
        <a:spcAft>
          <a:spcPct val="0"/>
        </a:spcAft>
        <a:defRPr sz="4400">
          <a:solidFill>
            <a:schemeClr val="tx2"/>
          </a:solidFill>
          <a:latin typeface="Arial" pitchFamily="34" charset="0"/>
        </a:defRPr>
      </a:lvl9pPr>
    </p:titleStyle>
    <p:bodyStyle>
      <a:lvl1pPr marL="342199" indent="-342199" algn="l" defTabSz="913563" rtl="0" fontAlgn="base">
        <a:spcBef>
          <a:spcPct val="20000"/>
        </a:spcBef>
        <a:spcAft>
          <a:spcPct val="0"/>
        </a:spcAft>
        <a:buChar char="•"/>
        <a:defRPr sz="3200">
          <a:solidFill>
            <a:schemeClr val="tx1"/>
          </a:solidFill>
          <a:latin typeface="+mn-lt"/>
          <a:ea typeface="+mn-ea"/>
          <a:cs typeface="+mn-cs"/>
        </a:defRPr>
      </a:lvl1pPr>
      <a:lvl2pPr marL="741689" indent="-284908" algn="l" defTabSz="913563" rtl="0" fontAlgn="base">
        <a:spcBef>
          <a:spcPct val="20000"/>
        </a:spcBef>
        <a:spcAft>
          <a:spcPct val="0"/>
        </a:spcAft>
        <a:buChar char="–"/>
        <a:defRPr sz="2800">
          <a:solidFill>
            <a:schemeClr val="tx1"/>
          </a:solidFill>
          <a:latin typeface="+mn-lt"/>
        </a:defRPr>
      </a:lvl2pPr>
      <a:lvl3pPr marL="1141179" indent="-227617" algn="l" defTabSz="913563" rtl="0" fontAlgn="base">
        <a:spcBef>
          <a:spcPct val="20000"/>
        </a:spcBef>
        <a:spcAft>
          <a:spcPct val="0"/>
        </a:spcAft>
        <a:buChar char="•"/>
        <a:defRPr sz="2400">
          <a:solidFill>
            <a:schemeClr val="tx1"/>
          </a:solidFill>
          <a:latin typeface="+mn-lt"/>
        </a:defRPr>
      </a:lvl3pPr>
      <a:lvl4pPr marL="1597957" indent="-227617" algn="l" defTabSz="913563" rtl="0" fontAlgn="base">
        <a:spcBef>
          <a:spcPct val="20000"/>
        </a:spcBef>
        <a:spcAft>
          <a:spcPct val="0"/>
        </a:spcAft>
        <a:buChar char="–"/>
        <a:defRPr sz="2000">
          <a:solidFill>
            <a:schemeClr val="tx1"/>
          </a:solidFill>
          <a:latin typeface="+mn-lt"/>
        </a:defRPr>
      </a:lvl4pPr>
      <a:lvl5pPr marL="2054739" indent="-227617" algn="l" defTabSz="913563" rtl="0" fontAlgn="base">
        <a:spcBef>
          <a:spcPct val="20000"/>
        </a:spcBef>
        <a:spcAft>
          <a:spcPct val="0"/>
        </a:spcAft>
        <a:buChar char="»"/>
        <a:defRPr sz="2000">
          <a:solidFill>
            <a:schemeClr val="tx1"/>
          </a:solidFill>
          <a:latin typeface="+mn-lt"/>
        </a:defRPr>
      </a:lvl5pPr>
      <a:lvl6pPr marL="2500681" indent="-227617" algn="l" defTabSz="913563" rtl="0" fontAlgn="base">
        <a:spcBef>
          <a:spcPct val="20000"/>
        </a:spcBef>
        <a:spcAft>
          <a:spcPct val="0"/>
        </a:spcAft>
        <a:buChar char="»"/>
        <a:defRPr sz="2000">
          <a:solidFill>
            <a:schemeClr val="tx1"/>
          </a:solidFill>
          <a:latin typeface="+mn-lt"/>
        </a:defRPr>
      </a:lvl6pPr>
      <a:lvl7pPr marL="2946622" indent="-227617" algn="l" defTabSz="913563" rtl="0" fontAlgn="base">
        <a:spcBef>
          <a:spcPct val="20000"/>
        </a:spcBef>
        <a:spcAft>
          <a:spcPct val="0"/>
        </a:spcAft>
        <a:buChar char="»"/>
        <a:defRPr sz="2000">
          <a:solidFill>
            <a:schemeClr val="tx1"/>
          </a:solidFill>
          <a:latin typeface="+mn-lt"/>
        </a:defRPr>
      </a:lvl7pPr>
      <a:lvl8pPr marL="3392564" indent="-227617" algn="l" defTabSz="913563" rtl="0" fontAlgn="base">
        <a:spcBef>
          <a:spcPct val="20000"/>
        </a:spcBef>
        <a:spcAft>
          <a:spcPct val="0"/>
        </a:spcAft>
        <a:buChar char="»"/>
        <a:defRPr sz="2000">
          <a:solidFill>
            <a:schemeClr val="tx1"/>
          </a:solidFill>
          <a:latin typeface="+mn-lt"/>
        </a:defRPr>
      </a:lvl8pPr>
      <a:lvl9pPr marL="3838507" indent="-227617" algn="l" defTabSz="913563" rtl="0" fontAlgn="base">
        <a:spcBef>
          <a:spcPct val="20000"/>
        </a:spcBef>
        <a:spcAft>
          <a:spcPct val="0"/>
        </a:spcAft>
        <a:buChar char="»"/>
        <a:defRPr sz="2000">
          <a:solidFill>
            <a:schemeClr val="tx1"/>
          </a:solidFill>
          <a:latin typeface="+mn-lt"/>
        </a:defRPr>
      </a:lvl9pPr>
    </p:bodyStyle>
    <p:otherStyle>
      <a:defPPr>
        <a:defRPr lang="en-US"/>
      </a:defPPr>
      <a:lvl1pPr marL="0" algn="l" defTabSz="891884" rtl="0" eaLnBrk="1" latinLnBrk="0" hangingPunct="1">
        <a:defRPr sz="1800" kern="1200">
          <a:solidFill>
            <a:schemeClr val="tx1"/>
          </a:solidFill>
          <a:latin typeface="+mn-lt"/>
          <a:ea typeface="+mn-ea"/>
          <a:cs typeface="+mn-cs"/>
        </a:defRPr>
      </a:lvl1pPr>
      <a:lvl2pPr marL="445941" algn="l" defTabSz="891884" rtl="0" eaLnBrk="1" latinLnBrk="0" hangingPunct="1">
        <a:defRPr sz="1800" kern="1200">
          <a:solidFill>
            <a:schemeClr val="tx1"/>
          </a:solidFill>
          <a:latin typeface="+mn-lt"/>
          <a:ea typeface="+mn-ea"/>
          <a:cs typeface="+mn-cs"/>
        </a:defRPr>
      </a:lvl2pPr>
      <a:lvl3pPr marL="891884" algn="l" defTabSz="891884" rtl="0" eaLnBrk="1" latinLnBrk="0" hangingPunct="1">
        <a:defRPr sz="1800" kern="1200">
          <a:solidFill>
            <a:schemeClr val="tx1"/>
          </a:solidFill>
          <a:latin typeface="+mn-lt"/>
          <a:ea typeface="+mn-ea"/>
          <a:cs typeface="+mn-cs"/>
        </a:defRPr>
      </a:lvl3pPr>
      <a:lvl4pPr marL="1337826" algn="l" defTabSz="891884" rtl="0" eaLnBrk="1" latinLnBrk="0" hangingPunct="1">
        <a:defRPr sz="1800" kern="1200">
          <a:solidFill>
            <a:schemeClr val="tx1"/>
          </a:solidFill>
          <a:latin typeface="+mn-lt"/>
          <a:ea typeface="+mn-ea"/>
          <a:cs typeface="+mn-cs"/>
        </a:defRPr>
      </a:lvl4pPr>
      <a:lvl5pPr marL="1783767" algn="l" defTabSz="891884" rtl="0" eaLnBrk="1" latinLnBrk="0" hangingPunct="1">
        <a:defRPr sz="1800" kern="1200">
          <a:solidFill>
            <a:schemeClr val="tx1"/>
          </a:solidFill>
          <a:latin typeface="+mn-lt"/>
          <a:ea typeface="+mn-ea"/>
          <a:cs typeface="+mn-cs"/>
        </a:defRPr>
      </a:lvl5pPr>
      <a:lvl6pPr marL="2229708" algn="l" defTabSz="891884" rtl="0" eaLnBrk="1" latinLnBrk="0" hangingPunct="1">
        <a:defRPr sz="1800" kern="1200">
          <a:solidFill>
            <a:schemeClr val="tx1"/>
          </a:solidFill>
          <a:latin typeface="+mn-lt"/>
          <a:ea typeface="+mn-ea"/>
          <a:cs typeface="+mn-cs"/>
        </a:defRPr>
      </a:lvl6pPr>
      <a:lvl7pPr marL="2675652" algn="l" defTabSz="891884" rtl="0" eaLnBrk="1" latinLnBrk="0" hangingPunct="1">
        <a:defRPr sz="1800" kern="1200">
          <a:solidFill>
            <a:schemeClr val="tx1"/>
          </a:solidFill>
          <a:latin typeface="+mn-lt"/>
          <a:ea typeface="+mn-ea"/>
          <a:cs typeface="+mn-cs"/>
        </a:defRPr>
      </a:lvl7pPr>
      <a:lvl8pPr marL="3121593" algn="l" defTabSz="891884" rtl="0" eaLnBrk="1" latinLnBrk="0" hangingPunct="1">
        <a:defRPr sz="1800" kern="1200">
          <a:solidFill>
            <a:schemeClr val="tx1"/>
          </a:solidFill>
          <a:latin typeface="+mn-lt"/>
          <a:ea typeface="+mn-ea"/>
          <a:cs typeface="+mn-cs"/>
        </a:defRPr>
      </a:lvl8pPr>
      <a:lvl9pPr marL="3567533" algn="l" defTabSz="89188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396"/>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8" tIns="45680" rIns="91358" bIns="45680"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8" tIns="45680" rIns="91358" bIns="456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8" tIns="45680" rIns="91358" bIns="45680" numCol="1" anchor="t" anchorCtr="0" compatLnSpc="1">
            <a:prstTxWarp prst="textNoShape">
              <a:avLst/>
            </a:prstTxWarp>
          </a:bodyPr>
          <a:lstStyle>
            <a:lvl1pPr defTabSz="913855">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81"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8" tIns="45680" rIns="91358" bIns="45680" numCol="1" anchor="t" anchorCtr="0" compatLnSpc="1">
            <a:prstTxWarp prst="textNoShape">
              <a:avLst/>
            </a:prstTxWarp>
          </a:bodyPr>
          <a:lstStyle>
            <a:lvl1pPr algn="ctr" defTabSz="913855">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58" tIns="45680" rIns="91358" bIns="45680" numCol="1" anchor="t" anchorCtr="0" compatLnSpc="1">
            <a:prstTxWarp prst="textNoShape">
              <a:avLst/>
            </a:prstTxWarp>
          </a:bodyPr>
          <a:lstStyle>
            <a:lvl1pPr algn="r" defTabSz="913855">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3855" rtl="0" fontAlgn="base">
        <a:spcBef>
          <a:spcPct val="0"/>
        </a:spcBef>
        <a:spcAft>
          <a:spcPct val="0"/>
        </a:spcAft>
        <a:defRPr sz="4400">
          <a:solidFill>
            <a:schemeClr val="tx2"/>
          </a:solidFill>
          <a:latin typeface="+mj-lt"/>
          <a:ea typeface="+mj-ea"/>
          <a:cs typeface="+mj-cs"/>
        </a:defRPr>
      </a:lvl1pPr>
      <a:lvl2pPr algn="ctr" defTabSz="913855" rtl="0" fontAlgn="base">
        <a:spcBef>
          <a:spcPct val="0"/>
        </a:spcBef>
        <a:spcAft>
          <a:spcPct val="0"/>
        </a:spcAft>
        <a:defRPr sz="4400">
          <a:solidFill>
            <a:schemeClr val="tx2"/>
          </a:solidFill>
          <a:latin typeface="Arial" pitchFamily="34" charset="0"/>
        </a:defRPr>
      </a:lvl2pPr>
      <a:lvl3pPr algn="ctr" defTabSz="913855" rtl="0" fontAlgn="base">
        <a:spcBef>
          <a:spcPct val="0"/>
        </a:spcBef>
        <a:spcAft>
          <a:spcPct val="0"/>
        </a:spcAft>
        <a:defRPr sz="4400">
          <a:solidFill>
            <a:schemeClr val="tx2"/>
          </a:solidFill>
          <a:latin typeface="Arial" pitchFamily="34" charset="0"/>
        </a:defRPr>
      </a:lvl3pPr>
      <a:lvl4pPr algn="ctr" defTabSz="913855" rtl="0" fontAlgn="base">
        <a:spcBef>
          <a:spcPct val="0"/>
        </a:spcBef>
        <a:spcAft>
          <a:spcPct val="0"/>
        </a:spcAft>
        <a:defRPr sz="4400">
          <a:solidFill>
            <a:schemeClr val="tx2"/>
          </a:solidFill>
          <a:latin typeface="Arial" pitchFamily="34" charset="0"/>
        </a:defRPr>
      </a:lvl4pPr>
      <a:lvl5pPr algn="ctr" defTabSz="913855" rtl="0" fontAlgn="base">
        <a:spcBef>
          <a:spcPct val="0"/>
        </a:spcBef>
        <a:spcAft>
          <a:spcPct val="0"/>
        </a:spcAft>
        <a:defRPr sz="4400">
          <a:solidFill>
            <a:schemeClr val="tx2"/>
          </a:solidFill>
          <a:latin typeface="Arial" pitchFamily="34" charset="0"/>
        </a:defRPr>
      </a:lvl5pPr>
      <a:lvl6pPr marL="446085" algn="ctr" defTabSz="913855" rtl="0" fontAlgn="base">
        <a:spcBef>
          <a:spcPct val="0"/>
        </a:spcBef>
        <a:spcAft>
          <a:spcPct val="0"/>
        </a:spcAft>
        <a:defRPr sz="4400">
          <a:solidFill>
            <a:schemeClr val="tx2"/>
          </a:solidFill>
          <a:latin typeface="Arial" pitchFamily="34" charset="0"/>
        </a:defRPr>
      </a:lvl6pPr>
      <a:lvl7pPr marL="892169" algn="ctr" defTabSz="913855" rtl="0" fontAlgn="base">
        <a:spcBef>
          <a:spcPct val="0"/>
        </a:spcBef>
        <a:spcAft>
          <a:spcPct val="0"/>
        </a:spcAft>
        <a:defRPr sz="4400">
          <a:solidFill>
            <a:schemeClr val="tx2"/>
          </a:solidFill>
          <a:latin typeface="Arial" pitchFamily="34" charset="0"/>
        </a:defRPr>
      </a:lvl7pPr>
      <a:lvl8pPr marL="1338256" algn="ctr" defTabSz="913855" rtl="0" fontAlgn="base">
        <a:spcBef>
          <a:spcPct val="0"/>
        </a:spcBef>
        <a:spcAft>
          <a:spcPct val="0"/>
        </a:spcAft>
        <a:defRPr sz="4400">
          <a:solidFill>
            <a:schemeClr val="tx2"/>
          </a:solidFill>
          <a:latin typeface="Arial" pitchFamily="34" charset="0"/>
        </a:defRPr>
      </a:lvl8pPr>
      <a:lvl9pPr marL="1784338" algn="ctr" defTabSz="913855" rtl="0" fontAlgn="base">
        <a:spcBef>
          <a:spcPct val="0"/>
        </a:spcBef>
        <a:spcAft>
          <a:spcPct val="0"/>
        </a:spcAft>
        <a:defRPr sz="4400">
          <a:solidFill>
            <a:schemeClr val="tx2"/>
          </a:solidFill>
          <a:latin typeface="Arial" pitchFamily="34" charset="0"/>
        </a:defRPr>
      </a:lvl9pPr>
    </p:titleStyle>
    <p:bodyStyle>
      <a:lvl1pPr marL="342309" indent="-342309" algn="l" defTabSz="913855" rtl="0" fontAlgn="base">
        <a:spcBef>
          <a:spcPct val="20000"/>
        </a:spcBef>
        <a:spcAft>
          <a:spcPct val="0"/>
        </a:spcAft>
        <a:buChar char="•"/>
        <a:defRPr sz="3200">
          <a:solidFill>
            <a:schemeClr val="tx1"/>
          </a:solidFill>
          <a:latin typeface="+mn-lt"/>
          <a:ea typeface="+mn-ea"/>
          <a:cs typeface="+mn-cs"/>
        </a:defRPr>
      </a:lvl1pPr>
      <a:lvl2pPr marL="741926" indent="-284998" algn="l" defTabSz="913855" rtl="0" fontAlgn="base">
        <a:spcBef>
          <a:spcPct val="20000"/>
        </a:spcBef>
        <a:spcAft>
          <a:spcPct val="0"/>
        </a:spcAft>
        <a:buChar char="–"/>
        <a:defRPr sz="2800">
          <a:solidFill>
            <a:schemeClr val="tx1"/>
          </a:solidFill>
          <a:latin typeface="+mn-lt"/>
        </a:defRPr>
      </a:lvl2pPr>
      <a:lvl3pPr marL="1141544" indent="-227689" algn="l" defTabSz="913855" rtl="0" fontAlgn="base">
        <a:spcBef>
          <a:spcPct val="20000"/>
        </a:spcBef>
        <a:spcAft>
          <a:spcPct val="0"/>
        </a:spcAft>
        <a:buChar char="•"/>
        <a:defRPr sz="2400">
          <a:solidFill>
            <a:schemeClr val="tx1"/>
          </a:solidFill>
          <a:latin typeface="+mn-lt"/>
        </a:defRPr>
      </a:lvl3pPr>
      <a:lvl4pPr marL="1598470" indent="-227689" algn="l" defTabSz="913855" rtl="0" fontAlgn="base">
        <a:spcBef>
          <a:spcPct val="20000"/>
        </a:spcBef>
        <a:spcAft>
          <a:spcPct val="0"/>
        </a:spcAft>
        <a:buChar char="–"/>
        <a:defRPr sz="2000">
          <a:solidFill>
            <a:schemeClr val="tx1"/>
          </a:solidFill>
          <a:latin typeface="+mn-lt"/>
        </a:defRPr>
      </a:lvl4pPr>
      <a:lvl5pPr marL="2055397" indent="-227689" algn="l" defTabSz="913855" rtl="0" fontAlgn="base">
        <a:spcBef>
          <a:spcPct val="20000"/>
        </a:spcBef>
        <a:spcAft>
          <a:spcPct val="0"/>
        </a:spcAft>
        <a:buChar char="»"/>
        <a:defRPr sz="2000">
          <a:solidFill>
            <a:schemeClr val="tx1"/>
          </a:solidFill>
          <a:latin typeface="+mn-lt"/>
        </a:defRPr>
      </a:lvl5pPr>
      <a:lvl6pPr marL="2501481" indent="-227689" algn="l" defTabSz="913855" rtl="0" fontAlgn="base">
        <a:spcBef>
          <a:spcPct val="20000"/>
        </a:spcBef>
        <a:spcAft>
          <a:spcPct val="0"/>
        </a:spcAft>
        <a:buChar char="»"/>
        <a:defRPr sz="2000">
          <a:solidFill>
            <a:schemeClr val="tx1"/>
          </a:solidFill>
          <a:latin typeface="+mn-lt"/>
        </a:defRPr>
      </a:lvl6pPr>
      <a:lvl7pPr marL="2947565" indent="-227689" algn="l" defTabSz="913855" rtl="0" fontAlgn="base">
        <a:spcBef>
          <a:spcPct val="20000"/>
        </a:spcBef>
        <a:spcAft>
          <a:spcPct val="0"/>
        </a:spcAft>
        <a:buChar char="»"/>
        <a:defRPr sz="2000">
          <a:solidFill>
            <a:schemeClr val="tx1"/>
          </a:solidFill>
          <a:latin typeface="+mn-lt"/>
        </a:defRPr>
      </a:lvl7pPr>
      <a:lvl8pPr marL="3393650" indent="-227689" algn="l" defTabSz="913855" rtl="0" fontAlgn="base">
        <a:spcBef>
          <a:spcPct val="20000"/>
        </a:spcBef>
        <a:spcAft>
          <a:spcPct val="0"/>
        </a:spcAft>
        <a:buChar char="»"/>
        <a:defRPr sz="2000">
          <a:solidFill>
            <a:schemeClr val="tx1"/>
          </a:solidFill>
          <a:latin typeface="+mn-lt"/>
        </a:defRPr>
      </a:lvl8pPr>
      <a:lvl9pPr marL="3839735" indent="-227689" algn="l" defTabSz="913855" rtl="0" fontAlgn="base">
        <a:spcBef>
          <a:spcPct val="20000"/>
        </a:spcBef>
        <a:spcAft>
          <a:spcPct val="0"/>
        </a:spcAft>
        <a:buChar char="»"/>
        <a:defRPr sz="2000">
          <a:solidFill>
            <a:schemeClr val="tx1"/>
          </a:solidFill>
          <a:latin typeface="+mn-lt"/>
        </a:defRPr>
      </a:lvl9pPr>
    </p:bodyStyle>
    <p:otherStyle>
      <a:defPPr>
        <a:defRPr lang="en-US"/>
      </a:defPPr>
      <a:lvl1pPr marL="0" algn="l" defTabSz="892169" rtl="0" eaLnBrk="1" latinLnBrk="0" hangingPunct="1">
        <a:defRPr sz="1800" kern="1200">
          <a:solidFill>
            <a:schemeClr val="tx1"/>
          </a:solidFill>
          <a:latin typeface="+mn-lt"/>
          <a:ea typeface="+mn-ea"/>
          <a:cs typeface="+mn-cs"/>
        </a:defRPr>
      </a:lvl1pPr>
      <a:lvl2pPr marL="446085" algn="l" defTabSz="892169" rtl="0" eaLnBrk="1" latinLnBrk="0" hangingPunct="1">
        <a:defRPr sz="1800" kern="1200">
          <a:solidFill>
            <a:schemeClr val="tx1"/>
          </a:solidFill>
          <a:latin typeface="+mn-lt"/>
          <a:ea typeface="+mn-ea"/>
          <a:cs typeface="+mn-cs"/>
        </a:defRPr>
      </a:lvl2pPr>
      <a:lvl3pPr marL="892169" algn="l" defTabSz="892169" rtl="0" eaLnBrk="1" latinLnBrk="0" hangingPunct="1">
        <a:defRPr sz="1800" kern="1200">
          <a:solidFill>
            <a:schemeClr val="tx1"/>
          </a:solidFill>
          <a:latin typeface="+mn-lt"/>
          <a:ea typeface="+mn-ea"/>
          <a:cs typeface="+mn-cs"/>
        </a:defRPr>
      </a:lvl3pPr>
      <a:lvl4pPr marL="1338256" algn="l" defTabSz="892169" rtl="0" eaLnBrk="1" latinLnBrk="0" hangingPunct="1">
        <a:defRPr sz="1800" kern="1200">
          <a:solidFill>
            <a:schemeClr val="tx1"/>
          </a:solidFill>
          <a:latin typeface="+mn-lt"/>
          <a:ea typeface="+mn-ea"/>
          <a:cs typeface="+mn-cs"/>
        </a:defRPr>
      </a:lvl4pPr>
      <a:lvl5pPr marL="1784338" algn="l" defTabSz="892169" rtl="0" eaLnBrk="1" latinLnBrk="0" hangingPunct="1">
        <a:defRPr sz="1800" kern="1200">
          <a:solidFill>
            <a:schemeClr val="tx1"/>
          </a:solidFill>
          <a:latin typeface="+mn-lt"/>
          <a:ea typeface="+mn-ea"/>
          <a:cs typeface="+mn-cs"/>
        </a:defRPr>
      </a:lvl5pPr>
      <a:lvl6pPr marL="2230422" algn="l" defTabSz="892169" rtl="0" eaLnBrk="1" latinLnBrk="0" hangingPunct="1">
        <a:defRPr sz="1800" kern="1200">
          <a:solidFill>
            <a:schemeClr val="tx1"/>
          </a:solidFill>
          <a:latin typeface="+mn-lt"/>
          <a:ea typeface="+mn-ea"/>
          <a:cs typeface="+mn-cs"/>
        </a:defRPr>
      </a:lvl6pPr>
      <a:lvl7pPr marL="2676507" algn="l" defTabSz="892169" rtl="0" eaLnBrk="1" latinLnBrk="0" hangingPunct="1">
        <a:defRPr sz="1800" kern="1200">
          <a:solidFill>
            <a:schemeClr val="tx1"/>
          </a:solidFill>
          <a:latin typeface="+mn-lt"/>
          <a:ea typeface="+mn-ea"/>
          <a:cs typeface="+mn-cs"/>
        </a:defRPr>
      </a:lvl7pPr>
      <a:lvl8pPr marL="3122592" algn="l" defTabSz="892169" rtl="0" eaLnBrk="1" latinLnBrk="0" hangingPunct="1">
        <a:defRPr sz="1800" kern="1200">
          <a:solidFill>
            <a:schemeClr val="tx1"/>
          </a:solidFill>
          <a:latin typeface="+mn-lt"/>
          <a:ea typeface="+mn-ea"/>
          <a:cs typeface="+mn-cs"/>
        </a:defRPr>
      </a:lvl8pPr>
      <a:lvl9pPr marL="3568676" algn="l" defTabSz="89216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1618" name="Rectangle 2"/>
          <p:cNvSpPr>
            <a:spLocks noGrp="1" noChangeArrowheads="1"/>
          </p:cNvSpPr>
          <p:nvPr>
            <p:ph type="title"/>
          </p:nvPr>
        </p:nvSpPr>
        <p:spPr bwMode="auto">
          <a:xfrm>
            <a:off x="457355" y="274390"/>
            <a:ext cx="8229290" cy="1142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6" rIns="91394" bIns="45696" numCol="1" anchor="ctr" anchorCtr="0" compatLnSpc="1">
            <a:prstTxWarp prst="textNoShape">
              <a:avLst/>
            </a:prstTxWarp>
          </a:bodyPr>
          <a:lstStyle/>
          <a:p>
            <a:pPr lvl="0"/>
            <a:r>
              <a:rPr lang="en-US" altLang="en-US" smtClean="0"/>
              <a:t>Click to edit Master title style</a:t>
            </a:r>
          </a:p>
        </p:txBody>
      </p:sp>
      <p:sp>
        <p:nvSpPr>
          <p:cNvPr id="751619" name="Rectangle 3"/>
          <p:cNvSpPr>
            <a:spLocks noGrp="1" noChangeArrowheads="1"/>
          </p:cNvSpPr>
          <p:nvPr>
            <p:ph type="body" idx="1"/>
          </p:nvPr>
        </p:nvSpPr>
        <p:spPr bwMode="auto">
          <a:xfrm>
            <a:off x="457355" y="1599787"/>
            <a:ext cx="8229290" cy="452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6" rIns="91394" bIns="4569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51620" name="Rectangle 4"/>
          <p:cNvSpPr>
            <a:spLocks noGrp="1" noChangeArrowheads="1"/>
          </p:cNvSpPr>
          <p:nvPr>
            <p:ph type="dt" sz="half" idx="2"/>
          </p:nvPr>
        </p:nvSpPr>
        <p:spPr bwMode="auto">
          <a:xfrm>
            <a:off x="457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6" rIns="91394" bIns="45696" numCol="1" anchor="t" anchorCtr="0" compatLnSpc="1">
            <a:prstTxWarp prst="textNoShape">
              <a:avLst/>
            </a:prstTxWarp>
          </a:bodyPr>
          <a:lstStyle>
            <a:lvl1pPr defTabSz="914205">
              <a:defRPr sz="1400"/>
            </a:lvl1pPr>
          </a:lstStyle>
          <a:p>
            <a:pPr fontAlgn="base">
              <a:spcBef>
                <a:spcPct val="0"/>
              </a:spcBef>
              <a:spcAft>
                <a:spcPct val="0"/>
              </a:spcAft>
            </a:pPr>
            <a:endParaRPr lang="en-US" altLang="en-US" smtClean="0">
              <a:solidFill>
                <a:srgbClr val="000000"/>
              </a:solidFill>
            </a:endParaRPr>
          </a:p>
        </p:txBody>
      </p:sp>
      <p:sp>
        <p:nvSpPr>
          <p:cNvPr id="751621" name="Rectangle 5"/>
          <p:cNvSpPr>
            <a:spLocks noGrp="1" noChangeArrowheads="1"/>
          </p:cNvSpPr>
          <p:nvPr>
            <p:ph type="ftr" sz="quarter" idx="3"/>
          </p:nvPr>
        </p:nvSpPr>
        <p:spPr bwMode="auto">
          <a:xfrm>
            <a:off x="3123975" y="6245679"/>
            <a:ext cx="2896065"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6" rIns="91394" bIns="45696" numCol="1" anchor="t" anchorCtr="0" compatLnSpc="1">
            <a:prstTxWarp prst="textNoShape">
              <a:avLst/>
            </a:prstTxWarp>
          </a:bodyPr>
          <a:lstStyle>
            <a:lvl1pPr algn="ctr" defTabSz="914205">
              <a:defRPr sz="1400"/>
            </a:lvl1pPr>
          </a:lstStyle>
          <a:p>
            <a:pPr fontAlgn="base">
              <a:spcBef>
                <a:spcPct val="0"/>
              </a:spcBef>
              <a:spcAft>
                <a:spcPct val="0"/>
              </a:spcAft>
            </a:pPr>
            <a:endParaRPr lang="en-US" altLang="en-US" smtClean="0">
              <a:solidFill>
                <a:srgbClr val="000000"/>
              </a:solidFill>
            </a:endParaRPr>
          </a:p>
        </p:txBody>
      </p:sp>
      <p:sp>
        <p:nvSpPr>
          <p:cNvPr id="751622" name="Rectangle 6"/>
          <p:cNvSpPr>
            <a:spLocks noGrp="1" noChangeArrowheads="1"/>
          </p:cNvSpPr>
          <p:nvPr>
            <p:ph type="sldNum" sz="quarter" idx="4"/>
          </p:nvPr>
        </p:nvSpPr>
        <p:spPr bwMode="auto">
          <a:xfrm>
            <a:off x="6553355" y="6245679"/>
            <a:ext cx="2133290" cy="4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94" tIns="45696" rIns="91394" bIns="45696" numCol="1" anchor="t" anchorCtr="0" compatLnSpc="1">
            <a:prstTxWarp prst="textNoShape">
              <a:avLst/>
            </a:prstTxWarp>
          </a:bodyPr>
          <a:lstStyle>
            <a:lvl1pPr algn="r" defTabSz="914205">
              <a:defRPr sz="1400"/>
            </a:lvl1pPr>
          </a:lstStyle>
          <a:p>
            <a:pPr fontAlgn="base">
              <a:spcBef>
                <a:spcPct val="0"/>
              </a:spcBef>
              <a:spcAft>
                <a:spcPct val="0"/>
              </a:spcAft>
            </a:pPr>
            <a:fld id="{E8643E87-218D-464B-9B4D-FAD2BB7615F0}"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txStyles>
    <p:titleStyle>
      <a:lvl1pPr algn="ctr" defTabSz="914205" rtl="0" fontAlgn="base">
        <a:spcBef>
          <a:spcPct val="0"/>
        </a:spcBef>
        <a:spcAft>
          <a:spcPct val="0"/>
        </a:spcAft>
        <a:defRPr sz="4400">
          <a:solidFill>
            <a:schemeClr val="tx2"/>
          </a:solidFill>
          <a:latin typeface="+mj-lt"/>
          <a:ea typeface="+mj-ea"/>
          <a:cs typeface="+mj-cs"/>
        </a:defRPr>
      </a:lvl1pPr>
      <a:lvl2pPr algn="ctr" defTabSz="914205" rtl="0" fontAlgn="base">
        <a:spcBef>
          <a:spcPct val="0"/>
        </a:spcBef>
        <a:spcAft>
          <a:spcPct val="0"/>
        </a:spcAft>
        <a:defRPr sz="4400">
          <a:solidFill>
            <a:schemeClr val="tx2"/>
          </a:solidFill>
          <a:latin typeface="Arial" pitchFamily="34" charset="0"/>
        </a:defRPr>
      </a:lvl2pPr>
      <a:lvl3pPr algn="ctr" defTabSz="914205" rtl="0" fontAlgn="base">
        <a:spcBef>
          <a:spcPct val="0"/>
        </a:spcBef>
        <a:spcAft>
          <a:spcPct val="0"/>
        </a:spcAft>
        <a:defRPr sz="4400">
          <a:solidFill>
            <a:schemeClr val="tx2"/>
          </a:solidFill>
          <a:latin typeface="Arial" pitchFamily="34" charset="0"/>
        </a:defRPr>
      </a:lvl3pPr>
      <a:lvl4pPr algn="ctr" defTabSz="914205" rtl="0" fontAlgn="base">
        <a:spcBef>
          <a:spcPct val="0"/>
        </a:spcBef>
        <a:spcAft>
          <a:spcPct val="0"/>
        </a:spcAft>
        <a:defRPr sz="4400">
          <a:solidFill>
            <a:schemeClr val="tx2"/>
          </a:solidFill>
          <a:latin typeface="Arial" pitchFamily="34" charset="0"/>
        </a:defRPr>
      </a:lvl4pPr>
      <a:lvl5pPr algn="ctr" defTabSz="914205" rtl="0" fontAlgn="base">
        <a:spcBef>
          <a:spcPct val="0"/>
        </a:spcBef>
        <a:spcAft>
          <a:spcPct val="0"/>
        </a:spcAft>
        <a:defRPr sz="4400">
          <a:solidFill>
            <a:schemeClr val="tx2"/>
          </a:solidFill>
          <a:latin typeface="Arial" pitchFamily="34" charset="0"/>
        </a:defRPr>
      </a:lvl5pPr>
      <a:lvl6pPr marL="446257" algn="ctr" defTabSz="914205" rtl="0" fontAlgn="base">
        <a:spcBef>
          <a:spcPct val="0"/>
        </a:spcBef>
        <a:spcAft>
          <a:spcPct val="0"/>
        </a:spcAft>
        <a:defRPr sz="4400">
          <a:solidFill>
            <a:schemeClr val="tx2"/>
          </a:solidFill>
          <a:latin typeface="Arial" pitchFamily="34" charset="0"/>
        </a:defRPr>
      </a:lvl6pPr>
      <a:lvl7pPr marL="892512" algn="ctr" defTabSz="914205" rtl="0" fontAlgn="base">
        <a:spcBef>
          <a:spcPct val="0"/>
        </a:spcBef>
        <a:spcAft>
          <a:spcPct val="0"/>
        </a:spcAft>
        <a:defRPr sz="4400">
          <a:solidFill>
            <a:schemeClr val="tx2"/>
          </a:solidFill>
          <a:latin typeface="Arial" pitchFamily="34" charset="0"/>
        </a:defRPr>
      </a:lvl7pPr>
      <a:lvl8pPr marL="1338771" algn="ctr" defTabSz="914205" rtl="0" fontAlgn="base">
        <a:spcBef>
          <a:spcPct val="0"/>
        </a:spcBef>
        <a:spcAft>
          <a:spcPct val="0"/>
        </a:spcAft>
        <a:defRPr sz="4400">
          <a:solidFill>
            <a:schemeClr val="tx2"/>
          </a:solidFill>
          <a:latin typeface="Arial" pitchFamily="34" charset="0"/>
        </a:defRPr>
      </a:lvl8pPr>
      <a:lvl9pPr marL="1785023" algn="ctr" defTabSz="914205" rtl="0" fontAlgn="base">
        <a:spcBef>
          <a:spcPct val="0"/>
        </a:spcBef>
        <a:spcAft>
          <a:spcPct val="0"/>
        </a:spcAft>
        <a:defRPr sz="4400">
          <a:solidFill>
            <a:schemeClr val="tx2"/>
          </a:solidFill>
          <a:latin typeface="Arial" pitchFamily="34" charset="0"/>
        </a:defRPr>
      </a:lvl9pPr>
    </p:titleStyle>
    <p:bodyStyle>
      <a:lvl1pPr marL="342439" indent="-342439" algn="l" defTabSz="914205" rtl="0" fontAlgn="base">
        <a:spcBef>
          <a:spcPct val="20000"/>
        </a:spcBef>
        <a:spcAft>
          <a:spcPct val="0"/>
        </a:spcAft>
        <a:buChar char="•"/>
        <a:defRPr sz="3200">
          <a:solidFill>
            <a:schemeClr val="tx1"/>
          </a:solidFill>
          <a:latin typeface="+mn-lt"/>
          <a:ea typeface="+mn-ea"/>
          <a:cs typeface="+mn-cs"/>
        </a:defRPr>
      </a:lvl1pPr>
      <a:lvl2pPr marL="742210" indent="-285108" algn="l" defTabSz="914205" rtl="0" fontAlgn="base">
        <a:spcBef>
          <a:spcPct val="20000"/>
        </a:spcBef>
        <a:spcAft>
          <a:spcPct val="0"/>
        </a:spcAft>
        <a:buChar char="–"/>
        <a:defRPr sz="2800">
          <a:solidFill>
            <a:schemeClr val="tx1"/>
          </a:solidFill>
          <a:latin typeface="+mn-lt"/>
        </a:defRPr>
      </a:lvl2pPr>
      <a:lvl3pPr marL="1141982" indent="-227776" algn="l" defTabSz="914205" rtl="0" fontAlgn="base">
        <a:spcBef>
          <a:spcPct val="20000"/>
        </a:spcBef>
        <a:spcAft>
          <a:spcPct val="0"/>
        </a:spcAft>
        <a:buChar char="•"/>
        <a:defRPr sz="2400">
          <a:solidFill>
            <a:schemeClr val="tx1"/>
          </a:solidFill>
          <a:latin typeface="+mn-lt"/>
        </a:defRPr>
      </a:lvl3pPr>
      <a:lvl4pPr marL="1599082" indent="-227776" algn="l" defTabSz="914205" rtl="0" fontAlgn="base">
        <a:spcBef>
          <a:spcPct val="20000"/>
        </a:spcBef>
        <a:spcAft>
          <a:spcPct val="0"/>
        </a:spcAft>
        <a:buChar char="–"/>
        <a:defRPr sz="2000">
          <a:solidFill>
            <a:schemeClr val="tx1"/>
          </a:solidFill>
          <a:latin typeface="+mn-lt"/>
        </a:defRPr>
      </a:lvl4pPr>
      <a:lvl5pPr marL="2056187" indent="-227776" algn="l" defTabSz="914205" rtl="0" fontAlgn="base">
        <a:spcBef>
          <a:spcPct val="20000"/>
        </a:spcBef>
        <a:spcAft>
          <a:spcPct val="0"/>
        </a:spcAft>
        <a:buChar char="»"/>
        <a:defRPr sz="2000">
          <a:solidFill>
            <a:schemeClr val="tx1"/>
          </a:solidFill>
          <a:latin typeface="+mn-lt"/>
        </a:defRPr>
      </a:lvl5pPr>
      <a:lvl6pPr marL="2502442" indent="-227776" algn="l" defTabSz="914205" rtl="0" fontAlgn="base">
        <a:spcBef>
          <a:spcPct val="20000"/>
        </a:spcBef>
        <a:spcAft>
          <a:spcPct val="0"/>
        </a:spcAft>
        <a:buChar char="»"/>
        <a:defRPr sz="2000">
          <a:solidFill>
            <a:schemeClr val="tx1"/>
          </a:solidFill>
          <a:latin typeface="+mn-lt"/>
        </a:defRPr>
      </a:lvl6pPr>
      <a:lvl7pPr marL="2948696" indent="-227776" algn="l" defTabSz="914205" rtl="0" fontAlgn="base">
        <a:spcBef>
          <a:spcPct val="20000"/>
        </a:spcBef>
        <a:spcAft>
          <a:spcPct val="0"/>
        </a:spcAft>
        <a:buChar char="»"/>
        <a:defRPr sz="2000">
          <a:solidFill>
            <a:schemeClr val="tx1"/>
          </a:solidFill>
          <a:latin typeface="+mn-lt"/>
        </a:defRPr>
      </a:lvl7pPr>
      <a:lvl8pPr marL="3394953" indent="-227776" algn="l" defTabSz="914205" rtl="0" fontAlgn="base">
        <a:spcBef>
          <a:spcPct val="20000"/>
        </a:spcBef>
        <a:spcAft>
          <a:spcPct val="0"/>
        </a:spcAft>
        <a:buChar char="»"/>
        <a:defRPr sz="2000">
          <a:solidFill>
            <a:schemeClr val="tx1"/>
          </a:solidFill>
          <a:latin typeface="+mn-lt"/>
        </a:defRPr>
      </a:lvl8pPr>
      <a:lvl9pPr marL="3841210" indent="-227776" algn="l" defTabSz="914205" rtl="0" fontAlgn="base">
        <a:spcBef>
          <a:spcPct val="20000"/>
        </a:spcBef>
        <a:spcAft>
          <a:spcPct val="0"/>
        </a:spcAft>
        <a:buChar char="»"/>
        <a:defRPr sz="2000">
          <a:solidFill>
            <a:schemeClr val="tx1"/>
          </a:solidFill>
          <a:latin typeface="+mn-lt"/>
        </a:defRPr>
      </a:lvl9pPr>
    </p:bodyStyle>
    <p:otherStyle>
      <a:defPPr>
        <a:defRPr lang="en-US"/>
      </a:defPPr>
      <a:lvl1pPr marL="0" algn="l" defTabSz="892512" rtl="0" eaLnBrk="1" latinLnBrk="0" hangingPunct="1">
        <a:defRPr sz="1800" kern="1200">
          <a:solidFill>
            <a:schemeClr val="tx1"/>
          </a:solidFill>
          <a:latin typeface="+mn-lt"/>
          <a:ea typeface="+mn-ea"/>
          <a:cs typeface="+mn-cs"/>
        </a:defRPr>
      </a:lvl1pPr>
      <a:lvl2pPr marL="446257" algn="l" defTabSz="892512" rtl="0" eaLnBrk="1" latinLnBrk="0" hangingPunct="1">
        <a:defRPr sz="1800" kern="1200">
          <a:solidFill>
            <a:schemeClr val="tx1"/>
          </a:solidFill>
          <a:latin typeface="+mn-lt"/>
          <a:ea typeface="+mn-ea"/>
          <a:cs typeface="+mn-cs"/>
        </a:defRPr>
      </a:lvl2pPr>
      <a:lvl3pPr marL="892512" algn="l" defTabSz="892512" rtl="0" eaLnBrk="1" latinLnBrk="0" hangingPunct="1">
        <a:defRPr sz="1800" kern="1200">
          <a:solidFill>
            <a:schemeClr val="tx1"/>
          </a:solidFill>
          <a:latin typeface="+mn-lt"/>
          <a:ea typeface="+mn-ea"/>
          <a:cs typeface="+mn-cs"/>
        </a:defRPr>
      </a:lvl3pPr>
      <a:lvl4pPr marL="1338771" algn="l" defTabSz="892512" rtl="0" eaLnBrk="1" latinLnBrk="0" hangingPunct="1">
        <a:defRPr sz="1800" kern="1200">
          <a:solidFill>
            <a:schemeClr val="tx1"/>
          </a:solidFill>
          <a:latin typeface="+mn-lt"/>
          <a:ea typeface="+mn-ea"/>
          <a:cs typeface="+mn-cs"/>
        </a:defRPr>
      </a:lvl4pPr>
      <a:lvl5pPr marL="1785023" algn="l" defTabSz="892512" rtl="0" eaLnBrk="1" latinLnBrk="0" hangingPunct="1">
        <a:defRPr sz="1800" kern="1200">
          <a:solidFill>
            <a:schemeClr val="tx1"/>
          </a:solidFill>
          <a:latin typeface="+mn-lt"/>
          <a:ea typeface="+mn-ea"/>
          <a:cs typeface="+mn-cs"/>
        </a:defRPr>
      </a:lvl5pPr>
      <a:lvl6pPr marL="2231279" algn="l" defTabSz="892512" rtl="0" eaLnBrk="1" latinLnBrk="0" hangingPunct="1">
        <a:defRPr sz="1800" kern="1200">
          <a:solidFill>
            <a:schemeClr val="tx1"/>
          </a:solidFill>
          <a:latin typeface="+mn-lt"/>
          <a:ea typeface="+mn-ea"/>
          <a:cs typeface="+mn-cs"/>
        </a:defRPr>
      </a:lvl6pPr>
      <a:lvl7pPr marL="2677535" algn="l" defTabSz="892512" rtl="0" eaLnBrk="1" latinLnBrk="0" hangingPunct="1">
        <a:defRPr sz="1800" kern="1200">
          <a:solidFill>
            <a:schemeClr val="tx1"/>
          </a:solidFill>
          <a:latin typeface="+mn-lt"/>
          <a:ea typeface="+mn-ea"/>
          <a:cs typeface="+mn-cs"/>
        </a:defRPr>
      </a:lvl7pPr>
      <a:lvl8pPr marL="3123791" algn="l" defTabSz="892512" rtl="0" eaLnBrk="1" latinLnBrk="0" hangingPunct="1">
        <a:defRPr sz="1800" kern="1200">
          <a:solidFill>
            <a:schemeClr val="tx1"/>
          </a:solidFill>
          <a:latin typeface="+mn-lt"/>
          <a:ea typeface="+mn-ea"/>
          <a:cs typeface="+mn-cs"/>
        </a:defRPr>
      </a:lvl8pPr>
      <a:lvl9pPr marL="3570047" algn="l" defTabSz="8925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8.xml"/><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32.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33.xml"/><Relationship Id="rId5" Type="http://schemas.openxmlformats.org/officeDocument/2006/relationships/image" Target="../media/image43.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eader_picture_only.png"/>
          <p:cNvPicPr>
            <a:picLocks noChangeAspect="1"/>
          </p:cNvPicPr>
          <p:nvPr/>
        </p:nvPicPr>
        <p:blipFill rotWithShape="1">
          <a:blip r:embed="rId3">
            <a:extLst>
              <a:ext uri="{28A0092B-C50C-407E-A947-70E740481C1C}">
                <a14:useLocalDpi xmlns:a14="http://schemas.microsoft.com/office/drawing/2010/main" val="0"/>
              </a:ext>
            </a:extLst>
          </a:blip>
          <a:srcRect t="10862" b="17800"/>
          <a:stretch/>
        </p:blipFill>
        <p:spPr>
          <a:xfrm>
            <a:off x="0" y="4940195"/>
            <a:ext cx="6781800" cy="1957039"/>
          </a:xfrm>
          <a:prstGeom prst="rect">
            <a:avLst/>
          </a:prstGeom>
        </p:spPr>
      </p:pic>
      <p:sp>
        <p:nvSpPr>
          <p:cNvPr id="14" name="Rectangle 13"/>
          <p:cNvSpPr/>
          <p:nvPr/>
        </p:nvSpPr>
        <p:spPr>
          <a:xfrm>
            <a:off x="6629400" y="4940194"/>
            <a:ext cx="2514600" cy="1917805"/>
          </a:xfrm>
          <a:prstGeom prst="rect">
            <a:avLst/>
          </a:prstGeom>
          <a:solidFill>
            <a:srgbClr val="3D77B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0" y="27725"/>
            <a:ext cx="9144000" cy="810476"/>
          </a:xfrm>
        </p:spPr>
        <p:txBody>
          <a:bodyPr>
            <a:noAutofit/>
          </a:bodyPr>
          <a:lstStyle/>
          <a:p>
            <a:pPr>
              <a:lnSpc>
                <a:spcPts val="4400"/>
              </a:lnSpc>
            </a:pPr>
            <a:r>
              <a:rPr lang="en-US" sz="2800" b="1" dirty="0" smtClean="0"/>
              <a:t>The </a:t>
            </a:r>
            <a:r>
              <a:rPr lang="en-US" sz="2800" b="1" dirty="0"/>
              <a:t>C</a:t>
            </a:r>
            <a:r>
              <a:rPr lang="en-US" sz="2800" b="1" dirty="0" smtClean="0"/>
              <a:t>alifornia </a:t>
            </a:r>
            <a:r>
              <a:rPr lang="en-US" sz="2800" b="1" dirty="0"/>
              <a:t>drought:  how severe is/was it in a hydrological context</a:t>
            </a:r>
            <a:r>
              <a:rPr lang="en-US" sz="2800" b="1" dirty="0" smtClean="0"/>
              <a:t>?</a:t>
            </a:r>
            <a:endParaRPr lang="en-US" sz="2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1066800"/>
            <a:ext cx="9144000" cy="3886202"/>
          </a:xfrm>
        </p:spPr>
        <p:txBody>
          <a:bodyPr>
            <a:noAutofit/>
          </a:bodyPr>
          <a:lstStyle/>
          <a:p>
            <a:r>
              <a:rPr lang="en-US" sz="2000" b="1" dirty="0" smtClean="0">
                <a:solidFill>
                  <a:schemeClr val="tx1"/>
                </a:solidFill>
                <a:cs typeface="Arial" panose="020B0604020202020204" pitchFamily="34" charset="0"/>
              </a:rPr>
              <a:t>Dennis P. Lettenmaier</a:t>
            </a:r>
          </a:p>
          <a:p>
            <a:endParaRPr lang="en-US" sz="2000" b="1" dirty="0" smtClean="0">
              <a:solidFill>
                <a:schemeClr val="tx1"/>
              </a:solidFill>
              <a:cs typeface="Arial" panose="020B0604020202020204" pitchFamily="34" charset="0"/>
            </a:endParaRPr>
          </a:p>
          <a:p>
            <a:pPr>
              <a:tabLst>
                <a:tab pos="1304925" algn="l"/>
              </a:tabLst>
            </a:pPr>
            <a:r>
              <a:rPr lang="en-US" sz="2000" b="1" dirty="0" smtClean="0">
                <a:solidFill>
                  <a:schemeClr val="tx1"/>
                </a:solidFill>
                <a:cs typeface="Arial" panose="020B0604020202020204" pitchFamily="34" charset="0"/>
              </a:rPr>
              <a:t>Department of Geography</a:t>
            </a:r>
          </a:p>
          <a:p>
            <a:r>
              <a:rPr lang="en-US" sz="2000" b="1" dirty="0" smtClean="0">
                <a:solidFill>
                  <a:schemeClr val="tx1"/>
                </a:solidFill>
                <a:cs typeface="Arial" panose="020B0604020202020204" pitchFamily="34" charset="0"/>
              </a:rPr>
              <a:t>University of California, Los Angeles</a:t>
            </a:r>
          </a:p>
          <a:p>
            <a:endParaRPr lang="en-US" sz="2000" b="1" dirty="0" smtClean="0">
              <a:solidFill>
                <a:schemeClr val="tx1"/>
              </a:solidFill>
              <a:cs typeface="Arial" panose="020B0604020202020204" pitchFamily="34" charset="0"/>
            </a:endParaRPr>
          </a:p>
          <a:p>
            <a:r>
              <a:rPr lang="en-US" sz="2000" b="1" dirty="0" smtClean="0">
                <a:solidFill>
                  <a:schemeClr val="tx1"/>
                </a:solidFill>
              </a:rPr>
              <a:t>Institute of Environment and Sustainability</a:t>
            </a:r>
            <a:endParaRPr lang="en-US" sz="2000" b="1" dirty="0" smtClean="0">
              <a:solidFill>
                <a:schemeClr val="tx1"/>
              </a:solidFill>
            </a:endParaRPr>
          </a:p>
          <a:p>
            <a:endParaRPr lang="en-US" sz="2000" b="1" dirty="0" smtClean="0">
              <a:solidFill>
                <a:schemeClr val="tx1"/>
              </a:solidFill>
            </a:endParaRPr>
          </a:p>
          <a:p>
            <a:r>
              <a:rPr lang="en-US" sz="2000" b="1" dirty="0" smtClean="0">
                <a:solidFill>
                  <a:schemeClr val="tx1"/>
                </a:solidFill>
              </a:rPr>
              <a:t>UCLA</a:t>
            </a:r>
            <a:endParaRPr lang="en-US" sz="2000" b="1" dirty="0" smtClean="0">
              <a:solidFill>
                <a:schemeClr val="tx1"/>
              </a:solidFill>
            </a:endParaRPr>
          </a:p>
          <a:p>
            <a:endParaRPr lang="en-US" sz="2000" b="1" dirty="0" smtClean="0">
              <a:solidFill>
                <a:schemeClr val="tx1"/>
              </a:solidFill>
              <a:cs typeface="Arial" panose="020B0604020202020204" pitchFamily="34" charset="0"/>
            </a:endParaRPr>
          </a:p>
          <a:p>
            <a:r>
              <a:rPr lang="en-US" sz="2000" b="1" dirty="0" smtClean="0">
                <a:solidFill>
                  <a:schemeClr val="tx1"/>
                </a:solidFill>
                <a:cs typeface="Arial" panose="020B0604020202020204" pitchFamily="34" charset="0"/>
              </a:rPr>
              <a:t>Jan </a:t>
            </a:r>
            <a:r>
              <a:rPr lang="en-US" sz="2000" b="1" dirty="0" smtClean="0">
                <a:solidFill>
                  <a:schemeClr val="tx1"/>
                </a:solidFill>
                <a:cs typeface="Arial" panose="020B0604020202020204" pitchFamily="34" charset="0"/>
              </a:rPr>
              <a:t>26, </a:t>
            </a:r>
            <a:r>
              <a:rPr lang="en-US" sz="2000" b="1" dirty="0" smtClean="0">
                <a:solidFill>
                  <a:schemeClr val="tx1"/>
                </a:solidFill>
                <a:cs typeface="Arial" panose="020B0604020202020204" pitchFamily="34" charset="0"/>
              </a:rPr>
              <a:t>2015</a:t>
            </a:r>
            <a:endParaRPr lang="en-US" sz="2000" b="1" dirty="0">
              <a:solidFill>
                <a:schemeClr val="tx1"/>
              </a:solidFill>
            </a:endParaRPr>
          </a:p>
        </p:txBody>
      </p:sp>
      <p:pic>
        <p:nvPicPr>
          <p:cNvPr id="15" name="Picture 14" descr="geog-times.png"/>
          <p:cNvPicPr>
            <a:picLocks noChangeAspect="1"/>
          </p:cNvPicPr>
          <p:nvPr/>
        </p:nvPicPr>
        <p:blipFill rotWithShape="1">
          <a:blip r:embed="rId4">
            <a:extLst>
              <a:ext uri="{28A0092B-C50C-407E-A947-70E740481C1C}">
                <a14:useLocalDpi xmlns:a14="http://schemas.microsoft.com/office/drawing/2010/main" val="0"/>
              </a:ext>
            </a:extLst>
          </a:blip>
          <a:srcRect r="56280" b="23839"/>
          <a:stretch/>
        </p:blipFill>
        <p:spPr>
          <a:xfrm>
            <a:off x="6695724" y="5029200"/>
            <a:ext cx="2381952" cy="822158"/>
          </a:xfrm>
          <a:prstGeom prst="rect">
            <a:avLst/>
          </a:prstGeom>
        </p:spPr>
      </p:pic>
      <p:pic>
        <p:nvPicPr>
          <p:cNvPr id="16" name="Picture 15" descr="geog-times.png"/>
          <p:cNvPicPr>
            <a:picLocks noChangeAspect="1"/>
          </p:cNvPicPr>
          <p:nvPr/>
        </p:nvPicPr>
        <p:blipFill rotWithShape="1">
          <a:blip r:embed="rId4">
            <a:extLst>
              <a:ext uri="{28A0092B-C50C-407E-A947-70E740481C1C}">
                <a14:useLocalDpi xmlns:a14="http://schemas.microsoft.com/office/drawing/2010/main" val="0"/>
              </a:ext>
            </a:extLst>
          </a:blip>
          <a:srcRect l="46768" t="10970" r="548"/>
          <a:stretch/>
        </p:blipFill>
        <p:spPr>
          <a:xfrm>
            <a:off x="6722318" y="6019800"/>
            <a:ext cx="2328765" cy="779722"/>
          </a:xfrm>
          <a:prstGeom prst="rect">
            <a:avLst/>
          </a:prstGeom>
        </p:spPr>
      </p:pic>
    </p:spTree>
    <p:extLst>
      <p:ext uri="{BB962C8B-B14F-4D97-AF65-F5344CB8AC3E}">
        <p14:creationId xmlns:p14="http://schemas.microsoft.com/office/powerpoint/2010/main" val="86229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dirty="0" smtClean="0"/>
              <a:t>California drought in 2013-2014</a:t>
            </a:r>
            <a:endParaRPr lang="en-US" dirty="0"/>
          </a:p>
        </p:txBody>
      </p:sp>
      <p:sp>
        <p:nvSpPr>
          <p:cNvPr id="6" name="内容占位符 5"/>
          <p:cNvSpPr>
            <a:spLocks noGrp="1"/>
          </p:cNvSpPr>
          <p:nvPr>
            <p:ph idx="1"/>
          </p:nvPr>
        </p:nvSpPr>
        <p:spPr>
          <a:xfrm>
            <a:off x="457200" y="1785926"/>
            <a:ext cx="8229600" cy="4340237"/>
          </a:xfrm>
        </p:spPr>
        <p:txBody>
          <a:bodyPr/>
          <a:lstStyle/>
          <a:p>
            <a:r>
              <a:rPr lang="en-US" dirty="0" smtClean="0"/>
              <a:t>Did climate change cause this extreme drought event?</a:t>
            </a:r>
          </a:p>
          <a:p>
            <a:endParaRPr lang="en-US" dirty="0" smtClean="0"/>
          </a:p>
          <a:p>
            <a:endParaRPr lang="en-US" dirty="0" smtClean="0"/>
          </a:p>
          <a:p>
            <a:r>
              <a:rPr lang="en-US" dirty="0" smtClean="0"/>
              <a:t>Was it simply a result of natural variability?</a:t>
            </a:r>
            <a:endParaRPr lang="en-US" dirty="0"/>
          </a:p>
        </p:txBody>
      </p:sp>
      <p:sp>
        <p:nvSpPr>
          <p:cNvPr id="7" name="TextBox 6"/>
          <p:cNvSpPr txBox="1"/>
          <p:nvPr/>
        </p:nvSpPr>
        <p:spPr>
          <a:xfrm>
            <a:off x="4000496" y="3000372"/>
            <a:ext cx="1500198" cy="707886"/>
          </a:xfrm>
          <a:prstGeom prst="rect">
            <a:avLst/>
          </a:prstGeom>
          <a:noFill/>
        </p:spPr>
        <p:txBody>
          <a:bodyPr wrap="square" rtlCol="0">
            <a:spAutoFit/>
          </a:bodyPr>
          <a:lstStyle/>
          <a:p>
            <a:pPr defTabSz="914400"/>
            <a:r>
              <a:rPr lang="en-US" sz="4000" dirty="0" smtClean="0">
                <a:solidFill>
                  <a:prstClr val="black"/>
                </a:solidFill>
              </a:rPr>
              <a:t>VS.</a:t>
            </a:r>
            <a:endParaRPr lang="en-US" sz="4000" dirty="0">
              <a:solidFill>
                <a:prstClr val="black"/>
              </a:solidFill>
            </a:endParaRPr>
          </a:p>
        </p:txBody>
      </p:sp>
      <p:sp>
        <p:nvSpPr>
          <p:cNvPr id="9"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10</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0" y="857232"/>
            <a:ext cx="4857784" cy="4857784"/>
            <a:chOff x="0" y="857232"/>
            <a:chExt cx="4857784" cy="4857784"/>
          </a:xfrm>
        </p:grpSpPr>
        <p:pic>
          <p:nvPicPr>
            <p:cNvPr id="4" name="图片 3" descr="grid_map.png"/>
            <p:cNvPicPr/>
            <p:nvPr/>
          </p:nvPicPr>
          <p:blipFill>
            <a:blip r:embed="rId3" cstate="print"/>
            <a:stretch>
              <a:fillRect/>
            </a:stretch>
          </p:blipFill>
          <p:spPr>
            <a:xfrm>
              <a:off x="0" y="857232"/>
              <a:ext cx="4857784" cy="4857784"/>
            </a:xfrm>
            <a:prstGeom prst="rect">
              <a:avLst/>
            </a:prstGeom>
          </p:spPr>
        </p:pic>
        <p:sp>
          <p:nvSpPr>
            <p:cNvPr id="8" name="矩形 7"/>
            <p:cNvSpPr/>
            <p:nvPr/>
          </p:nvSpPr>
          <p:spPr>
            <a:xfrm>
              <a:off x="4283968" y="2708920"/>
              <a:ext cx="504056" cy="201622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标题 1"/>
          <p:cNvSpPr>
            <a:spLocks noGrp="1"/>
          </p:cNvSpPr>
          <p:nvPr>
            <p:ph type="title"/>
          </p:nvPr>
        </p:nvSpPr>
        <p:spPr>
          <a:xfrm>
            <a:off x="500034" y="0"/>
            <a:ext cx="8229600" cy="1143000"/>
          </a:xfrm>
        </p:spPr>
        <p:txBody>
          <a:bodyPr>
            <a:normAutofit fontScale="90000"/>
          </a:bodyPr>
          <a:lstStyle/>
          <a:p>
            <a:r>
              <a:rPr lang="en-US" dirty="0" smtClean="0"/>
              <a:t>Methodology - Study area and period </a:t>
            </a:r>
            <a:endParaRPr lang="en-US" dirty="0"/>
          </a:p>
        </p:txBody>
      </p:sp>
      <p:sp>
        <p:nvSpPr>
          <p:cNvPr id="3" name="内容占位符 2"/>
          <p:cNvSpPr>
            <a:spLocks noGrp="1"/>
          </p:cNvSpPr>
          <p:nvPr>
            <p:ph idx="1"/>
          </p:nvPr>
        </p:nvSpPr>
        <p:spPr>
          <a:xfrm>
            <a:off x="4714876" y="1643050"/>
            <a:ext cx="4429124" cy="4525963"/>
          </a:xfrm>
        </p:spPr>
        <p:txBody>
          <a:bodyPr>
            <a:normAutofit/>
          </a:bodyPr>
          <a:lstStyle/>
          <a:p>
            <a:r>
              <a:rPr lang="en-US" sz="2400" b="1" dirty="0" smtClean="0"/>
              <a:t>Sierra Nevada mountain range</a:t>
            </a:r>
          </a:p>
          <a:p>
            <a:pPr>
              <a:buNone/>
            </a:pPr>
            <a:r>
              <a:rPr lang="en-US" sz="2000" dirty="0" smtClean="0"/>
              <a:t>	- Long-term Apr 1 SWE &gt; 10 mm</a:t>
            </a:r>
          </a:p>
          <a:p>
            <a:endParaRPr lang="en-US" sz="2000" dirty="0" smtClean="0"/>
          </a:p>
          <a:p>
            <a:endParaRPr lang="en-US" sz="2000" dirty="0" smtClean="0"/>
          </a:p>
          <a:p>
            <a:r>
              <a:rPr lang="en-US" sz="2400" b="1" dirty="0" smtClean="0"/>
              <a:t>1920-2014</a:t>
            </a:r>
            <a:endParaRPr lang="en-US" sz="2000" dirty="0" smtClean="0"/>
          </a:p>
          <a:p>
            <a:pPr>
              <a:buNone/>
            </a:pPr>
            <a:r>
              <a:rPr lang="en-US" sz="2000" dirty="0" smtClean="0"/>
              <a:t>	</a:t>
            </a:r>
          </a:p>
        </p:txBody>
      </p:sp>
      <p:sp>
        <p:nvSpPr>
          <p:cNvPr id="7"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11</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en-US" dirty="0" smtClean="0"/>
              <a:t>Methodology - Data</a:t>
            </a:r>
            <a:endParaRPr lang="en-US" dirty="0"/>
          </a:p>
        </p:txBody>
      </p:sp>
      <p:sp>
        <p:nvSpPr>
          <p:cNvPr id="3" name="内容占位符 2"/>
          <p:cNvSpPr>
            <a:spLocks noGrp="1"/>
          </p:cNvSpPr>
          <p:nvPr>
            <p:ph idx="1"/>
          </p:nvPr>
        </p:nvSpPr>
        <p:spPr>
          <a:xfrm>
            <a:off x="457200" y="1214422"/>
            <a:ext cx="8229600" cy="4911741"/>
          </a:xfrm>
        </p:spPr>
        <p:txBody>
          <a:bodyPr>
            <a:normAutofit/>
          </a:bodyPr>
          <a:lstStyle/>
          <a:p>
            <a:r>
              <a:rPr lang="en-US" sz="2800" dirty="0" smtClean="0"/>
              <a:t>Daily precipitation (P)</a:t>
            </a:r>
          </a:p>
          <a:p>
            <a:r>
              <a:rPr lang="en-US" sz="2800" dirty="0" smtClean="0"/>
              <a:t>Daily temperature (T)</a:t>
            </a:r>
          </a:p>
          <a:p>
            <a:endParaRPr lang="en-US" sz="2800" dirty="0" smtClean="0"/>
          </a:p>
          <a:p>
            <a:endParaRPr lang="en-US" sz="2800" dirty="0" smtClean="0"/>
          </a:p>
          <a:p>
            <a:pPr>
              <a:buNone/>
            </a:pPr>
            <a:endParaRPr lang="en-US" sz="2800" dirty="0" smtClean="0"/>
          </a:p>
          <a:p>
            <a:r>
              <a:rPr lang="en-US" sz="2800" dirty="0" smtClean="0"/>
              <a:t>Snow water equivalent (SWE)</a:t>
            </a:r>
          </a:p>
          <a:p>
            <a:r>
              <a:rPr lang="en-US" sz="2800" dirty="0" smtClean="0"/>
              <a:t>Runoff</a:t>
            </a:r>
          </a:p>
        </p:txBody>
      </p:sp>
      <p:sp>
        <p:nvSpPr>
          <p:cNvPr id="7" name="TextBox 6"/>
          <p:cNvSpPr txBox="1"/>
          <p:nvPr/>
        </p:nvSpPr>
        <p:spPr>
          <a:xfrm>
            <a:off x="4429124" y="1142984"/>
            <a:ext cx="4500594" cy="1200329"/>
          </a:xfrm>
          <a:prstGeom prst="rect">
            <a:avLst/>
          </a:prstGeom>
          <a:noFill/>
        </p:spPr>
        <p:txBody>
          <a:bodyPr wrap="square" rtlCol="0">
            <a:spAutoFit/>
          </a:bodyPr>
          <a:lstStyle/>
          <a:p>
            <a:pPr algn="ctr" defTabSz="914400"/>
            <a:r>
              <a:rPr lang="en-US" sz="2400" dirty="0" smtClean="0">
                <a:solidFill>
                  <a:srgbClr val="C00000"/>
                </a:solidFill>
              </a:rPr>
              <a:t>UW Drought Monitor </a:t>
            </a:r>
          </a:p>
          <a:p>
            <a:pPr algn="ctr" defTabSz="914400"/>
            <a:r>
              <a:rPr lang="en-US" sz="2400" dirty="0" smtClean="0">
                <a:solidFill>
                  <a:srgbClr val="C00000"/>
                </a:solidFill>
              </a:rPr>
              <a:t>1/16 degree station-based dataset</a:t>
            </a:r>
          </a:p>
          <a:p>
            <a:pPr algn="ctr" defTabSz="914400"/>
            <a:r>
              <a:rPr lang="en-US" sz="2400" dirty="0" smtClean="0">
                <a:solidFill>
                  <a:srgbClr val="C00000"/>
                </a:solidFill>
              </a:rPr>
              <a:t>(1920-2014)</a:t>
            </a:r>
            <a:endParaRPr lang="en-US" sz="2400" dirty="0">
              <a:solidFill>
                <a:srgbClr val="C00000"/>
              </a:solidFill>
            </a:endParaRPr>
          </a:p>
        </p:txBody>
      </p:sp>
      <p:sp>
        <p:nvSpPr>
          <p:cNvPr id="8" name="矩形 7"/>
          <p:cNvSpPr/>
          <p:nvPr/>
        </p:nvSpPr>
        <p:spPr>
          <a:xfrm>
            <a:off x="428596" y="1142984"/>
            <a:ext cx="3786214" cy="12144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8"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12</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lstStyle/>
          <a:p>
            <a:r>
              <a:rPr lang="en-US" dirty="0" smtClean="0"/>
              <a:t>Methodology - Data</a:t>
            </a:r>
            <a:endParaRPr lang="en-US" dirty="0"/>
          </a:p>
        </p:txBody>
      </p:sp>
      <p:sp>
        <p:nvSpPr>
          <p:cNvPr id="3" name="内容占位符 2"/>
          <p:cNvSpPr>
            <a:spLocks noGrp="1"/>
          </p:cNvSpPr>
          <p:nvPr>
            <p:ph idx="1"/>
          </p:nvPr>
        </p:nvSpPr>
        <p:spPr>
          <a:xfrm>
            <a:off x="457200" y="1214422"/>
            <a:ext cx="8229600" cy="4911741"/>
          </a:xfrm>
        </p:spPr>
        <p:txBody>
          <a:bodyPr>
            <a:normAutofit/>
          </a:bodyPr>
          <a:lstStyle/>
          <a:p>
            <a:r>
              <a:rPr lang="en-US" sz="2800" dirty="0" smtClean="0"/>
              <a:t>Daily precipitation (P)</a:t>
            </a:r>
          </a:p>
          <a:p>
            <a:r>
              <a:rPr lang="en-US" sz="2800" dirty="0" smtClean="0"/>
              <a:t>Daily temperature (T)</a:t>
            </a:r>
          </a:p>
          <a:p>
            <a:endParaRPr lang="en-US" sz="2800" dirty="0" smtClean="0"/>
          </a:p>
          <a:p>
            <a:endParaRPr lang="en-US" sz="2800" dirty="0" smtClean="0"/>
          </a:p>
          <a:p>
            <a:pPr>
              <a:buNone/>
            </a:pPr>
            <a:endParaRPr lang="en-US" sz="2800" dirty="0" smtClean="0"/>
          </a:p>
          <a:p>
            <a:r>
              <a:rPr lang="en-US" sz="2800" dirty="0" smtClean="0"/>
              <a:t>Snow water equivalent (SWE)</a:t>
            </a:r>
          </a:p>
          <a:p>
            <a:r>
              <a:rPr lang="en-US" sz="2800" dirty="0" smtClean="0"/>
              <a:t>Runoff</a:t>
            </a:r>
          </a:p>
        </p:txBody>
      </p:sp>
      <p:cxnSp>
        <p:nvCxnSpPr>
          <p:cNvPr id="5" name="直接箭头连接符 4"/>
          <p:cNvCxnSpPr/>
          <p:nvPr/>
        </p:nvCxnSpPr>
        <p:spPr>
          <a:xfrm rot="5400000">
            <a:off x="1608117" y="3106735"/>
            <a:ext cx="1071570" cy="1588"/>
          </a:xfrm>
          <a:prstGeom prst="straightConnector1">
            <a:avLst/>
          </a:prstGeom>
          <a:ln w="635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357422" y="2786058"/>
            <a:ext cx="2146742" cy="646331"/>
          </a:xfrm>
          <a:prstGeom prst="rect">
            <a:avLst/>
          </a:prstGeom>
          <a:noFill/>
        </p:spPr>
        <p:txBody>
          <a:bodyPr wrap="none" rtlCol="0">
            <a:spAutoFit/>
          </a:bodyPr>
          <a:lstStyle/>
          <a:p>
            <a:pPr defTabSz="914400"/>
            <a:r>
              <a:rPr lang="en-US" sz="3600" b="1" dirty="0" smtClean="0">
                <a:solidFill>
                  <a:srgbClr val="0070C0"/>
                </a:solidFill>
              </a:rPr>
              <a:t>VIC model</a:t>
            </a:r>
            <a:endParaRPr lang="en-US" sz="3600" b="1" dirty="0">
              <a:solidFill>
                <a:srgbClr val="0070C0"/>
              </a:solidFill>
            </a:endParaRPr>
          </a:p>
        </p:txBody>
      </p:sp>
      <p:sp>
        <p:nvSpPr>
          <p:cNvPr id="7" name="TextBox 6"/>
          <p:cNvSpPr txBox="1"/>
          <p:nvPr/>
        </p:nvSpPr>
        <p:spPr>
          <a:xfrm>
            <a:off x="4429124" y="1142984"/>
            <a:ext cx="4500594" cy="830997"/>
          </a:xfrm>
          <a:prstGeom prst="rect">
            <a:avLst/>
          </a:prstGeom>
          <a:noFill/>
        </p:spPr>
        <p:txBody>
          <a:bodyPr wrap="square" rtlCol="0">
            <a:spAutoFit/>
          </a:bodyPr>
          <a:lstStyle/>
          <a:p>
            <a:pPr algn="ctr" defTabSz="914400"/>
            <a:r>
              <a:rPr lang="en-US" sz="2400" dirty="0" smtClean="0">
                <a:solidFill>
                  <a:srgbClr val="C00000"/>
                </a:solidFill>
              </a:rPr>
              <a:t>UW Drought Monitor </a:t>
            </a:r>
          </a:p>
          <a:p>
            <a:pPr algn="ctr" defTabSz="914400"/>
            <a:r>
              <a:rPr lang="en-US" sz="2400" dirty="0" smtClean="0">
                <a:solidFill>
                  <a:srgbClr val="C00000"/>
                </a:solidFill>
              </a:rPr>
              <a:t>1/16 degree station-based dataset</a:t>
            </a:r>
            <a:endParaRPr lang="en-US" sz="2400" dirty="0">
              <a:solidFill>
                <a:srgbClr val="C00000"/>
              </a:solidFill>
            </a:endParaRPr>
          </a:p>
        </p:txBody>
      </p:sp>
      <p:sp>
        <p:nvSpPr>
          <p:cNvPr id="8" name="矩形 7"/>
          <p:cNvSpPr/>
          <p:nvPr/>
        </p:nvSpPr>
        <p:spPr>
          <a:xfrm>
            <a:off x="428596" y="1142984"/>
            <a:ext cx="3786214" cy="121444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矩形 8"/>
          <p:cNvSpPr/>
          <p:nvPr/>
        </p:nvSpPr>
        <p:spPr>
          <a:xfrm>
            <a:off x="428596" y="3786190"/>
            <a:ext cx="4857784" cy="100013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10" name="图片 9" descr="VIC_grid_cell_schematic.gif"/>
          <p:cNvPicPr>
            <a:picLocks noChangeAspect="1"/>
          </p:cNvPicPr>
          <p:nvPr/>
        </p:nvPicPr>
        <p:blipFill>
          <a:blip r:embed="rId3" cstate="print"/>
          <a:stretch>
            <a:fillRect/>
          </a:stretch>
        </p:blipFill>
        <p:spPr>
          <a:xfrm>
            <a:off x="5818642" y="2554596"/>
            <a:ext cx="3325358" cy="4303404"/>
          </a:xfrm>
          <a:prstGeom prst="rect">
            <a:avLst/>
          </a:prstGeom>
        </p:spPr>
      </p:pic>
      <p:pic>
        <p:nvPicPr>
          <p:cNvPr id="14" name="图片 13" descr="VIC_snow.gif"/>
          <p:cNvPicPr>
            <a:picLocks noChangeAspect="1"/>
          </p:cNvPicPr>
          <p:nvPr/>
        </p:nvPicPr>
        <p:blipFill>
          <a:blip r:embed="rId4" cstate="print"/>
          <a:stretch>
            <a:fillRect/>
          </a:stretch>
        </p:blipFill>
        <p:spPr>
          <a:xfrm>
            <a:off x="3143240" y="5028791"/>
            <a:ext cx="2357454" cy="1829209"/>
          </a:xfrm>
          <a:prstGeom prst="rect">
            <a:avLst/>
          </a:prstGeom>
        </p:spPr>
      </p:pic>
      <p:sp>
        <p:nvSpPr>
          <p:cNvPr id="15" name="TextBox 14"/>
          <p:cNvSpPr txBox="1"/>
          <p:nvPr/>
        </p:nvSpPr>
        <p:spPr>
          <a:xfrm>
            <a:off x="1000100" y="5643578"/>
            <a:ext cx="2308837" cy="400110"/>
          </a:xfrm>
          <a:prstGeom prst="rect">
            <a:avLst/>
          </a:prstGeom>
          <a:noFill/>
        </p:spPr>
        <p:txBody>
          <a:bodyPr wrap="none" rtlCol="0">
            <a:spAutoFit/>
          </a:bodyPr>
          <a:lstStyle/>
          <a:p>
            <a:pPr defTabSz="914400"/>
            <a:r>
              <a:rPr lang="en-US" sz="2000" b="1" dirty="0" smtClean="0">
                <a:solidFill>
                  <a:prstClr val="black"/>
                </a:solidFill>
              </a:rPr>
              <a:t>VIC Snow Algorithm</a:t>
            </a:r>
            <a:endParaRPr lang="en-US" sz="2000" b="1" dirty="0">
              <a:solidFill>
                <a:prstClr val="black"/>
              </a:solidFill>
            </a:endParaRPr>
          </a:p>
        </p:txBody>
      </p:sp>
      <p:cxnSp>
        <p:nvCxnSpPr>
          <p:cNvPr id="17" name="直接箭头连接符 16"/>
          <p:cNvCxnSpPr/>
          <p:nvPr/>
        </p:nvCxnSpPr>
        <p:spPr>
          <a:xfrm rot="5400000">
            <a:off x="5143504" y="5072074"/>
            <a:ext cx="1000132" cy="5715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13</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dirty="0" smtClean="0"/>
              <a:t>Analysis and results</a:t>
            </a:r>
            <a:br>
              <a:rPr lang="en-US" dirty="0" smtClean="0"/>
            </a:br>
            <a:r>
              <a:rPr lang="en-US" dirty="0" smtClean="0"/>
              <a:t/>
            </a:r>
            <a:br>
              <a:rPr lang="en-US" dirty="0" smtClean="0"/>
            </a:br>
            <a:r>
              <a:rPr lang="en-US" sz="3600" dirty="0" smtClean="0">
                <a:solidFill>
                  <a:srgbClr val="C00000"/>
                </a:solidFill>
              </a:rPr>
              <a:t>1. How has the climate changed in California?</a:t>
            </a:r>
            <a:br>
              <a:rPr lang="en-US" sz="3600" dirty="0" smtClean="0">
                <a:solidFill>
                  <a:srgbClr val="C00000"/>
                </a:solidFill>
              </a:rPr>
            </a:br>
            <a:r>
              <a:rPr lang="en-US" sz="3600" dirty="0" smtClean="0">
                <a:solidFill>
                  <a:srgbClr val="C00000"/>
                </a:solidFill>
              </a:rPr>
              <a:t>(Trend analysis)</a:t>
            </a:r>
            <a:endParaRPr lang="en-US" sz="3600" dirty="0">
              <a:solidFill>
                <a:srgbClr val="C00000"/>
              </a:solidFill>
            </a:endParaRPr>
          </a:p>
        </p:txBody>
      </p:sp>
      <p:sp>
        <p:nvSpPr>
          <p:cNvPr id="3" name="副标题 2"/>
          <p:cNvSpPr>
            <a:spLocks noGrp="1"/>
          </p:cNvSpPr>
          <p:nvPr>
            <p:ph type="subTitle" idx="1"/>
          </p:nvPr>
        </p:nvSpPr>
        <p:spPr/>
        <p:txBody>
          <a:bodyPr/>
          <a:lstStyle/>
          <a:p>
            <a:endParaRPr lang="en-US" dirty="0"/>
          </a:p>
        </p:txBody>
      </p:sp>
      <p:sp>
        <p:nvSpPr>
          <p:cNvPr id="6"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14</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2800" dirty="0" smtClean="0"/>
              <a:t>1. How has the climate changed in California?</a:t>
            </a:r>
            <a:br>
              <a:rPr lang="en-US" sz="2800" dirty="0" smtClean="0"/>
            </a:br>
            <a:endParaRPr lang="en-US" sz="2800" dirty="0"/>
          </a:p>
        </p:txBody>
      </p:sp>
      <p:pic>
        <p:nvPicPr>
          <p:cNvPr id="4" name="内容占位符 3" descr="ts_prec.png"/>
          <p:cNvPicPr>
            <a:picLocks noGrp="1" noChangeAspect="1"/>
          </p:cNvPicPr>
          <p:nvPr>
            <p:ph idx="1"/>
          </p:nvPr>
        </p:nvPicPr>
        <p:blipFill>
          <a:blip r:embed="rId3" cstate="print"/>
          <a:stretch>
            <a:fillRect/>
          </a:stretch>
        </p:blipFill>
        <p:spPr>
          <a:xfrm>
            <a:off x="-357221" y="1428736"/>
            <a:ext cx="8572558" cy="2143140"/>
          </a:xfrm>
        </p:spPr>
      </p:pic>
      <p:pic>
        <p:nvPicPr>
          <p:cNvPr id="5" name="图片 4" descr="ts_temp.png"/>
          <p:cNvPicPr>
            <a:picLocks noChangeAspect="1"/>
          </p:cNvPicPr>
          <p:nvPr/>
        </p:nvPicPr>
        <p:blipFill>
          <a:blip r:embed="rId4" cstate="print"/>
          <a:stretch>
            <a:fillRect/>
          </a:stretch>
        </p:blipFill>
        <p:spPr>
          <a:xfrm>
            <a:off x="-357221" y="3929066"/>
            <a:ext cx="8572558" cy="2143140"/>
          </a:xfrm>
          <a:prstGeom prst="rect">
            <a:avLst/>
          </a:prstGeom>
        </p:spPr>
      </p:pic>
      <p:sp>
        <p:nvSpPr>
          <p:cNvPr id="14" name="TextBox 13"/>
          <p:cNvSpPr txBox="1"/>
          <p:nvPr/>
        </p:nvSpPr>
        <p:spPr>
          <a:xfrm>
            <a:off x="7572396" y="2357430"/>
            <a:ext cx="1714512" cy="400110"/>
          </a:xfrm>
          <a:prstGeom prst="rect">
            <a:avLst/>
          </a:prstGeom>
          <a:noFill/>
        </p:spPr>
        <p:txBody>
          <a:bodyPr wrap="square" rtlCol="0">
            <a:spAutoFit/>
          </a:bodyPr>
          <a:lstStyle/>
          <a:p>
            <a:pPr defTabSz="914400"/>
            <a:r>
              <a:rPr lang="en-US" sz="2000" b="1" u="sng" dirty="0" smtClean="0">
                <a:solidFill>
                  <a:srgbClr val="C00000"/>
                </a:solidFill>
              </a:rPr>
              <a:t>No trend</a:t>
            </a:r>
            <a:endParaRPr lang="en-US" sz="2000" b="1" u="sng" dirty="0">
              <a:solidFill>
                <a:srgbClr val="C00000"/>
              </a:solidFill>
            </a:endParaRPr>
          </a:p>
        </p:txBody>
      </p:sp>
      <p:sp>
        <p:nvSpPr>
          <p:cNvPr id="15" name="TextBox 14"/>
          <p:cNvSpPr txBox="1"/>
          <p:nvPr/>
        </p:nvSpPr>
        <p:spPr>
          <a:xfrm>
            <a:off x="7429520" y="4429132"/>
            <a:ext cx="1857388" cy="1631216"/>
          </a:xfrm>
          <a:prstGeom prst="rect">
            <a:avLst/>
          </a:prstGeom>
          <a:noFill/>
        </p:spPr>
        <p:txBody>
          <a:bodyPr wrap="square" rtlCol="0">
            <a:spAutoFit/>
          </a:bodyPr>
          <a:lstStyle/>
          <a:p>
            <a:pPr defTabSz="914400"/>
            <a:r>
              <a:rPr lang="en-US" sz="2000" b="1" u="sng" dirty="0" smtClean="0">
                <a:solidFill>
                  <a:srgbClr val="C00000"/>
                </a:solidFill>
              </a:rPr>
              <a:t>Increasing trend</a:t>
            </a:r>
          </a:p>
          <a:p>
            <a:pPr defTabSz="914400"/>
            <a:endParaRPr lang="en-US" sz="2000" b="1" u="sng" dirty="0" smtClean="0">
              <a:solidFill>
                <a:srgbClr val="C00000"/>
              </a:solidFill>
            </a:endParaRPr>
          </a:p>
          <a:p>
            <a:pPr defTabSz="914400"/>
            <a:r>
              <a:rPr lang="en-US" dirty="0" smtClean="0">
                <a:solidFill>
                  <a:srgbClr val="C00000"/>
                </a:solidFill>
              </a:rPr>
              <a:t>+0.4 </a:t>
            </a:r>
            <a:r>
              <a:rPr lang="en-US" baseline="30000" dirty="0" err="1" smtClean="0">
                <a:solidFill>
                  <a:srgbClr val="C00000"/>
                </a:solidFill>
              </a:rPr>
              <a:t>o</a:t>
            </a:r>
            <a:r>
              <a:rPr lang="en-US" dirty="0" err="1" smtClean="0">
                <a:solidFill>
                  <a:srgbClr val="C00000"/>
                </a:solidFill>
              </a:rPr>
              <a:t>C</a:t>
            </a:r>
            <a:r>
              <a:rPr lang="en-US" dirty="0" smtClean="0">
                <a:solidFill>
                  <a:srgbClr val="C00000"/>
                </a:solidFill>
              </a:rPr>
              <a:t>/100 years</a:t>
            </a:r>
          </a:p>
          <a:p>
            <a:pPr defTabSz="914400"/>
            <a:r>
              <a:rPr lang="en-US" dirty="0" smtClean="0">
                <a:solidFill>
                  <a:srgbClr val="C00000"/>
                </a:solidFill>
              </a:rPr>
              <a:t>p-value=0.10</a:t>
            </a:r>
            <a:endParaRPr lang="en-US" dirty="0">
              <a:solidFill>
                <a:srgbClr val="C00000"/>
              </a:solidFill>
            </a:endParaRPr>
          </a:p>
        </p:txBody>
      </p:sp>
      <p:sp>
        <p:nvSpPr>
          <p:cNvPr id="10"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15</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2800" dirty="0" smtClean="0"/>
              <a:t>1. How has the climate changed in California? </a:t>
            </a:r>
            <a:br>
              <a:rPr lang="en-US" sz="2800" dirty="0" smtClean="0"/>
            </a:br>
            <a:endParaRPr lang="en-US" sz="2800" dirty="0"/>
          </a:p>
        </p:txBody>
      </p:sp>
      <p:pic>
        <p:nvPicPr>
          <p:cNvPr id="4" name="内容占位符 3" descr="ts_prec.png"/>
          <p:cNvPicPr>
            <a:picLocks noGrp="1" noChangeAspect="1"/>
          </p:cNvPicPr>
          <p:nvPr>
            <p:ph idx="1"/>
          </p:nvPr>
        </p:nvPicPr>
        <p:blipFill>
          <a:blip r:embed="rId3" cstate="print"/>
          <a:stretch>
            <a:fillRect/>
          </a:stretch>
        </p:blipFill>
        <p:spPr>
          <a:xfrm>
            <a:off x="-357219" y="1428736"/>
            <a:ext cx="8572554" cy="2143139"/>
          </a:xfrm>
        </p:spPr>
      </p:pic>
      <p:pic>
        <p:nvPicPr>
          <p:cNvPr id="5" name="图片 4" descr="ts_temp.png"/>
          <p:cNvPicPr>
            <a:picLocks noChangeAspect="1"/>
          </p:cNvPicPr>
          <p:nvPr/>
        </p:nvPicPr>
        <p:blipFill>
          <a:blip r:embed="rId4" cstate="print"/>
          <a:stretch>
            <a:fillRect/>
          </a:stretch>
        </p:blipFill>
        <p:spPr>
          <a:xfrm>
            <a:off x="-357221" y="3929066"/>
            <a:ext cx="8572554" cy="2143139"/>
          </a:xfrm>
          <a:prstGeom prst="rect">
            <a:avLst/>
          </a:prstGeom>
        </p:spPr>
      </p:pic>
      <p:sp>
        <p:nvSpPr>
          <p:cNvPr id="14" name="TextBox 13"/>
          <p:cNvSpPr txBox="1"/>
          <p:nvPr/>
        </p:nvSpPr>
        <p:spPr>
          <a:xfrm>
            <a:off x="7380312" y="1916832"/>
            <a:ext cx="1944216" cy="1569660"/>
          </a:xfrm>
          <a:prstGeom prst="rect">
            <a:avLst/>
          </a:prstGeom>
          <a:noFill/>
        </p:spPr>
        <p:txBody>
          <a:bodyPr wrap="square" rtlCol="0">
            <a:spAutoFit/>
          </a:bodyPr>
          <a:lstStyle/>
          <a:p>
            <a:pPr defTabSz="914400"/>
            <a:r>
              <a:rPr lang="en-US" sz="2000" b="1" u="sng" dirty="0" smtClean="0">
                <a:solidFill>
                  <a:srgbClr val="C00000"/>
                </a:solidFill>
              </a:rPr>
              <a:t>Decreasing trend</a:t>
            </a:r>
          </a:p>
          <a:p>
            <a:pPr defTabSz="914400"/>
            <a:endParaRPr lang="en-US" sz="2000" b="1" u="sng" dirty="0" smtClean="0">
              <a:solidFill>
                <a:srgbClr val="C00000"/>
              </a:solidFill>
            </a:endParaRPr>
          </a:p>
          <a:p>
            <a:pPr defTabSz="914400"/>
            <a:r>
              <a:rPr lang="en-US" dirty="0" smtClean="0">
                <a:solidFill>
                  <a:srgbClr val="C00000"/>
                </a:solidFill>
              </a:rPr>
              <a:t>-5.0 km</a:t>
            </a:r>
            <a:r>
              <a:rPr lang="en-US" baseline="30000" dirty="0" smtClean="0">
                <a:solidFill>
                  <a:srgbClr val="C00000"/>
                </a:solidFill>
              </a:rPr>
              <a:t>3</a:t>
            </a:r>
            <a:r>
              <a:rPr lang="en-US" dirty="0" smtClean="0">
                <a:solidFill>
                  <a:srgbClr val="C00000"/>
                </a:solidFill>
              </a:rPr>
              <a:t>/100years</a:t>
            </a:r>
          </a:p>
          <a:p>
            <a:pPr defTabSz="914400"/>
            <a:r>
              <a:rPr lang="en-US" dirty="0" smtClean="0">
                <a:solidFill>
                  <a:srgbClr val="C00000"/>
                </a:solidFill>
              </a:rPr>
              <a:t>p-value=0.07</a:t>
            </a:r>
            <a:endParaRPr lang="en-US" dirty="0">
              <a:solidFill>
                <a:srgbClr val="C00000"/>
              </a:solidFill>
            </a:endParaRPr>
          </a:p>
        </p:txBody>
      </p:sp>
      <p:sp>
        <p:nvSpPr>
          <p:cNvPr id="15" name="TextBox 14"/>
          <p:cNvSpPr txBox="1"/>
          <p:nvPr/>
        </p:nvSpPr>
        <p:spPr>
          <a:xfrm>
            <a:off x="7380312" y="4429132"/>
            <a:ext cx="1967048" cy="1569660"/>
          </a:xfrm>
          <a:prstGeom prst="rect">
            <a:avLst/>
          </a:prstGeom>
          <a:noFill/>
        </p:spPr>
        <p:txBody>
          <a:bodyPr wrap="square" rtlCol="0">
            <a:spAutoFit/>
          </a:bodyPr>
          <a:lstStyle/>
          <a:p>
            <a:pPr defTabSz="914400"/>
            <a:r>
              <a:rPr lang="en-US" sz="2000" b="1" u="sng" dirty="0" smtClean="0">
                <a:solidFill>
                  <a:srgbClr val="C00000"/>
                </a:solidFill>
              </a:rPr>
              <a:t>Decreasing trend</a:t>
            </a:r>
          </a:p>
          <a:p>
            <a:pPr defTabSz="914400"/>
            <a:endParaRPr lang="en-US" sz="2000" b="1" u="sng" dirty="0" smtClean="0">
              <a:solidFill>
                <a:srgbClr val="C00000"/>
              </a:solidFill>
            </a:endParaRPr>
          </a:p>
          <a:p>
            <a:pPr defTabSz="914400"/>
            <a:r>
              <a:rPr lang="en-US" dirty="0" smtClean="0">
                <a:solidFill>
                  <a:srgbClr val="C00000"/>
                </a:solidFill>
              </a:rPr>
              <a:t>-6.2 km</a:t>
            </a:r>
            <a:r>
              <a:rPr lang="en-US" baseline="30000" dirty="0" smtClean="0">
                <a:solidFill>
                  <a:srgbClr val="C00000"/>
                </a:solidFill>
              </a:rPr>
              <a:t>3</a:t>
            </a:r>
            <a:r>
              <a:rPr lang="en-US" dirty="0" smtClean="0">
                <a:solidFill>
                  <a:srgbClr val="C00000"/>
                </a:solidFill>
              </a:rPr>
              <a:t>/100years</a:t>
            </a:r>
          </a:p>
          <a:p>
            <a:pPr defTabSz="914400"/>
            <a:r>
              <a:rPr lang="en-US" dirty="0" smtClean="0">
                <a:solidFill>
                  <a:srgbClr val="C00000"/>
                </a:solidFill>
              </a:rPr>
              <a:t>p-value=0.03</a:t>
            </a:r>
            <a:endParaRPr lang="en-US" dirty="0">
              <a:solidFill>
                <a:srgbClr val="C00000"/>
              </a:solidFill>
            </a:endParaRPr>
          </a:p>
        </p:txBody>
      </p:sp>
      <p:sp>
        <p:nvSpPr>
          <p:cNvPr id="9"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16</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dirty="0" smtClean="0"/>
              <a:t>Analysis and results</a:t>
            </a:r>
            <a:br>
              <a:rPr lang="en-US" dirty="0" smtClean="0"/>
            </a:br>
            <a:r>
              <a:rPr lang="en-US" dirty="0" smtClean="0"/>
              <a:t/>
            </a:r>
            <a:br>
              <a:rPr lang="en-US" dirty="0" smtClean="0"/>
            </a:br>
            <a:r>
              <a:rPr lang="en-US" sz="4000" dirty="0" smtClean="0">
                <a:solidFill>
                  <a:srgbClr val="C00000"/>
                </a:solidFill>
              </a:rPr>
              <a:t>2. How dry was California in 2013-2014?</a:t>
            </a:r>
            <a:br>
              <a:rPr lang="en-US" sz="4000" dirty="0" smtClean="0">
                <a:solidFill>
                  <a:srgbClr val="C00000"/>
                </a:solidFill>
              </a:rPr>
            </a:br>
            <a:r>
              <a:rPr lang="en-US" dirty="0" smtClean="0">
                <a:solidFill>
                  <a:srgbClr val="C00000"/>
                </a:solidFill>
              </a:rPr>
              <a:t>(Frequency analysis)</a:t>
            </a:r>
            <a:endParaRPr lang="en-US" dirty="0">
              <a:solidFill>
                <a:srgbClr val="C00000"/>
              </a:solidFill>
            </a:endParaRPr>
          </a:p>
        </p:txBody>
      </p:sp>
      <p:sp>
        <p:nvSpPr>
          <p:cNvPr id="3" name="副标题 2"/>
          <p:cNvSpPr>
            <a:spLocks noGrp="1"/>
          </p:cNvSpPr>
          <p:nvPr>
            <p:ph type="subTitle" idx="1"/>
          </p:nvPr>
        </p:nvSpPr>
        <p:spPr/>
        <p:txBody>
          <a:bodyPr/>
          <a:lstStyle/>
          <a:p>
            <a:endParaRPr lang="en-US"/>
          </a:p>
        </p:txBody>
      </p:sp>
      <p:sp>
        <p:nvSpPr>
          <p:cNvPr id="6"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17</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2800" dirty="0" smtClean="0"/>
              <a:t>2. How dry was California in 2013-2014?</a:t>
            </a:r>
            <a:br>
              <a:rPr lang="en-US" sz="2800" dirty="0" smtClean="0"/>
            </a:br>
            <a:endParaRPr lang="en-US" sz="2800" dirty="0"/>
          </a:p>
        </p:txBody>
      </p:sp>
      <p:pic>
        <p:nvPicPr>
          <p:cNvPr id="8" name="内容占位符 7" descr="cdf_prec.png"/>
          <p:cNvPicPr>
            <a:picLocks noGrp="1" noChangeAspect="1"/>
          </p:cNvPicPr>
          <p:nvPr>
            <p:ph idx="1"/>
          </p:nvPr>
        </p:nvPicPr>
        <p:blipFill>
          <a:blip r:embed="rId3" cstate="print"/>
          <a:stretch>
            <a:fillRect/>
          </a:stretch>
        </p:blipFill>
        <p:spPr>
          <a:xfrm>
            <a:off x="0" y="1427068"/>
            <a:ext cx="9160466" cy="4932558"/>
          </a:xfrm>
        </p:spPr>
      </p:pic>
      <p:sp>
        <p:nvSpPr>
          <p:cNvPr id="9" name="TextBox 8"/>
          <p:cNvSpPr txBox="1"/>
          <p:nvPr/>
        </p:nvSpPr>
        <p:spPr>
          <a:xfrm>
            <a:off x="3143240" y="1000108"/>
            <a:ext cx="3128998" cy="523220"/>
          </a:xfrm>
          <a:prstGeom prst="rect">
            <a:avLst/>
          </a:prstGeom>
          <a:noFill/>
        </p:spPr>
        <p:txBody>
          <a:bodyPr wrap="none" rtlCol="0">
            <a:spAutoFit/>
          </a:bodyPr>
          <a:lstStyle/>
          <a:p>
            <a:pPr defTabSz="914400"/>
            <a:r>
              <a:rPr lang="en-US" sz="2800" dirty="0" smtClean="0">
                <a:solidFill>
                  <a:srgbClr val="C00000"/>
                </a:solidFill>
              </a:rPr>
              <a:t>Winter precipitation</a:t>
            </a:r>
            <a:endParaRPr lang="en-US" sz="2800" dirty="0">
              <a:solidFill>
                <a:srgbClr val="C00000"/>
              </a:solidFill>
            </a:endParaRPr>
          </a:p>
        </p:txBody>
      </p:sp>
      <p:sp>
        <p:nvSpPr>
          <p:cNvPr id="7"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18</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2800" dirty="0" smtClean="0"/>
              <a:t>2. How dry was California in 2013-2014?</a:t>
            </a:r>
            <a:br>
              <a:rPr lang="en-US" sz="2800" dirty="0" smtClean="0"/>
            </a:br>
            <a:endParaRPr lang="en-US" sz="2800" dirty="0"/>
          </a:p>
        </p:txBody>
      </p:sp>
      <p:pic>
        <p:nvPicPr>
          <p:cNvPr id="8" name="内容占位符 7" descr="cdf_prec.png"/>
          <p:cNvPicPr>
            <a:picLocks noGrp="1" noChangeAspect="1"/>
          </p:cNvPicPr>
          <p:nvPr>
            <p:ph idx="1"/>
          </p:nvPr>
        </p:nvPicPr>
        <p:blipFill>
          <a:blip r:embed="rId3" cstate="print"/>
          <a:stretch>
            <a:fillRect/>
          </a:stretch>
        </p:blipFill>
        <p:spPr>
          <a:xfrm>
            <a:off x="0" y="1444431"/>
            <a:ext cx="9144000" cy="4940768"/>
          </a:xfrm>
        </p:spPr>
      </p:pic>
      <p:sp>
        <p:nvSpPr>
          <p:cNvPr id="9" name="TextBox 8"/>
          <p:cNvSpPr txBox="1"/>
          <p:nvPr/>
        </p:nvSpPr>
        <p:spPr>
          <a:xfrm>
            <a:off x="3857620" y="1000108"/>
            <a:ext cx="1709699" cy="523220"/>
          </a:xfrm>
          <a:prstGeom prst="rect">
            <a:avLst/>
          </a:prstGeom>
          <a:noFill/>
        </p:spPr>
        <p:txBody>
          <a:bodyPr wrap="none" rtlCol="0">
            <a:spAutoFit/>
          </a:bodyPr>
          <a:lstStyle/>
          <a:p>
            <a:pPr defTabSz="914400"/>
            <a:r>
              <a:rPr lang="en-US" sz="2800" dirty="0" smtClean="0">
                <a:solidFill>
                  <a:srgbClr val="C00000"/>
                </a:solidFill>
              </a:rPr>
              <a:t>Apr 1 SWE</a:t>
            </a:r>
            <a:endParaRPr lang="en-US" sz="2800" dirty="0">
              <a:solidFill>
                <a:srgbClr val="C00000"/>
              </a:solidFill>
            </a:endParaRPr>
          </a:p>
        </p:txBody>
      </p:sp>
      <p:sp>
        <p:nvSpPr>
          <p:cNvPr id="7"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19</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 y="976312"/>
            <a:ext cx="8601075" cy="4905375"/>
          </a:xfrm>
          <a:prstGeom prst="rect">
            <a:avLst/>
          </a:prstGeom>
        </p:spPr>
      </p:pic>
    </p:spTree>
    <p:extLst>
      <p:ext uri="{BB962C8B-B14F-4D97-AF65-F5344CB8AC3E}">
        <p14:creationId xmlns:p14="http://schemas.microsoft.com/office/powerpoint/2010/main" val="239843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1143000"/>
          </a:xfrm>
        </p:spPr>
        <p:txBody>
          <a:bodyPr>
            <a:normAutofit/>
          </a:bodyPr>
          <a:lstStyle/>
          <a:p>
            <a:r>
              <a:rPr lang="en-US" sz="2800" dirty="0" smtClean="0"/>
              <a:t>2. How dry was California in 2013-2014?</a:t>
            </a:r>
            <a:br>
              <a:rPr lang="en-US" sz="2800" dirty="0" smtClean="0"/>
            </a:br>
            <a:endParaRPr lang="en-US" sz="2800" dirty="0"/>
          </a:p>
        </p:txBody>
      </p:sp>
      <p:pic>
        <p:nvPicPr>
          <p:cNvPr id="8" name="内容占位符 7" descr="cdf_prec.png"/>
          <p:cNvPicPr>
            <a:picLocks noGrp="1" noChangeAspect="1"/>
          </p:cNvPicPr>
          <p:nvPr>
            <p:ph idx="1"/>
          </p:nvPr>
        </p:nvPicPr>
        <p:blipFill>
          <a:blip r:embed="rId3" cstate="print"/>
          <a:stretch>
            <a:fillRect/>
          </a:stretch>
        </p:blipFill>
        <p:spPr>
          <a:xfrm>
            <a:off x="0" y="1411610"/>
            <a:ext cx="9143999" cy="4923691"/>
          </a:xfrm>
        </p:spPr>
      </p:pic>
      <p:sp>
        <p:nvSpPr>
          <p:cNvPr id="9" name="TextBox 8"/>
          <p:cNvSpPr txBox="1"/>
          <p:nvPr/>
        </p:nvSpPr>
        <p:spPr>
          <a:xfrm>
            <a:off x="3857620" y="1000108"/>
            <a:ext cx="2091919" cy="523220"/>
          </a:xfrm>
          <a:prstGeom prst="rect">
            <a:avLst/>
          </a:prstGeom>
          <a:noFill/>
        </p:spPr>
        <p:txBody>
          <a:bodyPr wrap="none" rtlCol="0">
            <a:spAutoFit/>
          </a:bodyPr>
          <a:lstStyle/>
          <a:p>
            <a:pPr defTabSz="914400"/>
            <a:r>
              <a:rPr lang="en-US" sz="2800" dirty="0" smtClean="0">
                <a:solidFill>
                  <a:srgbClr val="C00000"/>
                </a:solidFill>
              </a:rPr>
              <a:t>Spring runoff</a:t>
            </a:r>
            <a:endParaRPr lang="en-US" sz="2800" dirty="0">
              <a:solidFill>
                <a:srgbClr val="C00000"/>
              </a:solidFill>
            </a:endParaRPr>
          </a:p>
        </p:txBody>
      </p:sp>
      <p:sp>
        <p:nvSpPr>
          <p:cNvPr id="7"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20</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130425"/>
            <a:ext cx="9144000" cy="1470025"/>
          </a:xfrm>
        </p:spPr>
        <p:txBody>
          <a:bodyPr>
            <a:normAutofit fontScale="90000"/>
          </a:bodyPr>
          <a:lstStyle/>
          <a:p>
            <a:r>
              <a:rPr lang="en-US" dirty="0" smtClean="0"/>
              <a:t>Analysis and results</a:t>
            </a:r>
            <a:br>
              <a:rPr lang="en-US" dirty="0" smtClean="0"/>
            </a:br>
            <a:r>
              <a:rPr lang="en-US" dirty="0" smtClean="0"/>
              <a:t/>
            </a:r>
            <a:br>
              <a:rPr lang="en-US" dirty="0" smtClean="0"/>
            </a:br>
            <a:r>
              <a:rPr lang="en-US" sz="3600" dirty="0" smtClean="0">
                <a:solidFill>
                  <a:srgbClr val="C00000"/>
                </a:solidFill>
              </a:rPr>
              <a:t>3. Is there a link between climate change</a:t>
            </a:r>
            <a:br>
              <a:rPr lang="en-US" sz="3600" dirty="0" smtClean="0">
                <a:solidFill>
                  <a:srgbClr val="C00000"/>
                </a:solidFill>
              </a:rPr>
            </a:br>
            <a:r>
              <a:rPr lang="en-US" sz="3600" dirty="0" smtClean="0">
                <a:solidFill>
                  <a:srgbClr val="C00000"/>
                </a:solidFill>
              </a:rPr>
              <a:t> and drought events in California?</a:t>
            </a:r>
            <a:br>
              <a:rPr lang="en-US" sz="3600" dirty="0" smtClean="0">
                <a:solidFill>
                  <a:srgbClr val="C00000"/>
                </a:solidFill>
              </a:rPr>
            </a:br>
            <a:r>
              <a:rPr lang="en-US" sz="3600" dirty="0" smtClean="0">
                <a:solidFill>
                  <a:srgbClr val="C00000"/>
                </a:solidFill>
              </a:rPr>
              <a:t>(correlation analysis &amp; hydrologic simulation)</a:t>
            </a:r>
            <a:endParaRPr lang="en-US" sz="3600" dirty="0">
              <a:solidFill>
                <a:srgbClr val="C00000"/>
              </a:solidFill>
            </a:endParaRPr>
          </a:p>
        </p:txBody>
      </p:sp>
      <p:sp>
        <p:nvSpPr>
          <p:cNvPr id="3" name="副标题 2"/>
          <p:cNvSpPr>
            <a:spLocks noGrp="1"/>
          </p:cNvSpPr>
          <p:nvPr>
            <p:ph type="subTitle" idx="1"/>
          </p:nvPr>
        </p:nvSpPr>
        <p:spPr/>
        <p:txBody>
          <a:bodyPr/>
          <a:lstStyle/>
          <a:p>
            <a:endParaRPr lang="en-US" dirty="0"/>
          </a:p>
        </p:txBody>
      </p:sp>
      <p:sp>
        <p:nvSpPr>
          <p:cNvPr id="6"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21</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we_prec.png"/>
          <p:cNvPicPr>
            <a:picLocks noChangeAspect="1"/>
          </p:cNvPicPr>
          <p:nvPr/>
        </p:nvPicPr>
        <p:blipFill>
          <a:blip r:embed="rId3" cstate="print"/>
          <a:stretch>
            <a:fillRect/>
          </a:stretch>
        </p:blipFill>
        <p:spPr>
          <a:xfrm>
            <a:off x="0" y="1285859"/>
            <a:ext cx="6357949" cy="4768462"/>
          </a:xfrm>
          <a:prstGeom prst="rect">
            <a:avLst/>
          </a:prstGeom>
        </p:spPr>
      </p:pic>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3" name="内容占位符 2"/>
          <p:cNvSpPr>
            <a:spLocks noGrp="1"/>
          </p:cNvSpPr>
          <p:nvPr>
            <p:ph idx="1"/>
          </p:nvPr>
        </p:nvSpPr>
        <p:spPr>
          <a:xfrm>
            <a:off x="428596" y="1000108"/>
            <a:ext cx="8229600" cy="4983179"/>
          </a:xfrm>
        </p:spPr>
        <p:txBody>
          <a:bodyPr/>
          <a:lstStyle/>
          <a:p>
            <a:r>
              <a:rPr lang="en-US" dirty="0" smtClean="0"/>
              <a:t>Method 1 - Correlation analysis</a:t>
            </a:r>
            <a:endParaRPr lang="en-US" dirty="0"/>
          </a:p>
        </p:txBody>
      </p:sp>
      <p:sp>
        <p:nvSpPr>
          <p:cNvPr id="7" name="TextBox 6"/>
          <p:cNvSpPr txBox="1"/>
          <p:nvPr/>
        </p:nvSpPr>
        <p:spPr>
          <a:xfrm>
            <a:off x="1214414" y="1714488"/>
            <a:ext cx="3736792" cy="461665"/>
          </a:xfrm>
          <a:prstGeom prst="rect">
            <a:avLst/>
          </a:prstGeom>
          <a:noFill/>
        </p:spPr>
        <p:txBody>
          <a:bodyPr wrap="none" rtlCol="0">
            <a:spAutoFit/>
          </a:bodyPr>
          <a:lstStyle/>
          <a:p>
            <a:pPr defTabSz="914400"/>
            <a:r>
              <a:rPr lang="en-US" sz="2400" b="1" dirty="0" smtClean="0">
                <a:solidFill>
                  <a:srgbClr val="C00000"/>
                </a:solidFill>
              </a:rPr>
              <a:t>Correlation coefficient: 0.86</a:t>
            </a:r>
            <a:endParaRPr lang="en-US" sz="2400" b="1" dirty="0">
              <a:solidFill>
                <a:srgbClr val="C00000"/>
              </a:solidFill>
            </a:endParaRPr>
          </a:p>
        </p:txBody>
      </p:sp>
      <p:pic>
        <p:nvPicPr>
          <p:cNvPr id="6" name="图片 5" descr="cdf_swe_legend.png"/>
          <p:cNvPicPr>
            <a:picLocks noChangeAspect="1"/>
          </p:cNvPicPr>
          <p:nvPr/>
        </p:nvPicPr>
        <p:blipFill>
          <a:blip r:embed="rId4" cstate="print"/>
          <a:stretch>
            <a:fillRect/>
          </a:stretch>
        </p:blipFill>
        <p:spPr>
          <a:xfrm>
            <a:off x="7000892" y="3643314"/>
            <a:ext cx="1592293" cy="1679002"/>
          </a:xfrm>
          <a:prstGeom prst="rect">
            <a:avLst/>
          </a:prstGeom>
        </p:spPr>
      </p:pic>
      <p:pic>
        <p:nvPicPr>
          <p:cNvPr id="8" name="图片 7" descr="cdf_swe_part.png"/>
          <p:cNvPicPr>
            <a:picLocks noChangeAspect="1"/>
          </p:cNvPicPr>
          <p:nvPr/>
        </p:nvPicPr>
        <p:blipFill>
          <a:blip r:embed="rId5" cstate="print"/>
          <a:stretch>
            <a:fillRect/>
          </a:stretch>
        </p:blipFill>
        <p:spPr>
          <a:xfrm>
            <a:off x="6113012" y="1844824"/>
            <a:ext cx="3030988" cy="1669475"/>
          </a:xfrm>
          <a:prstGeom prst="rect">
            <a:avLst/>
          </a:prstGeom>
        </p:spPr>
      </p:pic>
      <p:sp>
        <p:nvSpPr>
          <p:cNvPr id="9" name="TextBox 8"/>
          <p:cNvSpPr txBox="1"/>
          <p:nvPr/>
        </p:nvSpPr>
        <p:spPr>
          <a:xfrm>
            <a:off x="2000232" y="2786058"/>
            <a:ext cx="970137" cy="400110"/>
          </a:xfrm>
          <a:prstGeom prst="rect">
            <a:avLst/>
          </a:prstGeom>
          <a:noFill/>
        </p:spPr>
        <p:txBody>
          <a:bodyPr wrap="none" rtlCol="0">
            <a:spAutoFit/>
          </a:bodyPr>
          <a:lstStyle/>
          <a:p>
            <a:pPr defTabSz="914400"/>
            <a:r>
              <a:rPr lang="en-US" sz="2000" dirty="0" smtClean="0">
                <a:solidFill>
                  <a:prstClr val="black"/>
                </a:solidFill>
              </a:rPr>
              <a:t>median</a:t>
            </a:r>
            <a:endParaRPr lang="en-US" sz="2000" dirty="0">
              <a:solidFill>
                <a:prstClr val="black"/>
              </a:solidFill>
            </a:endParaRPr>
          </a:p>
        </p:txBody>
      </p:sp>
      <p:sp>
        <p:nvSpPr>
          <p:cNvPr id="12"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22</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we_prec.png"/>
          <p:cNvPicPr>
            <a:picLocks noChangeAspect="1"/>
          </p:cNvPicPr>
          <p:nvPr/>
        </p:nvPicPr>
        <p:blipFill>
          <a:blip r:embed="rId3" cstate="print"/>
          <a:stretch>
            <a:fillRect/>
          </a:stretch>
        </p:blipFill>
        <p:spPr>
          <a:xfrm>
            <a:off x="-1" y="1285860"/>
            <a:ext cx="6381794" cy="4786346"/>
          </a:xfrm>
          <a:prstGeom prst="rect">
            <a:avLst/>
          </a:prstGeom>
        </p:spPr>
      </p:pic>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3" name="内容占位符 2"/>
          <p:cNvSpPr>
            <a:spLocks noGrp="1"/>
          </p:cNvSpPr>
          <p:nvPr>
            <p:ph idx="1"/>
          </p:nvPr>
        </p:nvSpPr>
        <p:spPr>
          <a:xfrm>
            <a:off x="428596" y="1000108"/>
            <a:ext cx="8229600" cy="5126055"/>
          </a:xfrm>
        </p:spPr>
        <p:txBody>
          <a:bodyPr/>
          <a:lstStyle/>
          <a:p>
            <a:r>
              <a:rPr lang="en-US" dirty="0" smtClean="0"/>
              <a:t>Method 1 - Correlation analysis</a:t>
            </a:r>
            <a:endParaRPr lang="en-US" dirty="0"/>
          </a:p>
        </p:txBody>
      </p:sp>
      <p:sp>
        <p:nvSpPr>
          <p:cNvPr id="7" name="TextBox 6"/>
          <p:cNvSpPr txBox="1"/>
          <p:nvPr/>
        </p:nvSpPr>
        <p:spPr>
          <a:xfrm>
            <a:off x="1357290" y="1714488"/>
            <a:ext cx="3831370" cy="461665"/>
          </a:xfrm>
          <a:prstGeom prst="rect">
            <a:avLst/>
          </a:prstGeom>
          <a:noFill/>
        </p:spPr>
        <p:txBody>
          <a:bodyPr wrap="none" rtlCol="0">
            <a:spAutoFit/>
          </a:bodyPr>
          <a:lstStyle/>
          <a:p>
            <a:pPr defTabSz="914400"/>
            <a:r>
              <a:rPr lang="en-US" sz="2400" b="1" dirty="0" smtClean="0">
                <a:solidFill>
                  <a:srgbClr val="C00000"/>
                </a:solidFill>
              </a:rPr>
              <a:t>Correlation coefficient: -0.42</a:t>
            </a:r>
            <a:endParaRPr lang="en-US" sz="2400" b="1" dirty="0">
              <a:solidFill>
                <a:srgbClr val="C00000"/>
              </a:solidFill>
            </a:endParaRPr>
          </a:p>
        </p:txBody>
      </p:sp>
      <p:pic>
        <p:nvPicPr>
          <p:cNvPr id="9" name="图片 8" descr="cdf_swe_legend.png"/>
          <p:cNvPicPr>
            <a:picLocks noChangeAspect="1"/>
          </p:cNvPicPr>
          <p:nvPr/>
        </p:nvPicPr>
        <p:blipFill>
          <a:blip r:embed="rId4" cstate="print"/>
          <a:stretch>
            <a:fillRect/>
          </a:stretch>
        </p:blipFill>
        <p:spPr>
          <a:xfrm>
            <a:off x="7000892" y="3643314"/>
            <a:ext cx="1592293" cy="1679002"/>
          </a:xfrm>
          <a:prstGeom prst="rect">
            <a:avLst/>
          </a:prstGeom>
        </p:spPr>
      </p:pic>
      <p:sp>
        <p:nvSpPr>
          <p:cNvPr id="8" name="TextBox 7"/>
          <p:cNvSpPr txBox="1"/>
          <p:nvPr/>
        </p:nvSpPr>
        <p:spPr>
          <a:xfrm>
            <a:off x="3714744" y="2428868"/>
            <a:ext cx="970137" cy="400110"/>
          </a:xfrm>
          <a:prstGeom prst="rect">
            <a:avLst/>
          </a:prstGeom>
          <a:noFill/>
        </p:spPr>
        <p:txBody>
          <a:bodyPr wrap="none" rtlCol="0">
            <a:spAutoFit/>
          </a:bodyPr>
          <a:lstStyle/>
          <a:p>
            <a:pPr defTabSz="914400"/>
            <a:r>
              <a:rPr lang="en-US" sz="2000" dirty="0" smtClean="0">
                <a:solidFill>
                  <a:prstClr val="black"/>
                </a:solidFill>
              </a:rPr>
              <a:t>median</a:t>
            </a:r>
            <a:endParaRPr lang="en-US" sz="2000" dirty="0">
              <a:solidFill>
                <a:prstClr val="black"/>
              </a:solidFill>
            </a:endParaRPr>
          </a:p>
        </p:txBody>
      </p:sp>
      <p:sp>
        <p:nvSpPr>
          <p:cNvPr id="14"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23</a:t>
            </a:fld>
            <a:endParaRPr lang="zh-CN" altLang="en-US" dirty="0">
              <a:solidFill>
                <a:prstClr val="black">
                  <a:tint val="75000"/>
                </a:prstClr>
              </a:solidFill>
            </a:endParaRPr>
          </a:p>
        </p:txBody>
      </p:sp>
      <p:pic>
        <p:nvPicPr>
          <p:cNvPr id="11" name="图片 10" descr="cdf_swe_part.png"/>
          <p:cNvPicPr>
            <a:picLocks noChangeAspect="1"/>
          </p:cNvPicPr>
          <p:nvPr/>
        </p:nvPicPr>
        <p:blipFill>
          <a:blip r:embed="rId5" cstate="print"/>
          <a:stretch>
            <a:fillRect/>
          </a:stretch>
        </p:blipFill>
        <p:spPr>
          <a:xfrm>
            <a:off x="6113012" y="1844824"/>
            <a:ext cx="3030988" cy="166947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swe_prec.png"/>
          <p:cNvPicPr>
            <a:picLocks noChangeAspect="1"/>
          </p:cNvPicPr>
          <p:nvPr/>
        </p:nvPicPr>
        <p:blipFill>
          <a:blip r:embed="rId3" cstate="print"/>
          <a:stretch>
            <a:fillRect/>
          </a:stretch>
        </p:blipFill>
        <p:spPr>
          <a:xfrm>
            <a:off x="-1" y="1285860"/>
            <a:ext cx="6381795" cy="4786346"/>
          </a:xfrm>
          <a:prstGeom prst="rect">
            <a:avLst/>
          </a:prstGeom>
        </p:spPr>
      </p:pic>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3" name="内容占位符 2"/>
          <p:cNvSpPr>
            <a:spLocks noGrp="1"/>
          </p:cNvSpPr>
          <p:nvPr>
            <p:ph idx="1"/>
          </p:nvPr>
        </p:nvSpPr>
        <p:spPr>
          <a:xfrm>
            <a:off x="428596" y="1000108"/>
            <a:ext cx="8229600" cy="5126055"/>
          </a:xfrm>
        </p:spPr>
        <p:txBody>
          <a:bodyPr/>
          <a:lstStyle/>
          <a:p>
            <a:r>
              <a:rPr lang="en-US" dirty="0" smtClean="0"/>
              <a:t>Method 1 - Correlation analysis</a:t>
            </a:r>
            <a:endParaRPr lang="en-US" dirty="0"/>
          </a:p>
        </p:txBody>
      </p:sp>
      <p:sp>
        <p:nvSpPr>
          <p:cNvPr id="7" name="TextBox 6"/>
          <p:cNvSpPr txBox="1"/>
          <p:nvPr/>
        </p:nvSpPr>
        <p:spPr>
          <a:xfrm>
            <a:off x="1357290" y="1714488"/>
            <a:ext cx="3831370" cy="461665"/>
          </a:xfrm>
          <a:prstGeom prst="rect">
            <a:avLst/>
          </a:prstGeom>
          <a:noFill/>
        </p:spPr>
        <p:txBody>
          <a:bodyPr wrap="none" rtlCol="0">
            <a:spAutoFit/>
          </a:bodyPr>
          <a:lstStyle/>
          <a:p>
            <a:pPr defTabSz="914400"/>
            <a:r>
              <a:rPr lang="en-US" sz="2400" b="1" dirty="0" smtClean="0">
                <a:solidFill>
                  <a:srgbClr val="C00000"/>
                </a:solidFill>
              </a:rPr>
              <a:t>Correlation coefficient: -0.42</a:t>
            </a:r>
            <a:endParaRPr lang="en-US" sz="2400" b="1" dirty="0">
              <a:solidFill>
                <a:srgbClr val="C00000"/>
              </a:solidFill>
            </a:endParaRPr>
          </a:p>
        </p:txBody>
      </p:sp>
      <p:pic>
        <p:nvPicPr>
          <p:cNvPr id="9" name="图片 8" descr="cdf_swe_legend.png"/>
          <p:cNvPicPr>
            <a:picLocks noChangeAspect="1"/>
          </p:cNvPicPr>
          <p:nvPr/>
        </p:nvPicPr>
        <p:blipFill>
          <a:blip r:embed="rId4" cstate="print"/>
          <a:stretch>
            <a:fillRect/>
          </a:stretch>
        </p:blipFill>
        <p:spPr>
          <a:xfrm>
            <a:off x="7000892" y="3643314"/>
            <a:ext cx="1592293" cy="1679002"/>
          </a:xfrm>
          <a:prstGeom prst="rect">
            <a:avLst/>
          </a:prstGeom>
        </p:spPr>
      </p:pic>
      <p:sp>
        <p:nvSpPr>
          <p:cNvPr id="8" name="TextBox 7"/>
          <p:cNvSpPr txBox="1"/>
          <p:nvPr/>
        </p:nvSpPr>
        <p:spPr>
          <a:xfrm>
            <a:off x="3714744" y="2428868"/>
            <a:ext cx="970137" cy="400110"/>
          </a:xfrm>
          <a:prstGeom prst="rect">
            <a:avLst/>
          </a:prstGeom>
          <a:noFill/>
        </p:spPr>
        <p:txBody>
          <a:bodyPr wrap="none" rtlCol="0">
            <a:spAutoFit/>
          </a:bodyPr>
          <a:lstStyle/>
          <a:p>
            <a:pPr defTabSz="914400"/>
            <a:r>
              <a:rPr lang="en-US" sz="2000" dirty="0" smtClean="0">
                <a:solidFill>
                  <a:prstClr val="black"/>
                </a:solidFill>
              </a:rPr>
              <a:t>median</a:t>
            </a:r>
            <a:endParaRPr lang="en-US" sz="2000" dirty="0">
              <a:solidFill>
                <a:prstClr val="black"/>
              </a:solidFill>
            </a:endParaRPr>
          </a:p>
        </p:txBody>
      </p:sp>
      <p:sp>
        <p:nvSpPr>
          <p:cNvPr id="11" name="TextBox 10"/>
          <p:cNvSpPr txBox="1"/>
          <p:nvPr/>
        </p:nvSpPr>
        <p:spPr>
          <a:xfrm>
            <a:off x="302028" y="6215082"/>
            <a:ext cx="8841972" cy="430887"/>
          </a:xfrm>
          <a:prstGeom prst="rect">
            <a:avLst/>
          </a:prstGeom>
          <a:noFill/>
        </p:spPr>
        <p:txBody>
          <a:bodyPr wrap="none" rtlCol="0">
            <a:spAutoFit/>
          </a:bodyPr>
          <a:lstStyle/>
          <a:p>
            <a:pPr defTabSz="914400"/>
            <a:r>
              <a:rPr lang="en-US" sz="2200" b="1" dirty="0" smtClean="0">
                <a:solidFill>
                  <a:srgbClr val="C00000"/>
                </a:solidFill>
              </a:rPr>
              <a:t>Apr 1 SWE has much stronger correlation with winter P than with winter T</a:t>
            </a:r>
            <a:endParaRPr lang="en-US" sz="2200" b="1" dirty="0">
              <a:solidFill>
                <a:srgbClr val="C00000"/>
              </a:solidFill>
            </a:endParaRPr>
          </a:p>
        </p:txBody>
      </p:sp>
      <p:sp>
        <p:nvSpPr>
          <p:cNvPr id="14"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24</a:t>
            </a:fld>
            <a:endParaRPr lang="zh-CN" altLang="en-US" dirty="0">
              <a:solidFill>
                <a:prstClr val="black">
                  <a:tint val="75000"/>
                </a:prstClr>
              </a:solidFill>
            </a:endParaRPr>
          </a:p>
        </p:txBody>
      </p:sp>
      <p:pic>
        <p:nvPicPr>
          <p:cNvPr id="12" name="图片 11" descr="cdf_swe_part.png"/>
          <p:cNvPicPr>
            <a:picLocks noChangeAspect="1"/>
          </p:cNvPicPr>
          <p:nvPr/>
        </p:nvPicPr>
        <p:blipFill>
          <a:blip r:embed="rId5" cstate="print"/>
          <a:stretch>
            <a:fillRect/>
          </a:stretch>
        </p:blipFill>
        <p:spPr>
          <a:xfrm>
            <a:off x="6113012" y="1844824"/>
            <a:ext cx="3030988" cy="16694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3" name="内容占位符 2"/>
          <p:cNvSpPr>
            <a:spLocks noGrp="1"/>
          </p:cNvSpPr>
          <p:nvPr>
            <p:ph idx="1"/>
          </p:nvPr>
        </p:nvSpPr>
        <p:spPr>
          <a:xfrm>
            <a:off x="0" y="1000108"/>
            <a:ext cx="9144000" cy="4983179"/>
          </a:xfrm>
        </p:spPr>
        <p:txBody>
          <a:bodyPr/>
          <a:lstStyle/>
          <a:p>
            <a:r>
              <a:rPr lang="en-US" sz="2800" dirty="0" smtClean="0"/>
              <a:t>Method 2 – </a:t>
            </a:r>
            <a:r>
              <a:rPr lang="en-US" sz="2800" dirty="0" err="1" smtClean="0"/>
              <a:t>Detrended</a:t>
            </a:r>
            <a:r>
              <a:rPr lang="en-US" sz="2800" dirty="0" smtClean="0"/>
              <a:t>-T scenarios</a:t>
            </a:r>
            <a:endParaRPr lang="en-US" sz="2400" dirty="0" smtClean="0"/>
          </a:p>
          <a:p>
            <a:pPr lvl="1"/>
            <a:r>
              <a:rPr lang="en-US" sz="2200" dirty="0" smtClean="0"/>
              <a:t>In addition to the reconstructed time series (the ‘</a:t>
            </a:r>
            <a:r>
              <a:rPr lang="en-US" sz="2200" u="sng" dirty="0" smtClean="0">
                <a:solidFill>
                  <a:srgbClr val="C00000"/>
                </a:solidFill>
              </a:rPr>
              <a:t>base scenario</a:t>
            </a:r>
            <a:r>
              <a:rPr lang="en-US" sz="2200" dirty="0" smtClean="0"/>
              <a:t>’), we removed the warming trend and simulate hydrological conditions using the VIC model (‘</a:t>
            </a:r>
            <a:r>
              <a:rPr lang="en-US" sz="2200" u="sng" dirty="0" err="1" smtClean="0">
                <a:solidFill>
                  <a:srgbClr val="C00000"/>
                </a:solidFill>
              </a:rPr>
              <a:t>Detrended</a:t>
            </a:r>
            <a:r>
              <a:rPr lang="en-US" sz="2200" u="sng" dirty="0" smtClean="0">
                <a:solidFill>
                  <a:srgbClr val="C00000"/>
                </a:solidFill>
              </a:rPr>
              <a:t>-T scenarios</a:t>
            </a:r>
            <a:r>
              <a:rPr lang="en-US" sz="2200" dirty="0" smtClean="0"/>
              <a:t>’, without climate change)</a:t>
            </a:r>
          </a:p>
          <a:p>
            <a:pPr lvl="1"/>
            <a:r>
              <a:rPr lang="en-US" sz="2200" dirty="0" smtClean="0"/>
              <a:t>Removing long-term </a:t>
            </a:r>
            <a:r>
              <a:rPr lang="en-US" sz="2200" dirty="0" err="1" smtClean="0"/>
              <a:t>Tmin</a:t>
            </a:r>
            <a:r>
              <a:rPr lang="en-US" sz="2200" dirty="0" smtClean="0"/>
              <a:t> trend for each grid cell (</a:t>
            </a:r>
            <a:r>
              <a:rPr lang="en-US" sz="2200" dirty="0" err="1" smtClean="0"/>
              <a:t>Tmax</a:t>
            </a:r>
            <a:r>
              <a:rPr lang="en-US" sz="2200" dirty="0" smtClean="0"/>
              <a:t> does not have significant trend); preserving daily variation</a:t>
            </a:r>
          </a:p>
          <a:p>
            <a:pPr lvl="1"/>
            <a:r>
              <a:rPr lang="en-US" sz="2200" dirty="0" smtClean="0"/>
              <a:t>Two </a:t>
            </a:r>
            <a:r>
              <a:rPr lang="en-US" sz="2200" dirty="0" err="1" smtClean="0"/>
              <a:t>detrended</a:t>
            </a:r>
            <a:r>
              <a:rPr lang="en-US" sz="2200" dirty="0" smtClean="0"/>
              <a:t>-T scenarios</a:t>
            </a:r>
            <a:r>
              <a:rPr lang="en-US" sz="2400" dirty="0" smtClean="0"/>
              <a:t>:</a:t>
            </a:r>
          </a:p>
          <a:p>
            <a:endParaRPr lang="en-US" dirty="0" smtClean="0"/>
          </a:p>
          <a:p>
            <a:endParaRPr lang="en-US" dirty="0"/>
          </a:p>
        </p:txBody>
      </p:sp>
      <p:pic>
        <p:nvPicPr>
          <p:cNvPr id="6" name="图片 5" descr="removing_trend_illustrate.png"/>
          <p:cNvPicPr>
            <a:picLocks noChangeAspect="1"/>
          </p:cNvPicPr>
          <p:nvPr/>
        </p:nvPicPr>
        <p:blipFill>
          <a:blip r:embed="rId3" cstate="print"/>
          <a:stretch>
            <a:fillRect/>
          </a:stretch>
        </p:blipFill>
        <p:spPr>
          <a:xfrm>
            <a:off x="1285852" y="4000504"/>
            <a:ext cx="4862044" cy="2643206"/>
          </a:xfrm>
          <a:prstGeom prst="rect">
            <a:avLst/>
          </a:prstGeom>
        </p:spPr>
      </p:pic>
      <p:sp>
        <p:nvSpPr>
          <p:cNvPr id="8" name="TextBox 7"/>
          <p:cNvSpPr txBox="1"/>
          <p:nvPr/>
        </p:nvSpPr>
        <p:spPr>
          <a:xfrm>
            <a:off x="6715140" y="3857628"/>
            <a:ext cx="2070375" cy="461665"/>
          </a:xfrm>
          <a:prstGeom prst="rect">
            <a:avLst/>
          </a:prstGeom>
          <a:noFill/>
        </p:spPr>
        <p:txBody>
          <a:bodyPr wrap="none" rtlCol="0">
            <a:spAutoFit/>
          </a:bodyPr>
          <a:lstStyle/>
          <a:p>
            <a:pPr defTabSz="914400"/>
            <a:r>
              <a:rPr lang="en-US" sz="2400" dirty="0" smtClean="0">
                <a:solidFill>
                  <a:srgbClr val="FF0000"/>
                </a:solidFill>
              </a:rPr>
              <a:t>Warm scenario</a:t>
            </a:r>
            <a:endParaRPr lang="en-US" sz="2400" dirty="0">
              <a:solidFill>
                <a:srgbClr val="FF0000"/>
              </a:solidFill>
            </a:endParaRPr>
          </a:p>
        </p:txBody>
      </p:sp>
      <p:cxnSp>
        <p:nvCxnSpPr>
          <p:cNvPr id="10" name="直接箭头连接符 9"/>
          <p:cNvCxnSpPr/>
          <p:nvPr/>
        </p:nvCxnSpPr>
        <p:spPr>
          <a:xfrm flipV="1">
            <a:off x="5143504" y="4071942"/>
            <a:ext cx="1571636" cy="4286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16" y="5786454"/>
            <a:ext cx="1864613" cy="461665"/>
          </a:xfrm>
          <a:prstGeom prst="rect">
            <a:avLst/>
          </a:prstGeom>
          <a:noFill/>
        </p:spPr>
        <p:txBody>
          <a:bodyPr wrap="none" rtlCol="0">
            <a:spAutoFit/>
          </a:bodyPr>
          <a:lstStyle/>
          <a:p>
            <a:pPr defTabSz="914400"/>
            <a:r>
              <a:rPr lang="en-US" sz="2400" dirty="0" smtClean="0">
                <a:solidFill>
                  <a:srgbClr val="0070C0"/>
                </a:solidFill>
              </a:rPr>
              <a:t>Cold scenario</a:t>
            </a:r>
            <a:endParaRPr lang="en-US" sz="2400" dirty="0">
              <a:solidFill>
                <a:srgbClr val="0070C0"/>
              </a:solidFill>
            </a:endParaRPr>
          </a:p>
        </p:txBody>
      </p:sp>
      <p:cxnSp>
        <p:nvCxnSpPr>
          <p:cNvPr id="12" name="直接箭头连接符 11"/>
          <p:cNvCxnSpPr/>
          <p:nvPr/>
        </p:nvCxnSpPr>
        <p:spPr>
          <a:xfrm>
            <a:off x="5786446" y="6000768"/>
            <a:ext cx="1000132" cy="158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4"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25</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8" descr="ts_swe.png"/>
          <p:cNvPicPr>
            <a:picLocks noGrp="1" noChangeAspect="1"/>
          </p:cNvPicPr>
          <p:nvPr>
            <p:ph idx="1"/>
          </p:nvPr>
        </p:nvPicPr>
        <p:blipFill>
          <a:blip r:embed="rId3" cstate="print"/>
          <a:stretch>
            <a:fillRect/>
          </a:stretch>
        </p:blipFill>
        <p:spPr>
          <a:xfrm>
            <a:off x="2267744" y="0"/>
            <a:ext cx="6876256" cy="1916832"/>
          </a:xfrm>
        </p:spPr>
      </p:pic>
      <p:sp>
        <p:nvSpPr>
          <p:cNvPr id="15" name="TextBox 14"/>
          <p:cNvSpPr txBox="1"/>
          <p:nvPr/>
        </p:nvSpPr>
        <p:spPr>
          <a:xfrm>
            <a:off x="4500562" y="99932"/>
            <a:ext cx="3071834" cy="400110"/>
          </a:xfrm>
          <a:prstGeom prst="rect">
            <a:avLst/>
          </a:prstGeom>
          <a:noFill/>
        </p:spPr>
        <p:txBody>
          <a:bodyPr wrap="square" rtlCol="0">
            <a:spAutoFit/>
          </a:bodyPr>
          <a:lstStyle/>
          <a:p>
            <a:pPr defTabSz="914400"/>
            <a:r>
              <a:rPr lang="en-US" sz="2000" b="1" u="sng" dirty="0" smtClean="0">
                <a:solidFill>
                  <a:srgbClr val="C00000"/>
                </a:solidFill>
              </a:rPr>
              <a:t>No trend without warming</a:t>
            </a:r>
            <a:endParaRPr lang="en-US" sz="2000" b="1" u="sng" dirty="0">
              <a:solidFill>
                <a:srgbClr val="C00000"/>
              </a:solidFill>
            </a:endParaRPr>
          </a:p>
        </p:txBody>
      </p:sp>
      <p:sp>
        <p:nvSpPr>
          <p:cNvPr id="16" name="TextBox 15"/>
          <p:cNvSpPr txBox="1"/>
          <p:nvPr/>
        </p:nvSpPr>
        <p:spPr>
          <a:xfrm>
            <a:off x="500034" y="142852"/>
            <a:ext cx="928694" cy="830997"/>
          </a:xfrm>
          <a:prstGeom prst="rect">
            <a:avLst/>
          </a:prstGeom>
          <a:noFill/>
        </p:spPr>
        <p:txBody>
          <a:bodyPr wrap="square" rtlCol="0">
            <a:spAutoFit/>
          </a:bodyPr>
          <a:lstStyle/>
          <a:p>
            <a:pPr defTabSz="914400"/>
            <a:r>
              <a:rPr lang="en-US" sz="2400" b="1" dirty="0" smtClean="0">
                <a:solidFill>
                  <a:srgbClr val="C00000"/>
                </a:solidFill>
              </a:rPr>
              <a:t>Apr 1 SWE</a:t>
            </a:r>
            <a:endParaRPr lang="en-US" sz="2400" b="1" dirty="0">
              <a:solidFill>
                <a:srgbClr val="C00000"/>
              </a:solidFill>
            </a:endParaRPr>
          </a:p>
        </p:txBody>
      </p:sp>
      <p:grpSp>
        <p:nvGrpSpPr>
          <p:cNvPr id="2" name="组合 7"/>
          <p:cNvGrpSpPr/>
          <p:nvPr/>
        </p:nvGrpSpPr>
        <p:grpSpPr>
          <a:xfrm>
            <a:off x="0" y="1071546"/>
            <a:ext cx="2332606" cy="923330"/>
            <a:chOff x="0" y="1071546"/>
            <a:chExt cx="2332606" cy="923330"/>
          </a:xfrm>
        </p:grpSpPr>
        <p:pic>
          <p:nvPicPr>
            <p:cNvPr id="6" name="图片 5" descr="legend.png"/>
            <p:cNvPicPr>
              <a:picLocks noChangeAspect="1"/>
            </p:cNvPicPr>
            <p:nvPr/>
          </p:nvPicPr>
          <p:blipFill>
            <a:blip r:embed="rId4" cstate="print"/>
            <a:stretch>
              <a:fillRect/>
            </a:stretch>
          </p:blipFill>
          <p:spPr>
            <a:xfrm>
              <a:off x="1500166" y="1214422"/>
              <a:ext cx="832440" cy="642942"/>
            </a:xfrm>
            <a:prstGeom prst="rect">
              <a:avLst/>
            </a:prstGeom>
          </p:spPr>
        </p:pic>
        <p:sp>
          <p:nvSpPr>
            <p:cNvPr id="7" name="TextBox 6"/>
            <p:cNvSpPr txBox="1"/>
            <p:nvPr/>
          </p:nvSpPr>
          <p:spPr>
            <a:xfrm>
              <a:off x="0" y="1071546"/>
              <a:ext cx="1600118" cy="923330"/>
            </a:xfrm>
            <a:prstGeom prst="rect">
              <a:avLst/>
            </a:prstGeom>
            <a:noFill/>
          </p:spPr>
          <p:txBody>
            <a:bodyPr wrap="none" rtlCol="0">
              <a:spAutoFit/>
            </a:bodyPr>
            <a:lstStyle/>
            <a:p>
              <a:pPr defTabSz="914400"/>
              <a:r>
                <a:rPr lang="en-US" dirty="0" smtClean="0">
                  <a:solidFill>
                    <a:prstClr val="black"/>
                  </a:solidFill>
                </a:rPr>
                <a:t>Base scenario</a:t>
              </a:r>
            </a:p>
            <a:p>
              <a:pPr defTabSz="914400"/>
              <a:r>
                <a:rPr lang="en-US" dirty="0" smtClean="0">
                  <a:solidFill>
                    <a:prstClr val="black"/>
                  </a:solidFill>
                </a:rPr>
                <a:t>Cold scenario</a:t>
              </a:r>
            </a:p>
            <a:p>
              <a:pPr defTabSz="914400"/>
              <a:r>
                <a:rPr lang="en-US" dirty="0" smtClean="0">
                  <a:solidFill>
                    <a:prstClr val="black"/>
                  </a:solidFill>
                </a:rPr>
                <a:t>Warm scenario</a:t>
              </a:r>
              <a:endParaRPr lang="en-US" dirty="0">
                <a:solidFill>
                  <a:prstClr val="black"/>
                </a:solidFill>
              </a:endParaRPr>
            </a:p>
          </p:txBody>
        </p:sp>
      </p:grpSp>
      <p:sp>
        <p:nvSpPr>
          <p:cNvPr id="11"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26</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df_swe_final.png"/>
          <p:cNvPicPr>
            <a:picLocks noChangeAspect="1"/>
          </p:cNvPicPr>
          <p:nvPr/>
        </p:nvPicPr>
        <p:blipFill>
          <a:blip r:embed="rId3" cstate="print"/>
          <a:stretch>
            <a:fillRect/>
          </a:stretch>
        </p:blipFill>
        <p:spPr>
          <a:xfrm>
            <a:off x="539552" y="1772816"/>
            <a:ext cx="9173837" cy="4941168"/>
          </a:xfrm>
          <a:prstGeom prst="rect">
            <a:avLst/>
          </a:prstGeom>
        </p:spPr>
      </p:pic>
      <p:pic>
        <p:nvPicPr>
          <p:cNvPr id="20" name="内容占位符 8" descr="ts_swe.png"/>
          <p:cNvPicPr>
            <a:picLocks noChangeAspect="1"/>
          </p:cNvPicPr>
          <p:nvPr/>
        </p:nvPicPr>
        <p:blipFill>
          <a:blip r:embed="rId4" cstate="print"/>
          <a:stretch>
            <a:fillRect/>
          </a:stretch>
        </p:blipFill>
        <p:spPr>
          <a:xfrm>
            <a:off x="2267744" y="0"/>
            <a:ext cx="6876256" cy="1916832"/>
          </a:xfrm>
          <a:prstGeom prst="rect">
            <a:avLst/>
          </a:prstGeom>
        </p:spPr>
      </p:pic>
      <p:sp>
        <p:nvSpPr>
          <p:cNvPr id="15" name="TextBox 14"/>
          <p:cNvSpPr txBox="1"/>
          <p:nvPr/>
        </p:nvSpPr>
        <p:spPr>
          <a:xfrm>
            <a:off x="4500562" y="99932"/>
            <a:ext cx="3071834" cy="400110"/>
          </a:xfrm>
          <a:prstGeom prst="rect">
            <a:avLst/>
          </a:prstGeom>
          <a:noFill/>
        </p:spPr>
        <p:txBody>
          <a:bodyPr wrap="square" rtlCol="0">
            <a:spAutoFit/>
          </a:bodyPr>
          <a:lstStyle/>
          <a:p>
            <a:pPr defTabSz="914400"/>
            <a:r>
              <a:rPr lang="en-US" sz="2000" b="1" u="sng" dirty="0" smtClean="0">
                <a:solidFill>
                  <a:srgbClr val="C00000"/>
                </a:solidFill>
              </a:rPr>
              <a:t>No trend without warming</a:t>
            </a:r>
            <a:endParaRPr lang="en-US" sz="2000" b="1" u="sng" dirty="0">
              <a:solidFill>
                <a:srgbClr val="C00000"/>
              </a:solidFill>
            </a:endParaRPr>
          </a:p>
        </p:txBody>
      </p:sp>
      <p:sp>
        <p:nvSpPr>
          <p:cNvPr id="16" name="TextBox 15"/>
          <p:cNvSpPr txBox="1"/>
          <p:nvPr/>
        </p:nvSpPr>
        <p:spPr>
          <a:xfrm>
            <a:off x="500034" y="142852"/>
            <a:ext cx="928694" cy="830997"/>
          </a:xfrm>
          <a:prstGeom prst="rect">
            <a:avLst/>
          </a:prstGeom>
          <a:noFill/>
        </p:spPr>
        <p:txBody>
          <a:bodyPr wrap="square" rtlCol="0">
            <a:spAutoFit/>
          </a:bodyPr>
          <a:lstStyle/>
          <a:p>
            <a:pPr defTabSz="914400"/>
            <a:r>
              <a:rPr lang="en-US" sz="2400" b="1" dirty="0" smtClean="0">
                <a:solidFill>
                  <a:srgbClr val="C00000"/>
                </a:solidFill>
              </a:rPr>
              <a:t>Apr 1 SWE</a:t>
            </a:r>
            <a:endParaRPr lang="en-US" sz="2400" b="1" dirty="0">
              <a:solidFill>
                <a:srgbClr val="C00000"/>
              </a:solidFill>
            </a:endParaRPr>
          </a:p>
        </p:txBody>
      </p:sp>
      <p:grpSp>
        <p:nvGrpSpPr>
          <p:cNvPr id="8" name="组合 7"/>
          <p:cNvGrpSpPr/>
          <p:nvPr/>
        </p:nvGrpSpPr>
        <p:grpSpPr>
          <a:xfrm>
            <a:off x="0" y="1071546"/>
            <a:ext cx="2332606" cy="923330"/>
            <a:chOff x="0" y="1071546"/>
            <a:chExt cx="2332606" cy="923330"/>
          </a:xfrm>
        </p:grpSpPr>
        <p:pic>
          <p:nvPicPr>
            <p:cNvPr id="6" name="图片 5" descr="legend.png"/>
            <p:cNvPicPr>
              <a:picLocks noChangeAspect="1"/>
            </p:cNvPicPr>
            <p:nvPr/>
          </p:nvPicPr>
          <p:blipFill>
            <a:blip r:embed="rId5" cstate="print"/>
            <a:stretch>
              <a:fillRect/>
            </a:stretch>
          </p:blipFill>
          <p:spPr>
            <a:xfrm>
              <a:off x="1500166" y="1214422"/>
              <a:ext cx="832440" cy="642942"/>
            </a:xfrm>
            <a:prstGeom prst="rect">
              <a:avLst/>
            </a:prstGeom>
          </p:spPr>
        </p:pic>
        <p:sp>
          <p:nvSpPr>
            <p:cNvPr id="7" name="TextBox 6"/>
            <p:cNvSpPr txBox="1"/>
            <p:nvPr/>
          </p:nvSpPr>
          <p:spPr>
            <a:xfrm>
              <a:off x="0" y="1071546"/>
              <a:ext cx="1600118" cy="923330"/>
            </a:xfrm>
            <a:prstGeom prst="rect">
              <a:avLst/>
            </a:prstGeom>
            <a:noFill/>
          </p:spPr>
          <p:txBody>
            <a:bodyPr wrap="none" rtlCol="0">
              <a:spAutoFit/>
            </a:bodyPr>
            <a:lstStyle/>
            <a:p>
              <a:pPr defTabSz="914400"/>
              <a:r>
                <a:rPr lang="en-US" dirty="0" smtClean="0">
                  <a:solidFill>
                    <a:prstClr val="black"/>
                  </a:solidFill>
                </a:rPr>
                <a:t>Base scenario</a:t>
              </a:r>
            </a:p>
            <a:p>
              <a:pPr defTabSz="914400"/>
              <a:r>
                <a:rPr lang="en-US" dirty="0" smtClean="0">
                  <a:solidFill>
                    <a:prstClr val="black"/>
                  </a:solidFill>
                </a:rPr>
                <a:t>Cold scenario</a:t>
              </a:r>
            </a:p>
            <a:p>
              <a:pPr defTabSz="914400"/>
              <a:r>
                <a:rPr lang="en-US" dirty="0" smtClean="0">
                  <a:solidFill>
                    <a:prstClr val="black"/>
                  </a:solidFill>
                </a:rPr>
                <a:t>Warm scenario</a:t>
              </a:r>
              <a:endParaRPr lang="en-US" dirty="0">
                <a:solidFill>
                  <a:prstClr val="black"/>
                </a:solidFill>
              </a:endParaRPr>
            </a:p>
          </p:txBody>
        </p:sp>
      </p:grpSp>
      <p:sp>
        <p:nvSpPr>
          <p:cNvPr id="12"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27</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cdf_swe_final.png"/>
          <p:cNvPicPr>
            <a:picLocks noChangeAspect="1"/>
          </p:cNvPicPr>
          <p:nvPr/>
        </p:nvPicPr>
        <p:blipFill>
          <a:blip r:embed="rId3" cstate="print"/>
          <a:stretch>
            <a:fillRect/>
          </a:stretch>
        </p:blipFill>
        <p:spPr>
          <a:xfrm>
            <a:off x="467544" y="1772816"/>
            <a:ext cx="9224680" cy="4968552"/>
          </a:xfrm>
          <a:prstGeom prst="rect">
            <a:avLst/>
          </a:prstGeom>
        </p:spPr>
      </p:pic>
      <p:pic>
        <p:nvPicPr>
          <p:cNvPr id="9" name="内容占位符 8" descr="ts_swe.png"/>
          <p:cNvPicPr>
            <a:picLocks noGrp="1" noChangeAspect="1"/>
          </p:cNvPicPr>
          <p:nvPr>
            <p:ph idx="1"/>
          </p:nvPr>
        </p:nvPicPr>
        <p:blipFill>
          <a:blip r:embed="rId4" cstate="print"/>
          <a:stretch>
            <a:fillRect/>
          </a:stretch>
        </p:blipFill>
        <p:spPr>
          <a:xfrm>
            <a:off x="2339752" y="0"/>
            <a:ext cx="6804248" cy="1916832"/>
          </a:xfrm>
        </p:spPr>
      </p:pic>
      <p:sp>
        <p:nvSpPr>
          <p:cNvPr id="15" name="TextBox 14"/>
          <p:cNvSpPr txBox="1"/>
          <p:nvPr/>
        </p:nvSpPr>
        <p:spPr>
          <a:xfrm>
            <a:off x="3643306" y="71414"/>
            <a:ext cx="4786346" cy="400110"/>
          </a:xfrm>
          <a:prstGeom prst="rect">
            <a:avLst/>
          </a:prstGeom>
          <a:noFill/>
        </p:spPr>
        <p:txBody>
          <a:bodyPr wrap="square" rtlCol="0">
            <a:spAutoFit/>
          </a:bodyPr>
          <a:lstStyle/>
          <a:p>
            <a:pPr defTabSz="914400"/>
            <a:r>
              <a:rPr lang="en-US" sz="2000" b="1" u="sng" dirty="0" smtClean="0">
                <a:solidFill>
                  <a:srgbClr val="C00000"/>
                </a:solidFill>
              </a:rPr>
              <a:t>Weaker decreasing trend without warming</a:t>
            </a:r>
            <a:endParaRPr lang="en-US" sz="2000" b="1" u="sng" dirty="0">
              <a:solidFill>
                <a:srgbClr val="C00000"/>
              </a:solidFill>
            </a:endParaRPr>
          </a:p>
        </p:txBody>
      </p:sp>
      <p:sp>
        <p:nvSpPr>
          <p:cNvPr id="16" name="TextBox 15"/>
          <p:cNvSpPr txBox="1"/>
          <p:nvPr/>
        </p:nvSpPr>
        <p:spPr>
          <a:xfrm>
            <a:off x="357158" y="142852"/>
            <a:ext cx="1142976" cy="830997"/>
          </a:xfrm>
          <a:prstGeom prst="rect">
            <a:avLst/>
          </a:prstGeom>
          <a:noFill/>
        </p:spPr>
        <p:txBody>
          <a:bodyPr wrap="square" rtlCol="0">
            <a:spAutoFit/>
          </a:bodyPr>
          <a:lstStyle/>
          <a:p>
            <a:pPr defTabSz="914400"/>
            <a:r>
              <a:rPr lang="en-US" sz="2400" b="1" dirty="0" smtClean="0">
                <a:solidFill>
                  <a:srgbClr val="C00000"/>
                </a:solidFill>
              </a:rPr>
              <a:t>Spring runoff</a:t>
            </a:r>
            <a:endParaRPr lang="en-US" sz="2400" b="1" dirty="0">
              <a:solidFill>
                <a:srgbClr val="C00000"/>
              </a:solidFill>
            </a:endParaRPr>
          </a:p>
        </p:txBody>
      </p:sp>
      <p:grpSp>
        <p:nvGrpSpPr>
          <p:cNvPr id="6" name="组合 5"/>
          <p:cNvGrpSpPr/>
          <p:nvPr/>
        </p:nvGrpSpPr>
        <p:grpSpPr>
          <a:xfrm>
            <a:off x="0" y="1071546"/>
            <a:ext cx="2332606" cy="923330"/>
            <a:chOff x="0" y="1071546"/>
            <a:chExt cx="2332606" cy="923330"/>
          </a:xfrm>
        </p:grpSpPr>
        <p:pic>
          <p:nvPicPr>
            <p:cNvPr id="7" name="图片 6" descr="legend.png"/>
            <p:cNvPicPr>
              <a:picLocks noChangeAspect="1"/>
            </p:cNvPicPr>
            <p:nvPr/>
          </p:nvPicPr>
          <p:blipFill>
            <a:blip r:embed="rId5" cstate="print"/>
            <a:stretch>
              <a:fillRect/>
            </a:stretch>
          </p:blipFill>
          <p:spPr>
            <a:xfrm>
              <a:off x="1500166" y="1214422"/>
              <a:ext cx="832440" cy="642942"/>
            </a:xfrm>
            <a:prstGeom prst="rect">
              <a:avLst/>
            </a:prstGeom>
          </p:spPr>
        </p:pic>
        <p:sp>
          <p:nvSpPr>
            <p:cNvPr id="8" name="TextBox 7"/>
            <p:cNvSpPr txBox="1"/>
            <p:nvPr/>
          </p:nvSpPr>
          <p:spPr>
            <a:xfrm>
              <a:off x="0" y="1071546"/>
              <a:ext cx="1600118" cy="923330"/>
            </a:xfrm>
            <a:prstGeom prst="rect">
              <a:avLst/>
            </a:prstGeom>
            <a:noFill/>
          </p:spPr>
          <p:txBody>
            <a:bodyPr wrap="none" rtlCol="0">
              <a:spAutoFit/>
            </a:bodyPr>
            <a:lstStyle/>
            <a:p>
              <a:pPr defTabSz="914400"/>
              <a:r>
                <a:rPr lang="en-US" dirty="0" smtClean="0">
                  <a:solidFill>
                    <a:prstClr val="black"/>
                  </a:solidFill>
                </a:rPr>
                <a:t>Base scenario</a:t>
              </a:r>
            </a:p>
            <a:p>
              <a:pPr defTabSz="914400"/>
              <a:r>
                <a:rPr lang="en-US" dirty="0" smtClean="0">
                  <a:solidFill>
                    <a:prstClr val="black"/>
                  </a:solidFill>
                </a:rPr>
                <a:t>Cold scenario</a:t>
              </a:r>
            </a:p>
            <a:p>
              <a:pPr defTabSz="914400"/>
              <a:r>
                <a:rPr lang="en-US" dirty="0" smtClean="0">
                  <a:solidFill>
                    <a:prstClr val="black"/>
                  </a:solidFill>
                </a:rPr>
                <a:t>Warm scenario</a:t>
              </a:r>
              <a:endParaRPr lang="en-US" dirty="0">
                <a:solidFill>
                  <a:prstClr val="black"/>
                </a:solidFill>
              </a:endParaRPr>
            </a:p>
          </p:txBody>
        </p:sp>
      </p:grpSp>
      <p:sp>
        <p:nvSpPr>
          <p:cNvPr id="12"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28</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9" name="TextBox 8"/>
          <p:cNvSpPr txBox="1"/>
          <p:nvPr/>
        </p:nvSpPr>
        <p:spPr>
          <a:xfrm>
            <a:off x="2928926" y="1571612"/>
            <a:ext cx="3080139" cy="584775"/>
          </a:xfrm>
          <a:prstGeom prst="rect">
            <a:avLst/>
          </a:prstGeom>
          <a:noFill/>
          <a:ln w="19050">
            <a:solidFill>
              <a:schemeClr val="tx1"/>
            </a:solidFill>
          </a:ln>
        </p:spPr>
        <p:txBody>
          <a:bodyPr wrap="none" rtlCol="0">
            <a:spAutoFit/>
          </a:bodyPr>
          <a:lstStyle/>
          <a:p>
            <a:pPr defTabSz="914400"/>
            <a:r>
              <a:rPr lang="en-US" sz="3200" b="1" dirty="0" smtClean="0">
                <a:solidFill>
                  <a:prstClr val="black"/>
                </a:solidFill>
              </a:rPr>
              <a:t>Warming climate</a:t>
            </a:r>
            <a:endParaRPr lang="en-US" sz="3200" b="1" dirty="0">
              <a:solidFill>
                <a:prstClr val="black"/>
              </a:solidFill>
            </a:endParaRPr>
          </a:p>
        </p:txBody>
      </p:sp>
      <p:sp>
        <p:nvSpPr>
          <p:cNvPr id="13" name="TextBox 12"/>
          <p:cNvSpPr txBox="1"/>
          <p:nvPr/>
        </p:nvSpPr>
        <p:spPr>
          <a:xfrm>
            <a:off x="142844" y="4000504"/>
            <a:ext cx="4357718" cy="1077218"/>
          </a:xfrm>
          <a:prstGeom prst="rect">
            <a:avLst/>
          </a:prstGeom>
          <a:noFill/>
          <a:ln w="19050">
            <a:solidFill>
              <a:schemeClr val="tx1"/>
            </a:solidFill>
          </a:ln>
        </p:spPr>
        <p:txBody>
          <a:bodyPr wrap="square" rtlCol="0">
            <a:spAutoFit/>
          </a:bodyPr>
          <a:lstStyle/>
          <a:p>
            <a:pPr defTabSz="914400"/>
            <a:r>
              <a:rPr lang="en-US" sz="3200" b="1" dirty="0" smtClean="0">
                <a:solidFill>
                  <a:prstClr val="black"/>
                </a:solidFill>
              </a:rPr>
              <a:t>Decreasing trends in SWE and spring runoff</a:t>
            </a:r>
            <a:endParaRPr lang="en-US" sz="3200" b="1" dirty="0">
              <a:solidFill>
                <a:prstClr val="black"/>
              </a:solidFill>
            </a:endParaRPr>
          </a:p>
        </p:txBody>
      </p:sp>
      <p:sp>
        <p:nvSpPr>
          <p:cNvPr id="14" name="TextBox 13"/>
          <p:cNvSpPr txBox="1"/>
          <p:nvPr/>
        </p:nvSpPr>
        <p:spPr>
          <a:xfrm>
            <a:off x="4786314" y="4000504"/>
            <a:ext cx="4071966" cy="584775"/>
          </a:xfrm>
          <a:prstGeom prst="rect">
            <a:avLst/>
          </a:prstGeom>
          <a:noFill/>
          <a:ln w="19050">
            <a:solidFill>
              <a:schemeClr val="tx1"/>
            </a:solidFill>
          </a:ln>
        </p:spPr>
        <p:txBody>
          <a:bodyPr wrap="square" rtlCol="0">
            <a:spAutoFit/>
          </a:bodyPr>
          <a:lstStyle/>
          <a:p>
            <a:pPr defTabSz="914400"/>
            <a:r>
              <a:rPr lang="en-US" sz="3200" b="1" dirty="0" smtClean="0">
                <a:solidFill>
                  <a:prstClr val="black"/>
                </a:solidFill>
              </a:rPr>
              <a:t>More severe droughts</a:t>
            </a:r>
          </a:p>
        </p:txBody>
      </p:sp>
      <p:sp>
        <p:nvSpPr>
          <p:cNvPr id="8"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29</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19200"/>
            <a:ext cx="3567113" cy="256783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296766"/>
            <a:ext cx="3351608" cy="241270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543" y="4094537"/>
            <a:ext cx="3602370" cy="25932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0919" y="4124368"/>
            <a:ext cx="3519487" cy="2533553"/>
          </a:xfrm>
          <a:prstGeom prst="rect">
            <a:avLst/>
          </a:prstGeom>
        </p:spPr>
      </p:pic>
    </p:spTree>
    <p:extLst>
      <p:ext uri="{BB962C8B-B14F-4D97-AF65-F5344CB8AC3E}">
        <p14:creationId xmlns:p14="http://schemas.microsoft.com/office/powerpoint/2010/main" val="4030853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9" name="TextBox 8"/>
          <p:cNvSpPr txBox="1"/>
          <p:nvPr/>
        </p:nvSpPr>
        <p:spPr>
          <a:xfrm>
            <a:off x="2928926" y="1571612"/>
            <a:ext cx="3080139" cy="584775"/>
          </a:xfrm>
          <a:prstGeom prst="rect">
            <a:avLst/>
          </a:prstGeom>
          <a:noFill/>
          <a:ln w="19050">
            <a:solidFill>
              <a:schemeClr val="tx1"/>
            </a:solidFill>
          </a:ln>
        </p:spPr>
        <p:txBody>
          <a:bodyPr wrap="none" rtlCol="0">
            <a:spAutoFit/>
          </a:bodyPr>
          <a:lstStyle/>
          <a:p>
            <a:pPr defTabSz="914400"/>
            <a:r>
              <a:rPr lang="en-US" sz="3200" b="1" dirty="0" smtClean="0">
                <a:solidFill>
                  <a:prstClr val="black"/>
                </a:solidFill>
              </a:rPr>
              <a:t>Warming climate</a:t>
            </a:r>
            <a:endParaRPr lang="en-US" sz="3200" b="1" dirty="0">
              <a:solidFill>
                <a:prstClr val="black"/>
              </a:solidFill>
            </a:endParaRPr>
          </a:p>
        </p:txBody>
      </p:sp>
      <p:sp>
        <p:nvSpPr>
          <p:cNvPr id="13" name="TextBox 12"/>
          <p:cNvSpPr txBox="1"/>
          <p:nvPr/>
        </p:nvSpPr>
        <p:spPr>
          <a:xfrm>
            <a:off x="142844" y="4000504"/>
            <a:ext cx="4357718" cy="1077218"/>
          </a:xfrm>
          <a:prstGeom prst="rect">
            <a:avLst/>
          </a:prstGeom>
          <a:noFill/>
          <a:ln w="19050">
            <a:solidFill>
              <a:schemeClr val="tx1"/>
            </a:solidFill>
          </a:ln>
        </p:spPr>
        <p:txBody>
          <a:bodyPr wrap="square" rtlCol="0">
            <a:spAutoFit/>
          </a:bodyPr>
          <a:lstStyle/>
          <a:p>
            <a:pPr defTabSz="914400"/>
            <a:r>
              <a:rPr lang="en-US" sz="3200" b="1" dirty="0" smtClean="0">
                <a:solidFill>
                  <a:prstClr val="black"/>
                </a:solidFill>
              </a:rPr>
              <a:t>Decreasing trends in SWE and spring runoff</a:t>
            </a:r>
            <a:endParaRPr lang="en-US" sz="3200" b="1" dirty="0">
              <a:solidFill>
                <a:prstClr val="black"/>
              </a:solidFill>
            </a:endParaRPr>
          </a:p>
        </p:txBody>
      </p:sp>
      <p:sp>
        <p:nvSpPr>
          <p:cNvPr id="14" name="TextBox 13"/>
          <p:cNvSpPr txBox="1"/>
          <p:nvPr/>
        </p:nvSpPr>
        <p:spPr>
          <a:xfrm>
            <a:off x="4786314" y="4000504"/>
            <a:ext cx="4071966" cy="584775"/>
          </a:xfrm>
          <a:prstGeom prst="rect">
            <a:avLst/>
          </a:prstGeom>
          <a:noFill/>
          <a:ln w="19050">
            <a:solidFill>
              <a:schemeClr val="tx1"/>
            </a:solidFill>
          </a:ln>
        </p:spPr>
        <p:txBody>
          <a:bodyPr wrap="square" rtlCol="0">
            <a:spAutoFit/>
          </a:bodyPr>
          <a:lstStyle/>
          <a:p>
            <a:pPr defTabSz="914400"/>
            <a:r>
              <a:rPr lang="en-US" sz="3200" b="1" dirty="0" smtClean="0">
                <a:solidFill>
                  <a:prstClr val="black"/>
                </a:solidFill>
              </a:rPr>
              <a:t>More severe droughts</a:t>
            </a:r>
          </a:p>
        </p:txBody>
      </p:sp>
      <p:cxnSp>
        <p:nvCxnSpPr>
          <p:cNvPr id="19" name="直接箭头连接符 18"/>
          <p:cNvCxnSpPr/>
          <p:nvPr/>
        </p:nvCxnSpPr>
        <p:spPr>
          <a:xfrm rot="5400000">
            <a:off x="1948731" y="2266055"/>
            <a:ext cx="1857387" cy="1611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28662" y="2643182"/>
            <a:ext cx="1892634" cy="646331"/>
          </a:xfrm>
          <a:prstGeom prst="rect">
            <a:avLst/>
          </a:prstGeom>
          <a:noFill/>
        </p:spPr>
        <p:txBody>
          <a:bodyPr wrap="none" rtlCol="0">
            <a:spAutoFit/>
          </a:bodyPr>
          <a:lstStyle/>
          <a:p>
            <a:pPr defTabSz="914400"/>
            <a:r>
              <a:rPr lang="en-US" sz="3600" b="1" dirty="0" smtClean="0">
                <a:solidFill>
                  <a:srgbClr val="C00000"/>
                </a:solidFill>
              </a:rPr>
              <a:t>Probably</a:t>
            </a:r>
            <a:endParaRPr lang="en-US" sz="3600" b="1" dirty="0">
              <a:solidFill>
                <a:srgbClr val="C00000"/>
              </a:solidFill>
            </a:endParaRPr>
          </a:p>
        </p:txBody>
      </p:sp>
      <p:sp>
        <p:nvSpPr>
          <p:cNvPr id="11"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30</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000108"/>
          </a:xfrm>
        </p:spPr>
        <p:txBody>
          <a:bodyPr>
            <a:noAutofit/>
          </a:bodyPr>
          <a:lstStyle/>
          <a:p>
            <a:r>
              <a:rPr lang="en-US" sz="2800" dirty="0" smtClean="0"/>
              <a:t>3. Is there a link between climate change</a:t>
            </a:r>
            <a:br>
              <a:rPr lang="en-US" sz="2800" dirty="0" smtClean="0"/>
            </a:br>
            <a:r>
              <a:rPr lang="en-US" sz="2800" dirty="0" smtClean="0"/>
              <a:t> and drought events in California?</a:t>
            </a:r>
            <a:endParaRPr lang="en-US" sz="2800" dirty="0"/>
          </a:p>
        </p:txBody>
      </p:sp>
      <p:sp>
        <p:nvSpPr>
          <p:cNvPr id="9" name="TextBox 8"/>
          <p:cNvSpPr txBox="1"/>
          <p:nvPr/>
        </p:nvSpPr>
        <p:spPr>
          <a:xfrm>
            <a:off x="2928926" y="1571612"/>
            <a:ext cx="3080139" cy="584775"/>
          </a:xfrm>
          <a:prstGeom prst="rect">
            <a:avLst/>
          </a:prstGeom>
          <a:noFill/>
          <a:ln w="19050">
            <a:solidFill>
              <a:schemeClr val="tx1"/>
            </a:solidFill>
          </a:ln>
        </p:spPr>
        <p:txBody>
          <a:bodyPr wrap="none" rtlCol="0">
            <a:spAutoFit/>
          </a:bodyPr>
          <a:lstStyle/>
          <a:p>
            <a:pPr defTabSz="914400"/>
            <a:r>
              <a:rPr lang="en-US" sz="3200" b="1" dirty="0" smtClean="0">
                <a:solidFill>
                  <a:prstClr val="black"/>
                </a:solidFill>
              </a:rPr>
              <a:t>Warming climate</a:t>
            </a:r>
            <a:endParaRPr lang="en-US" sz="3200" b="1" dirty="0">
              <a:solidFill>
                <a:prstClr val="black"/>
              </a:solidFill>
            </a:endParaRPr>
          </a:p>
        </p:txBody>
      </p:sp>
      <p:sp>
        <p:nvSpPr>
          <p:cNvPr id="13" name="TextBox 12"/>
          <p:cNvSpPr txBox="1"/>
          <p:nvPr/>
        </p:nvSpPr>
        <p:spPr>
          <a:xfrm>
            <a:off x="142844" y="4000504"/>
            <a:ext cx="4357718" cy="1077218"/>
          </a:xfrm>
          <a:prstGeom prst="rect">
            <a:avLst/>
          </a:prstGeom>
          <a:noFill/>
          <a:ln w="19050">
            <a:solidFill>
              <a:schemeClr val="tx1"/>
            </a:solidFill>
          </a:ln>
        </p:spPr>
        <p:txBody>
          <a:bodyPr wrap="square" rtlCol="0">
            <a:spAutoFit/>
          </a:bodyPr>
          <a:lstStyle/>
          <a:p>
            <a:pPr defTabSz="914400"/>
            <a:r>
              <a:rPr lang="en-US" sz="3200" b="1" dirty="0" smtClean="0">
                <a:solidFill>
                  <a:prstClr val="black"/>
                </a:solidFill>
              </a:rPr>
              <a:t>Decreasing trends in SWE and spring runoff</a:t>
            </a:r>
            <a:endParaRPr lang="en-US" sz="3200" b="1" dirty="0">
              <a:solidFill>
                <a:prstClr val="black"/>
              </a:solidFill>
            </a:endParaRPr>
          </a:p>
        </p:txBody>
      </p:sp>
      <p:sp>
        <p:nvSpPr>
          <p:cNvPr id="14" name="TextBox 13"/>
          <p:cNvSpPr txBox="1"/>
          <p:nvPr/>
        </p:nvSpPr>
        <p:spPr>
          <a:xfrm>
            <a:off x="4786314" y="4000504"/>
            <a:ext cx="4071966" cy="584775"/>
          </a:xfrm>
          <a:prstGeom prst="rect">
            <a:avLst/>
          </a:prstGeom>
          <a:noFill/>
          <a:ln w="19050">
            <a:solidFill>
              <a:schemeClr val="tx1"/>
            </a:solidFill>
          </a:ln>
        </p:spPr>
        <p:txBody>
          <a:bodyPr wrap="square" rtlCol="0">
            <a:spAutoFit/>
          </a:bodyPr>
          <a:lstStyle/>
          <a:p>
            <a:pPr defTabSz="914400"/>
            <a:r>
              <a:rPr lang="en-US" sz="3200" b="1" dirty="0" smtClean="0">
                <a:solidFill>
                  <a:prstClr val="black"/>
                </a:solidFill>
              </a:rPr>
              <a:t>More severe droughts</a:t>
            </a:r>
          </a:p>
        </p:txBody>
      </p:sp>
      <p:cxnSp>
        <p:nvCxnSpPr>
          <p:cNvPr id="19" name="直接箭头连接符 18"/>
          <p:cNvCxnSpPr/>
          <p:nvPr/>
        </p:nvCxnSpPr>
        <p:spPr>
          <a:xfrm rot="5400000">
            <a:off x="1948731" y="2266055"/>
            <a:ext cx="1857387" cy="161151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28662" y="2643182"/>
            <a:ext cx="1892634" cy="646331"/>
          </a:xfrm>
          <a:prstGeom prst="rect">
            <a:avLst/>
          </a:prstGeom>
          <a:noFill/>
        </p:spPr>
        <p:txBody>
          <a:bodyPr wrap="none" rtlCol="0">
            <a:spAutoFit/>
          </a:bodyPr>
          <a:lstStyle/>
          <a:p>
            <a:pPr defTabSz="914400"/>
            <a:r>
              <a:rPr lang="en-US" sz="3600" b="1" dirty="0" smtClean="0">
                <a:solidFill>
                  <a:srgbClr val="C00000"/>
                </a:solidFill>
              </a:rPr>
              <a:t>Probably</a:t>
            </a:r>
            <a:endParaRPr lang="en-US" sz="3600" b="1" dirty="0">
              <a:solidFill>
                <a:srgbClr val="C00000"/>
              </a:solidFill>
            </a:endParaRPr>
          </a:p>
        </p:txBody>
      </p:sp>
      <p:cxnSp>
        <p:nvCxnSpPr>
          <p:cNvPr id="23" name="直接箭头连接符 22"/>
          <p:cNvCxnSpPr>
            <a:endCxn id="14" idx="0"/>
          </p:cNvCxnSpPr>
          <p:nvPr/>
        </p:nvCxnSpPr>
        <p:spPr>
          <a:xfrm rot="16200000" flipH="1">
            <a:off x="5002705" y="2180912"/>
            <a:ext cx="1857388" cy="17817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929322" y="2643182"/>
            <a:ext cx="2605200" cy="646331"/>
          </a:xfrm>
          <a:prstGeom prst="rect">
            <a:avLst/>
          </a:prstGeom>
          <a:noFill/>
        </p:spPr>
        <p:txBody>
          <a:bodyPr wrap="none" rtlCol="0">
            <a:spAutoFit/>
          </a:bodyPr>
          <a:lstStyle/>
          <a:p>
            <a:pPr defTabSz="914400"/>
            <a:r>
              <a:rPr lang="en-US" sz="3600" b="1" dirty="0" smtClean="0">
                <a:solidFill>
                  <a:srgbClr val="C00000"/>
                </a:solidFill>
              </a:rPr>
              <a:t>Not so much</a:t>
            </a:r>
            <a:endParaRPr lang="en-US" sz="3600" b="1" dirty="0">
              <a:solidFill>
                <a:srgbClr val="C00000"/>
              </a:solidFill>
            </a:endParaRPr>
          </a:p>
        </p:txBody>
      </p:sp>
      <p:sp>
        <p:nvSpPr>
          <p:cNvPr id="12"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31</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Conclusions</a:t>
            </a:r>
            <a:endParaRPr lang="en-US" dirty="0"/>
          </a:p>
        </p:txBody>
      </p:sp>
      <p:sp>
        <p:nvSpPr>
          <p:cNvPr id="3" name="副标题 2"/>
          <p:cNvSpPr>
            <a:spLocks noGrp="1"/>
          </p:cNvSpPr>
          <p:nvPr>
            <p:ph type="subTitle" idx="1"/>
          </p:nvPr>
        </p:nvSpPr>
        <p:spPr/>
        <p:txBody>
          <a:bodyPr/>
          <a:lstStyle/>
          <a:p>
            <a:endParaRPr lang="en-US"/>
          </a:p>
        </p:txBody>
      </p:sp>
      <p:sp>
        <p:nvSpPr>
          <p:cNvPr id="6"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32</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857232"/>
          </a:xfrm>
        </p:spPr>
        <p:txBody>
          <a:bodyPr/>
          <a:lstStyle/>
          <a:p>
            <a:r>
              <a:rPr lang="en-US" dirty="0" smtClean="0"/>
              <a:t>Conclusions</a:t>
            </a:r>
            <a:endParaRPr lang="en-US" dirty="0"/>
          </a:p>
        </p:txBody>
      </p:sp>
      <p:sp>
        <p:nvSpPr>
          <p:cNvPr id="3" name="内容占位符 2"/>
          <p:cNvSpPr>
            <a:spLocks noGrp="1"/>
          </p:cNvSpPr>
          <p:nvPr>
            <p:ph idx="1"/>
          </p:nvPr>
        </p:nvSpPr>
        <p:spPr>
          <a:xfrm>
            <a:off x="214282" y="928670"/>
            <a:ext cx="8929718" cy="5500726"/>
          </a:xfrm>
        </p:spPr>
        <p:txBody>
          <a:bodyPr>
            <a:normAutofit/>
          </a:bodyPr>
          <a:lstStyle/>
          <a:p>
            <a:r>
              <a:rPr lang="en-US" dirty="0" smtClean="0"/>
              <a:t>Lots of natural variability in the record</a:t>
            </a:r>
          </a:p>
          <a:p>
            <a:r>
              <a:rPr lang="en-US" dirty="0" smtClean="0"/>
              <a:t>SWE primarily correlated with winter precipitation, secondarily with winter temperature</a:t>
            </a:r>
          </a:p>
          <a:p>
            <a:r>
              <a:rPr lang="en-US" dirty="0" smtClean="0"/>
              <a:t>The warming climate does not affect extreme drought events too much</a:t>
            </a:r>
          </a:p>
          <a:p>
            <a:r>
              <a:rPr lang="en-US" dirty="0" smtClean="0"/>
              <a:t>Climate change might have slightly exacerbated the 2014 drought (anomalously warm winter)</a:t>
            </a:r>
          </a:p>
          <a:p>
            <a:r>
              <a:rPr lang="en-US" dirty="0" smtClean="0"/>
              <a:t>But these kinds of extreme drought events in the Sierra Nevada are mainly due to  natural variability in precipitation</a:t>
            </a:r>
            <a:endParaRPr lang="en-US" dirty="0"/>
          </a:p>
        </p:txBody>
      </p:sp>
      <p:sp>
        <p:nvSpPr>
          <p:cNvPr id="6"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33</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lstStyle/>
          <a:p>
            <a:r>
              <a:rPr lang="en-US" dirty="0" smtClean="0"/>
              <a:t>Postscript</a:t>
            </a:r>
            <a:endParaRPr lang="en-US" dirty="0"/>
          </a:p>
        </p:txBody>
      </p:sp>
      <p:sp>
        <p:nvSpPr>
          <p:cNvPr id="4" name="TextBox 3"/>
          <p:cNvSpPr txBox="1"/>
          <p:nvPr/>
        </p:nvSpPr>
        <p:spPr>
          <a:xfrm>
            <a:off x="609600" y="1524000"/>
            <a:ext cx="8153400" cy="3970318"/>
          </a:xfrm>
          <a:prstGeom prst="rect">
            <a:avLst/>
          </a:prstGeom>
          <a:noFill/>
        </p:spPr>
        <p:txBody>
          <a:bodyPr wrap="square" rtlCol="0">
            <a:spAutoFit/>
          </a:bodyPr>
          <a:lstStyle/>
          <a:p>
            <a:pPr marL="571500" indent="-571500">
              <a:buFont typeface="Wingdings" panose="05000000000000000000" pitchFamily="2" charset="2"/>
              <a:buChar char="§"/>
            </a:pPr>
            <a:r>
              <a:rPr lang="en-US" sz="3600" dirty="0" smtClean="0"/>
              <a:t>What about model error (VIC appears to underestimate SWE)?</a:t>
            </a:r>
          </a:p>
          <a:p>
            <a:pPr marL="571500" indent="-571500">
              <a:buFont typeface="Wingdings" panose="05000000000000000000" pitchFamily="2" charset="2"/>
              <a:buChar char="§"/>
            </a:pPr>
            <a:r>
              <a:rPr lang="en-US" sz="3600" dirty="0" smtClean="0"/>
              <a:t>What about multiyear droughts?</a:t>
            </a:r>
          </a:p>
          <a:p>
            <a:pPr marL="571500" indent="-571500">
              <a:buFont typeface="Wingdings" panose="05000000000000000000" pitchFamily="2" charset="2"/>
              <a:buChar char="§"/>
            </a:pPr>
            <a:r>
              <a:rPr lang="en-US" sz="3600" dirty="0" smtClean="0"/>
              <a:t>Other studies saying this was/is “drought of the </a:t>
            </a:r>
            <a:r>
              <a:rPr lang="en-US" sz="3600" dirty="0" err="1" smtClean="0"/>
              <a:t>millenium</a:t>
            </a:r>
            <a:r>
              <a:rPr lang="en-US" sz="3600" dirty="0" smtClean="0"/>
              <a:t>” </a:t>
            </a:r>
            <a:r>
              <a:rPr lang="en-US" sz="3600" dirty="0" err="1" smtClean="0"/>
              <a:t>etc</a:t>
            </a:r>
            <a:endParaRPr lang="en-US" sz="3600" dirty="0" smtClean="0"/>
          </a:p>
          <a:p>
            <a:pPr marL="571500" indent="-571500">
              <a:buFont typeface="Wingdings" panose="05000000000000000000" pitchFamily="2" charset="2"/>
              <a:buChar char="§"/>
            </a:pPr>
            <a:r>
              <a:rPr lang="en-US" sz="3600" dirty="0"/>
              <a:t>Why are you looking at such a small area (other studies based on all of CA</a:t>
            </a:r>
            <a:r>
              <a:rPr lang="en-US" sz="3600" dirty="0" smtClean="0"/>
              <a:t>)?</a:t>
            </a:r>
            <a:endParaRPr lang="en-US" sz="3600" dirty="0"/>
          </a:p>
        </p:txBody>
      </p:sp>
    </p:spTree>
    <p:extLst>
      <p:ext uri="{BB962C8B-B14F-4D97-AF65-F5344CB8AC3E}">
        <p14:creationId xmlns:p14="http://schemas.microsoft.com/office/powerpoint/2010/main" val="4030065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descr="swe_obs_binned_snowband_binned_by_snowband_elev.png"/>
          <p:cNvPicPr/>
          <p:nvPr/>
        </p:nvPicPr>
        <p:blipFill>
          <a:blip r:embed="rId2" cstate="print"/>
          <a:stretch>
            <a:fillRect/>
          </a:stretch>
        </p:blipFill>
        <p:spPr>
          <a:xfrm>
            <a:off x="990600" y="685800"/>
            <a:ext cx="7543800" cy="5410200"/>
          </a:xfrm>
          <a:prstGeom prst="rect">
            <a:avLst/>
          </a:prstGeom>
        </p:spPr>
      </p:pic>
    </p:spTree>
    <p:extLst>
      <p:ext uri="{BB962C8B-B14F-4D97-AF65-F5344CB8AC3E}">
        <p14:creationId xmlns:p14="http://schemas.microsoft.com/office/powerpoint/2010/main" val="2079560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2" y="685794"/>
            <a:ext cx="7315215" cy="5486411"/>
          </a:xfrm>
          <a:prstGeom prst="rect">
            <a:avLst/>
          </a:prstGeom>
        </p:spPr>
      </p:pic>
    </p:spTree>
    <p:extLst>
      <p:ext uri="{BB962C8B-B14F-4D97-AF65-F5344CB8AC3E}">
        <p14:creationId xmlns:p14="http://schemas.microsoft.com/office/powerpoint/2010/main" val="1785382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7154"/>
            <a:ext cx="9144000" cy="4923692"/>
          </a:xfrm>
          <a:prstGeom prst="rect">
            <a:avLst/>
          </a:prstGeom>
        </p:spPr>
      </p:pic>
    </p:spTree>
    <p:extLst>
      <p:ext uri="{BB962C8B-B14F-4D97-AF65-F5344CB8AC3E}">
        <p14:creationId xmlns:p14="http://schemas.microsoft.com/office/powerpoint/2010/main" val="2791265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3708"/>
            <a:ext cx="9144000" cy="4923692"/>
          </a:xfrm>
          <a:prstGeom prst="rect">
            <a:avLst/>
          </a:prstGeom>
        </p:spPr>
      </p:pic>
    </p:spTree>
    <p:extLst>
      <p:ext uri="{BB962C8B-B14F-4D97-AF65-F5344CB8AC3E}">
        <p14:creationId xmlns:p14="http://schemas.microsoft.com/office/powerpoint/2010/main" val="2223304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51"/>
            <a:ext cx="9144000" cy="4925097"/>
          </a:xfrm>
          <a:prstGeom prst="rect">
            <a:avLst/>
          </a:prstGeom>
        </p:spPr>
      </p:pic>
    </p:spTree>
    <p:extLst>
      <p:ext uri="{BB962C8B-B14F-4D97-AF65-F5344CB8AC3E}">
        <p14:creationId xmlns:p14="http://schemas.microsoft.com/office/powerpoint/2010/main" val="59399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0"/>
            <a:ext cx="2743200" cy="3785652"/>
          </a:xfrm>
          <a:prstGeom prst="rect">
            <a:avLst/>
          </a:prstGeom>
          <a:noFill/>
        </p:spPr>
        <p:txBody>
          <a:bodyPr wrap="square" rtlCol="0">
            <a:spAutoFit/>
          </a:bodyPr>
          <a:lstStyle/>
          <a:p>
            <a:pPr defTabSz="914342"/>
            <a:r>
              <a:rPr lang="en-US" sz="2400" b="1" dirty="0" smtClean="0">
                <a:solidFill>
                  <a:prstClr val="black"/>
                </a:solidFill>
              </a:rPr>
              <a:t>Conterminous U.S. snowpack 3/29/14, as simulated by VIC model (from University of Washington Surface </a:t>
            </a:r>
            <a:r>
              <a:rPr lang="en-US" sz="2400" b="1" dirty="0">
                <a:solidFill>
                  <a:prstClr val="black"/>
                </a:solidFill>
              </a:rPr>
              <a:t>Water Monitor, </a:t>
            </a:r>
            <a:r>
              <a:rPr lang="en-US" sz="2400" b="1" dirty="0" smtClean="0">
                <a:solidFill>
                  <a:prstClr val="black"/>
                </a:solidFill>
              </a:rPr>
              <a:t>www.hydro.</a:t>
            </a:r>
          </a:p>
          <a:p>
            <a:pPr defTabSz="914342"/>
            <a:r>
              <a:rPr lang="en-US" sz="2400" b="1" dirty="0" smtClean="0">
                <a:solidFill>
                  <a:prstClr val="black"/>
                </a:solidFill>
              </a:rPr>
              <a:t>washington.edu/</a:t>
            </a:r>
          </a:p>
          <a:p>
            <a:pPr defTabSz="914342"/>
            <a:r>
              <a:rPr lang="en-US" sz="2400" b="1" dirty="0" smtClean="0">
                <a:solidFill>
                  <a:prstClr val="black"/>
                </a:solidFill>
              </a:rPr>
              <a:t>forecast/monitor</a:t>
            </a:r>
            <a:endParaRPr lang="en-US" sz="2400" b="1" dirty="0">
              <a:solidFill>
                <a:prstClr val="black"/>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066800"/>
            <a:ext cx="6096000" cy="5133474"/>
          </a:xfrm>
          <a:prstGeom prst="rect">
            <a:avLst/>
          </a:prstGeom>
        </p:spPr>
      </p:pic>
    </p:spTree>
    <p:extLst>
      <p:ext uri="{BB962C8B-B14F-4D97-AF65-F5344CB8AC3E}">
        <p14:creationId xmlns:p14="http://schemas.microsoft.com/office/powerpoint/2010/main" val="810481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451"/>
            <a:ext cx="9144000" cy="4925097"/>
          </a:xfrm>
          <a:prstGeom prst="rect">
            <a:avLst/>
          </a:prstGeom>
        </p:spPr>
      </p:pic>
    </p:spTree>
    <p:extLst>
      <p:ext uri="{BB962C8B-B14F-4D97-AF65-F5344CB8AC3E}">
        <p14:creationId xmlns:p14="http://schemas.microsoft.com/office/powerpoint/2010/main" val="3157489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5486400"/>
          </a:xfrm>
        </p:spPr>
        <p:txBody>
          <a:bodyPr>
            <a:noAutofit/>
          </a:bodyPr>
          <a:lstStyle/>
          <a:p>
            <a:pPr algn="l"/>
            <a:r>
              <a:rPr lang="en-US" sz="2400" dirty="0" smtClean="0"/>
              <a:t>“A </a:t>
            </a:r>
            <a:r>
              <a:rPr lang="en-US" sz="2400" dirty="0"/>
              <a:t>highly persistent </a:t>
            </a:r>
            <a:r>
              <a:rPr lang="en-US" sz="2400" dirty="0" err="1" smtClean="0"/>
              <a:t>largescale</a:t>
            </a:r>
            <a:r>
              <a:rPr lang="en-US" sz="2400" dirty="0"/>
              <a:t> </a:t>
            </a:r>
            <a:r>
              <a:rPr lang="en-US" sz="2400" dirty="0" smtClean="0"/>
              <a:t>meteorological </a:t>
            </a:r>
            <a:r>
              <a:rPr lang="en-US" sz="2400" dirty="0"/>
              <a:t>pattern over the </a:t>
            </a:r>
            <a:r>
              <a:rPr lang="en-US" sz="2400" dirty="0" smtClean="0"/>
              <a:t>northeastern Pacific </a:t>
            </a:r>
            <a:r>
              <a:rPr lang="en-US" sz="2400" dirty="0"/>
              <a:t>led to observationally unprecedented </a:t>
            </a:r>
            <a:r>
              <a:rPr lang="en-US" sz="2400" dirty="0" smtClean="0"/>
              <a:t>geopotential height </a:t>
            </a:r>
            <a:r>
              <a:rPr lang="en-US" sz="2400" b="1" i="1" dirty="0"/>
              <a:t>and precipitation anomalies</a:t>
            </a:r>
            <a:r>
              <a:rPr lang="en-US" sz="2400" dirty="0"/>
              <a:t> </a:t>
            </a:r>
            <a:r>
              <a:rPr lang="en-US" sz="2400" dirty="0" smtClean="0"/>
              <a:t>over a </a:t>
            </a:r>
            <a:r>
              <a:rPr lang="en-US" sz="2400" dirty="0"/>
              <a:t>broad region. The very strong ridging and </a:t>
            </a:r>
            <a:r>
              <a:rPr lang="en-US" sz="2400" dirty="0" smtClean="0"/>
              <a:t>highly amplified </a:t>
            </a:r>
            <a:r>
              <a:rPr lang="en-US" sz="2400" dirty="0" err="1"/>
              <a:t>meridional</a:t>
            </a:r>
            <a:r>
              <a:rPr lang="en-US" sz="2400" dirty="0"/>
              <a:t> flow near the West Coast </a:t>
            </a:r>
            <a:r>
              <a:rPr lang="en-US" sz="2400" dirty="0" smtClean="0"/>
              <a:t>of North </a:t>
            </a:r>
            <a:r>
              <a:rPr lang="en-US" sz="2400" dirty="0"/>
              <a:t>America in 2013/14 was structurally </a:t>
            </a:r>
            <a:r>
              <a:rPr lang="en-US" sz="2400" dirty="0" smtClean="0"/>
              <a:t>similar to—but </a:t>
            </a:r>
            <a:r>
              <a:rPr lang="en-US" sz="2400" dirty="0"/>
              <a:t>spatially and temporally more </a:t>
            </a:r>
            <a:r>
              <a:rPr lang="en-US" sz="2400" dirty="0" smtClean="0"/>
              <a:t>extensive than—atmospheric </a:t>
            </a:r>
            <a:r>
              <a:rPr lang="en-US" sz="2400" dirty="0"/>
              <a:t>configurations that have </a:t>
            </a:r>
            <a:r>
              <a:rPr lang="en-US" sz="2400" dirty="0" smtClean="0"/>
              <a:t>been previously </a:t>
            </a:r>
            <a:r>
              <a:rPr lang="en-US" sz="2400" dirty="0"/>
              <a:t>linked to extreme dryness in </a:t>
            </a:r>
            <a:r>
              <a:rPr lang="en-US" sz="2400" dirty="0" smtClean="0"/>
              <a:t>California. </a:t>
            </a:r>
            <a:r>
              <a:rPr lang="en-US" sz="2400" b="1" i="1" dirty="0" smtClean="0"/>
              <a:t>We find </a:t>
            </a:r>
            <a:r>
              <a:rPr lang="en-US" sz="2400" b="1" i="1" dirty="0"/>
              <a:t>that extreme geopotential height values in </a:t>
            </a:r>
            <a:r>
              <a:rPr lang="en-US" sz="2400" b="1" i="1" dirty="0" smtClean="0"/>
              <a:t>this region</a:t>
            </a:r>
            <a:r>
              <a:rPr lang="en-US" sz="2400" b="1" i="1" dirty="0"/>
              <a:t>, which are a defining metric of this type </a:t>
            </a:r>
            <a:r>
              <a:rPr lang="en-US" sz="2400" b="1" i="1" dirty="0" smtClean="0"/>
              <a:t>of atmospheric </a:t>
            </a:r>
            <a:r>
              <a:rPr lang="en-US" sz="2400" b="1" i="1" dirty="0"/>
              <a:t>configuration, occur much more </a:t>
            </a:r>
            <a:r>
              <a:rPr lang="en-US" sz="2400" b="1" i="1" dirty="0" smtClean="0"/>
              <a:t>frequently in </a:t>
            </a:r>
            <a:r>
              <a:rPr lang="en-US" sz="2400" b="1" i="1" dirty="0"/>
              <a:t>the present climate than in the absence</a:t>
            </a:r>
            <a:br>
              <a:rPr lang="en-US" sz="2400" b="1" i="1" dirty="0"/>
            </a:br>
            <a:r>
              <a:rPr lang="en-US" sz="2400" b="1" i="1" dirty="0"/>
              <a:t>of human </a:t>
            </a:r>
            <a:r>
              <a:rPr lang="en-US" sz="2400" b="1" i="1" dirty="0" smtClean="0"/>
              <a:t>emissions</a:t>
            </a:r>
            <a:r>
              <a:rPr lang="en-US" sz="2400" dirty="0" smtClean="0"/>
              <a:t>.”</a:t>
            </a:r>
            <a:br>
              <a:rPr lang="en-US" sz="2400" dirty="0" smtClean="0"/>
            </a:br>
            <a:r>
              <a:rPr lang="en-US" sz="2800" dirty="0"/>
              <a:t/>
            </a:r>
            <a:br>
              <a:rPr lang="en-US" sz="2800" dirty="0"/>
            </a:br>
            <a:r>
              <a:rPr lang="en-US" sz="2400" dirty="0" smtClean="0"/>
              <a:t>Swain et al., 2014</a:t>
            </a:r>
            <a:endParaRPr lang="en-US" sz="2400" dirty="0"/>
          </a:p>
        </p:txBody>
      </p:sp>
    </p:spTree>
    <p:extLst>
      <p:ext uri="{BB962C8B-B14F-4D97-AF65-F5344CB8AC3E}">
        <p14:creationId xmlns:p14="http://schemas.microsoft.com/office/powerpoint/2010/main" val="226450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943601"/>
          </a:xfrm>
        </p:spPr>
        <p:txBody>
          <a:bodyPr>
            <a:noAutofit/>
          </a:bodyPr>
          <a:lstStyle/>
          <a:p>
            <a:pPr algn="l"/>
            <a:r>
              <a:rPr lang="en-US" sz="2800" dirty="0" smtClean="0"/>
              <a:t>“Our </a:t>
            </a:r>
            <a:r>
              <a:rPr lang="en-US" sz="2800" dirty="0"/>
              <a:t>model results [suggest] that atmospheric internal variability accounts for the extreme magnitude of this climate event. An assessment of the role of the long-term warming trend shows that it [results] in less North Pacific storms reaching California. The warming trend, however, also leads to increased atmospheric humidity over the northeast Pacific, thus, facilitating wetter events over California. The above two effects [lead to] </a:t>
            </a:r>
            <a:r>
              <a:rPr lang="en-US" sz="2800" b="1" i="1" dirty="0"/>
              <a:t>no appreciable long-term change in the risk for dry climate extremes over California since the late 19th century</a:t>
            </a:r>
            <a:r>
              <a:rPr lang="en-US" sz="2800" dirty="0" smtClean="0"/>
              <a:t>.”</a:t>
            </a:r>
            <a:r>
              <a:rPr lang="en-US" sz="2800" i="1" dirty="0" smtClean="0"/>
              <a:t/>
            </a:r>
            <a:br>
              <a:rPr lang="en-US" sz="2800" i="1" dirty="0" smtClean="0"/>
            </a:br>
            <a:r>
              <a:rPr lang="en-US" sz="2800" dirty="0"/>
              <a:t/>
            </a:r>
            <a:br>
              <a:rPr lang="en-US" sz="2800" dirty="0"/>
            </a:br>
            <a:r>
              <a:rPr lang="en-US" sz="2800" dirty="0" smtClean="0"/>
              <a:t>Wang and Schubert, 2014</a:t>
            </a:r>
            <a:r>
              <a:rPr lang="en-US" sz="2800" dirty="0"/>
              <a:t/>
            </a:r>
            <a:br>
              <a:rPr lang="en-US" sz="2800" dirty="0"/>
            </a:br>
            <a:endParaRPr lang="en-US" sz="2800" dirty="0"/>
          </a:p>
        </p:txBody>
      </p:sp>
    </p:spTree>
    <p:extLst>
      <p:ext uri="{BB962C8B-B14F-4D97-AF65-F5344CB8AC3E}">
        <p14:creationId xmlns:p14="http://schemas.microsoft.com/office/powerpoint/2010/main" val="444720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85800"/>
            <a:ext cx="7772400" cy="4876799"/>
          </a:xfrm>
        </p:spPr>
        <p:txBody>
          <a:bodyPr>
            <a:noAutofit/>
          </a:bodyPr>
          <a:lstStyle/>
          <a:p>
            <a:pPr algn="l"/>
            <a:r>
              <a:rPr lang="en-US" sz="2400" dirty="0" smtClean="0"/>
              <a:t>“While </a:t>
            </a:r>
            <a:r>
              <a:rPr lang="en-US" sz="2400" dirty="0"/>
              <a:t>the SST trend mode has resulted in large SST increases … the location of most of this warming is to</a:t>
            </a:r>
            <a:br>
              <a:rPr lang="en-US" sz="2400" dirty="0"/>
            </a:br>
            <a:r>
              <a:rPr lang="en-US" sz="2400" dirty="0"/>
              <a:t>the west of the key sensitivity areas identified in our CMIP5 composite. While this trend </a:t>
            </a:r>
            <a:r>
              <a:rPr lang="en-US" sz="2400" dirty="0" smtClean="0"/>
              <a:t>pattern does </a:t>
            </a:r>
            <a:r>
              <a:rPr lang="en-US" sz="2400" dirty="0"/>
              <a:t>resemble SST variations associated with drying in the western United States, removing this warming did not increase the [model] precipitation over California in a statistically significant manner; thus, </a:t>
            </a:r>
            <a:r>
              <a:rPr lang="en-US" sz="2400" b="1" i="1" dirty="0"/>
              <a:t>our results do not indicate that this long-term warming trend contributed substantially to the 2013 and 2014 drought events</a:t>
            </a:r>
            <a:r>
              <a:rPr lang="en-US" sz="2400" dirty="0"/>
              <a:t>. This result appears consistent with the lack of a long-term downward trend in California </a:t>
            </a:r>
            <a:r>
              <a:rPr lang="en-US" sz="2400" dirty="0" smtClean="0"/>
              <a:t>precipitation.”</a:t>
            </a:r>
            <a:br>
              <a:rPr lang="en-US" sz="2400" dirty="0" smtClean="0"/>
            </a:br>
            <a:r>
              <a:rPr lang="en-US" sz="2400" dirty="0"/>
              <a:t/>
            </a:r>
            <a:br>
              <a:rPr lang="en-US" sz="2400" dirty="0"/>
            </a:br>
            <a:r>
              <a:rPr lang="en-US" sz="2400" dirty="0" smtClean="0"/>
              <a:t>Funk et al., 2014</a:t>
            </a:r>
            <a:r>
              <a:rPr lang="en-US" sz="2400" dirty="0"/>
              <a:t/>
            </a:r>
            <a:br>
              <a:rPr lang="en-US" sz="2400" dirty="0"/>
            </a:br>
            <a:endParaRPr lang="en-US" sz="2400" dirty="0"/>
          </a:p>
        </p:txBody>
      </p:sp>
    </p:spTree>
    <p:extLst>
      <p:ext uri="{BB962C8B-B14F-4D97-AF65-F5344CB8AC3E}">
        <p14:creationId xmlns:p14="http://schemas.microsoft.com/office/powerpoint/2010/main" val="450196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2286000"/>
          </a:xfrm>
        </p:spPr>
        <p:txBody>
          <a:bodyPr>
            <a:noAutofit/>
          </a:bodyPr>
          <a:lstStyle/>
          <a:p>
            <a:pPr algn="l"/>
            <a:r>
              <a:rPr lang="en-US" sz="2800" dirty="0" smtClean="0"/>
              <a:t>“… the </a:t>
            </a:r>
            <a:r>
              <a:rPr lang="en-US" sz="2800" dirty="0"/>
              <a:t>combination of </a:t>
            </a:r>
            <a:r>
              <a:rPr lang="en-US" sz="2800" dirty="0" smtClean="0"/>
              <a:t>extreme precipitation </a:t>
            </a:r>
            <a:r>
              <a:rPr lang="en-US" sz="2800" dirty="0"/>
              <a:t>and </a:t>
            </a:r>
            <a:r>
              <a:rPr lang="en-US" sz="2800" dirty="0" smtClean="0"/>
              <a:t>temperature conditions </a:t>
            </a:r>
            <a:r>
              <a:rPr lang="en-US" sz="2800" dirty="0"/>
              <a:t>observed in 2014 in </a:t>
            </a:r>
            <a:r>
              <a:rPr lang="en-US" sz="2800" dirty="0" smtClean="0"/>
              <a:t>California appears </a:t>
            </a:r>
            <a:r>
              <a:rPr lang="en-US" sz="2800" dirty="0"/>
              <a:t>to be a 200 year extreme </a:t>
            </a:r>
            <a:r>
              <a:rPr lang="en-US" sz="2800" dirty="0" smtClean="0"/>
              <a:t>event.”</a:t>
            </a:r>
            <a:br>
              <a:rPr lang="en-US" sz="2800" dirty="0" smtClean="0"/>
            </a:br>
            <a:r>
              <a:rPr lang="en-US" sz="2800" dirty="0"/>
              <a:t/>
            </a:r>
            <a:br>
              <a:rPr lang="en-US" sz="2800" dirty="0"/>
            </a:br>
            <a:r>
              <a:rPr lang="en-US" sz="2800" dirty="0" err="1" smtClean="0"/>
              <a:t>AghaKouchak</a:t>
            </a:r>
            <a:r>
              <a:rPr lang="en-US" sz="2800" dirty="0" smtClean="0"/>
              <a:t> et al., 2014</a:t>
            </a:r>
            <a:r>
              <a:rPr lang="en-US" sz="2800" dirty="0"/>
              <a:t/>
            </a:r>
            <a:br>
              <a:rPr lang="en-US" sz="2800" dirty="0"/>
            </a:br>
            <a:endParaRPr lang="en-US" sz="2800"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321" t="32836" r="31820" b="10634"/>
          <a:stretch/>
        </p:blipFill>
        <p:spPr bwMode="auto">
          <a:xfrm>
            <a:off x="1905000" y="2362200"/>
            <a:ext cx="4191000" cy="3341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076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311" y="1676400"/>
            <a:ext cx="7877378" cy="3505200"/>
          </a:xfrm>
          <a:prstGeom prst="rect">
            <a:avLst/>
          </a:prstGeom>
        </p:spPr>
      </p:pic>
      <p:sp>
        <p:nvSpPr>
          <p:cNvPr id="3" name="TextBox 2"/>
          <p:cNvSpPr txBox="1"/>
          <p:nvPr/>
        </p:nvSpPr>
        <p:spPr>
          <a:xfrm>
            <a:off x="762000" y="457200"/>
            <a:ext cx="7467600" cy="954107"/>
          </a:xfrm>
          <a:prstGeom prst="rect">
            <a:avLst/>
          </a:prstGeom>
          <a:noFill/>
        </p:spPr>
        <p:txBody>
          <a:bodyPr wrap="square" rtlCol="0">
            <a:spAutoFit/>
          </a:bodyPr>
          <a:lstStyle/>
          <a:p>
            <a:pPr algn="ctr"/>
            <a:r>
              <a:rPr lang="en-US" sz="2800" dirty="0" smtClean="0"/>
              <a:t>Drought monitor and NCDC climate division data, winters (Nov-Mar) 1915-2014</a:t>
            </a:r>
            <a:endParaRPr lang="en-US" sz="2800" dirty="0"/>
          </a:p>
        </p:txBody>
      </p:sp>
    </p:spTree>
    <p:extLst>
      <p:ext uri="{BB962C8B-B14F-4D97-AF65-F5344CB8AC3E}">
        <p14:creationId xmlns:p14="http://schemas.microsoft.com/office/powerpoint/2010/main" val="3255481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664" y="990600"/>
            <a:ext cx="6096529" cy="23014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664" y="3581400"/>
            <a:ext cx="5774140" cy="2481793"/>
          </a:xfrm>
          <a:prstGeom prst="rect">
            <a:avLst/>
          </a:prstGeom>
        </p:spPr>
      </p:pic>
      <p:sp>
        <p:nvSpPr>
          <p:cNvPr id="4" name="TextBox 3"/>
          <p:cNvSpPr txBox="1"/>
          <p:nvPr/>
        </p:nvSpPr>
        <p:spPr>
          <a:xfrm>
            <a:off x="1676400" y="336645"/>
            <a:ext cx="6306404" cy="461665"/>
          </a:xfrm>
          <a:prstGeom prst="rect">
            <a:avLst/>
          </a:prstGeom>
          <a:noFill/>
        </p:spPr>
        <p:txBody>
          <a:bodyPr wrap="square" rtlCol="0">
            <a:spAutoFit/>
          </a:bodyPr>
          <a:lstStyle/>
          <a:p>
            <a:r>
              <a:rPr lang="en-US" sz="2400" dirty="0" smtClean="0"/>
              <a:t>Winter </a:t>
            </a:r>
            <a:r>
              <a:rPr lang="en-US" sz="2400" dirty="0" err="1" smtClean="0"/>
              <a:t>Tmin</a:t>
            </a:r>
            <a:r>
              <a:rPr lang="en-US" sz="2400" dirty="0" smtClean="0"/>
              <a:t>, SWM and NCDC Climate Division</a:t>
            </a:r>
            <a:endParaRPr lang="en-US" sz="2400" dirty="0"/>
          </a:p>
        </p:txBody>
      </p:sp>
    </p:spTree>
    <p:extLst>
      <p:ext uri="{BB962C8B-B14F-4D97-AF65-F5344CB8AC3E}">
        <p14:creationId xmlns:p14="http://schemas.microsoft.com/office/powerpoint/2010/main" val="1753977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125" y="1059090"/>
            <a:ext cx="6287045" cy="234716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438" y="3601686"/>
            <a:ext cx="5192962" cy="2471650"/>
          </a:xfrm>
          <a:prstGeom prst="rect">
            <a:avLst/>
          </a:prstGeom>
        </p:spPr>
      </p:pic>
      <p:sp>
        <p:nvSpPr>
          <p:cNvPr id="4" name="TextBox 3"/>
          <p:cNvSpPr txBox="1"/>
          <p:nvPr/>
        </p:nvSpPr>
        <p:spPr>
          <a:xfrm>
            <a:off x="1676400" y="336645"/>
            <a:ext cx="6306404" cy="461665"/>
          </a:xfrm>
          <a:prstGeom prst="rect">
            <a:avLst/>
          </a:prstGeom>
          <a:noFill/>
        </p:spPr>
        <p:txBody>
          <a:bodyPr wrap="square" rtlCol="0">
            <a:spAutoFit/>
          </a:bodyPr>
          <a:lstStyle/>
          <a:p>
            <a:r>
              <a:rPr lang="en-US" sz="2400" dirty="0" smtClean="0"/>
              <a:t>Winter </a:t>
            </a:r>
            <a:r>
              <a:rPr lang="en-US" sz="2400" dirty="0" err="1" smtClean="0"/>
              <a:t>Tmax</a:t>
            </a:r>
            <a:r>
              <a:rPr lang="en-US" sz="2400" dirty="0" smtClean="0"/>
              <a:t>, SWM and NCDC Climate Division</a:t>
            </a:r>
            <a:endParaRPr lang="en-US" sz="2400" dirty="0"/>
          </a:p>
        </p:txBody>
      </p:sp>
    </p:spTree>
    <p:extLst>
      <p:ext uri="{BB962C8B-B14F-4D97-AF65-F5344CB8AC3E}">
        <p14:creationId xmlns:p14="http://schemas.microsoft.com/office/powerpoint/2010/main" val="271564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51" y="764213"/>
            <a:ext cx="7106098" cy="5329574"/>
          </a:xfrm>
          <a:prstGeom prst="rect">
            <a:avLst/>
          </a:prstGeom>
        </p:spPr>
      </p:pic>
      <p:sp>
        <p:nvSpPr>
          <p:cNvPr id="3" name="TextBox 2"/>
          <p:cNvSpPr txBox="1"/>
          <p:nvPr/>
        </p:nvSpPr>
        <p:spPr>
          <a:xfrm>
            <a:off x="2057400" y="280799"/>
            <a:ext cx="5638800" cy="523220"/>
          </a:xfrm>
          <a:prstGeom prst="rect">
            <a:avLst/>
          </a:prstGeom>
          <a:noFill/>
        </p:spPr>
        <p:txBody>
          <a:bodyPr wrap="square" rtlCol="0">
            <a:spAutoFit/>
          </a:bodyPr>
          <a:lstStyle/>
          <a:p>
            <a:r>
              <a:rPr lang="en-US" sz="2800" dirty="0" smtClean="0"/>
              <a:t>Total SWM stations in CA, 1915-2014</a:t>
            </a:r>
            <a:endParaRPr lang="en-US" sz="2800" dirty="0"/>
          </a:p>
        </p:txBody>
      </p:sp>
    </p:spTree>
    <p:extLst>
      <p:ext uri="{BB962C8B-B14F-4D97-AF65-F5344CB8AC3E}">
        <p14:creationId xmlns:p14="http://schemas.microsoft.com/office/powerpoint/2010/main" val="1813277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838200"/>
            <a:ext cx="6567054" cy="6019800"/>
          </a:xfrm>
          <a:prstGeom prst="rect">
            <a:avLst/>
          </a:prstGeom>
        </p:spPr>
      </p:pic>
      <p:sp>
        <p:nvSpPr>
          <p:cNvPr id="3" name="TextBox 2"/>
          <p:cNvSpPr txBox="1"/>
          <p:nvPr/>
        </p:nvSpPr>
        <p:spPr>
          <a:xfrm>
            <a:off x="838200" y="381000"/>
            <a:ext cx="7543800" cy="461665"/>
          </a:xfrm>
          <a:prstGeom prst="rect">
            <a:avLst/>
          </a:prstGeom>
          <a:noFill/>
        </p:spPr>
        <p:txBody>
          <a:bodyPr wrap="square" rtlCol="0">
            <a:spAutoFit/>
          </a:bodyPr>
          <a:lstStyle/>
          <a:p>
            <a:r>
              <a:rPr lang="en-US" sz="2400" dirty="0" smtClean="0"/>
              <a:t>Reporting history of CA SWM stations (80% completeness)</a:t>
            </a:r>
            <a:endParaRPr lang="en-US" sz="2400" dirty="0"/>
          </a:p>
        </p:txBody>
      </p:sp>
    </p:spTree>
    <p:extLst>
      <p:ext uri="{BB962C8B-B14F-4D97-AF65-F5344CB8AC3E}">
        <p14:creationId xmlns:p14="http://schemas.microsoft.com/office/powerpoint/2010/main" val="116418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0537" y="91100"/>
            <a:ext cx="5113463" cy="6759526"/>
          </a:xfrm>
          <a:prstGeom prst="rect">
            <a:avLst/>
          </a:prstGeom>
        </p:spPr>
      </p:pic>
      <p:sp>
        <p:nvSpPr>
          <p:cNvPr id="3" name="TextBox 2"/>
          <p:cNvSpPr txBox="1"/>
          <p:nvPr/>
        </p:nvSpPr>
        <p:spPr>
          <a:xfrm>
            <a:off x="457200" y="1307690"/>
            <a:ext cx="3276600" cy="3970318"/>
          </a:xfrm>
          <a:prstGeom prst="rect">
            <a:avLst/>
          </a:prstGeom>
          <a:noFill/>
        </p:spPr>
        <p:txBody>
          <a:bodyPr wrap="square" rtlCol="0">
            <a:spAutoFit/>
          </a:bodyPr>
          <a:lstStyle/>
          <a:p>
            <a:pPr defTabSz="914342"/>
            <a:r>
              <a:rPr lang="en-US" sz="2800" b="1" dirty="0" smtClean="0">
                <a:solidFill>
                  <a:prstClr val="black"/>
                </a:solidFill>
              </a:rPr>
              <a:t>Western U.S. total (soil moisture + SWE) moisture 4/8/14, as simulated by VIC model (from University of Washington Drought Monitoring System for the West Coast)</a:t>
            </a:r>
            <a:endParaRPr lang="en-US" sz="2800" b="1" dirty="0">
              <a:solidFill>
                <a:prstClr val="black"/>
              </a:solidFill>
            </a:endParaRPr>
          </a:p>
        </p:txBody>
      </p:sp>
    </p:spTree>
    <p:extLst>
      <p:ext uri="{BB962C8B-B14F-4D97-AF65-F5344CB8AC3E}">
        <p14:creationId xmlns:p14="http://schemas.microsoft.com/office/powerpoint/2010/main" val="4123337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IC-3L_routing_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054100"/>
            <a:ext cx="4024313" cy="58039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VIC-3L_fig_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9663"/>
            <a:ext cx="4621213" cy="5748337"/>
          </a:xfrm>
          <a:prstGeom prst="rect">
            <a:avLst/>
          </a:prstGeom>
          <a:noFill/>
          <a:extLst>
            <a:ext uri="{909E8E84-426E-40DD-AFC4-6F175D3DCCD1}">
              <a14:hiddenFill xmlns:a14="http://schemas.microsoft.com/office/drawing/2010/main">
                <a:solidFill>
                  <a:srgbClr val="FFFFFF"/>
                </a:solidFill>
              </a14:hiddenFill>
            </a:ext>
          </a:extLst>
        </p:spPr>
      </p:pic>
      <p:sp>
        <p:nvSpPr>
          <p:cNvPr id="12292" name="Line 4"/>
          <p:cNvSpPr>
            <a:spLocks noChangeShapeType="1"/>
          </p:cNvSpPr>
          <p:nvPr/>
        </p:nvSpPr>
        <p:spPr bwMode="auto">
          <a:xfrm>
            <a:off x="4613275" y="520700"/>
            <a:ext cx="0" cy="5803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fontAlgn="base">
              <a:spcBef>
                <a:spcPct val="0"/>
              </a:spcBef>
              <a:spcAft>
                <a:spcPct val="0"/>
              </a:spcAft>
            </a:pPr>
            <a:endParaRPr lang="en-US" smtClean="0">
              <a:solidFill>
                <a:srgbClr val="000000"/>
              </a:solidFill>
            </a:endParaRPr>
          </a:p>
        </p:txBody>
      </p:sp>
      <p:sp>
        <p:nvSpPr>
          <p:cNvPr id="12293" name="Text Box 5"/>
          <p:cNvSpPr txBox="1">
            <a:spLocks noChangeArrowheads="1"/>
          </p:cNvSpPr>
          <p:nvPr/>
        </p:nvSpPr>
        <p:spPr bwMode="auto">
          <a:xfrm>
            <a:off x="762000" y="2286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r>
              <a:rPr lang="en-US" altLang="en-US" sz="3200" smtClean="0">
                <a:solidFill>
                  <a:srgbClr val="000000"/>
                </a:solidFill>
              </a:rPr>
              <a:t>Macroscale hydrology modeling construct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VIC_snow_model_schematic"/>
          <p:cNvPicPr>
            <a:picLocks noChangeAspect="1" noChangeArrowheads="1"/>
          </p:cNvPicPr>
          <p:nvPr/>
        </p:nvPicPr>
        <p:blipFill>
          <a:blip r:embed="rId2">
            <a:extLst>
              <a:ext uri="{28A0092B-C50C-407E-A947-70E740481C1C}">
                <a14:useLocalDpi xmlns:a14="http://schemas.microsoft.com/office/drawing/2010/main" val="0"/>
              </a:ext>
            </a:extLst>
          </a:blip>
          <a:srcRect t="11111"/>
          <a:stretch>
            <a:fillRect/>
          </a:stretch>
        </p:blipFill>
        <p:spPr bwMode="auto">
          <a:xfrm>
            <a:off x="1676400" y="457200"/>
            <a:ext cx="5564188" cy="640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9527"/>
          <a:stretch/>
        </p:blipFill>
        <p:spPr>
          <a:xfrm>
            <a:off x="304800" y="28883"/>
            <a:ext cx="3174590" cy="3508887"/>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519"/>
          <a:stretch/>
        </p:blipFill>
        <p:spPr>
          <a:xfrm>
            <a:off x="304801" y="3410565"/>
            <a:ext cx="3174589" cy="343268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71800" y="57765"/>
            <a:ext cx="3451125" cy="3451125"/>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t="2531"/>
          <a:stretch/>
        </p:blipFill>
        <p:spPr>
          <a:xfrm>
            <a:off x="3048000" y="3568496"/>
            <a:ext cx="3374925" cy="328950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8450" r="8556"/>
          <a:stretch/>
        </p:blipFill>
        <p:spPr>
          <a:xfrm>
            <a:off x="5987845" y="90335"/>
            <a:ext cx="2861187" cy="3447435"/>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12563" t="1437" r="11055"/>
          <a:stretch/>
        </p:blipFill>
        <p:spPr>
          <a:xfrm>
            <a:off x="6205384" y="3537770"/>
            <a:ext cx="2486500" cy="3365088"/>
          </a:xfrm>
          <a:prstGeom prst="rect">
            <a:avLst/>
          </a:prstGeom>
        </p:spPr>
      </p:pic>
    </p:spTree>
    <p:extLst>
      <p:ext uri="{BB962C8B-B14F-4D97-AF65-F5344CB8AC3E}">
        <p14:creationId xmlns:p14="http://schemas.microsoft.com/office/powerpoint/2010/main" val="284796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0"/>
            <a:ext cx="8229600" cy="1143000"/>
          </a:xfrm>
        </p:spPr>
        <p:txBody>
          <a:bodyPr>
            <a:normAutofit/>
          </a:bodyPr>
          <a:lstStyle/>
          <a:p>
            <a:r>
              <a:rPr lang="en-US" dirty="0" smtClean="0"/>
              <a:t>California drought in 2013-2014</a:t>
            </a:r>
            <a:endParaRPr lang="en-US" dirty="0"/>
          </a:p>
        </p:txBody>
      </p:sp>
      <p:pic>
        <p:nvPicPr>
          <p:cNvPr id="7" name="图片 6" descr="cnn.PNG"/>
          <p:cNvPicPr>
            <a:picLocks noChangeAspect="1"/>
          </p:cNvPicPr>
          <p:nvPr/>
        </p:nvPicPr>
        <p:blipFill>
          <a:blip r:embed="rId3" cstate="print"/>
          <a:stretch>
            <a:fillRect/>
          </a:stretch>
        </p:blipFill>
        <p:spPr>
          <a:xfrm>
            <a:off x="1643042" y="3500438"/>
            <a:ext cx="5494496" cy="1158340"/>
          </a:xfrm>
          <a:prstGeom prst="rect">
            <a:avLst/>
          </a:prstGeom>
        </p:spPr>
      </p:pic>
      <p:pic>
        <p:nvPicPr>
          <p:cNvPr id="8" name="图片 7" descr="cnn_label.PNG"/>
          <p:cNvPicPr>
            <a:picLocks noChangeAspect="1"/>
          </p:cNvPicPr>
          <p:nvPr/>
        </p:nvPicPr>
        <p:blipFill>
          <a:blip r:embed="rId4" cstate="print"/>
          <a:stretch>
            <a:fillRect/>
          </a:stretch>
        </p:blipFill>
        <p:spPr>
          <a:xfrm>
            <a:off x="3500430" y="2857496"/>
            <a:ext cx="1988992" cy="640136"/>
          </a:xfrm>
          <a:prstGeom prst="rect">
            <a:avLst/>
          </a:prstGeom>
        </p:spPr>
      </p:pic>
      <p:pic>
        <p:nvPicPr>
          <p:cNvPr id="9" name="图片 8" descr="NYT.PNG"/>
          <p:cNvPicPr>
            <a:picLocks noChangeAspect="1"/>
          </p:cNvPicPr>
          <p:nvPr/>
        </p:nvPicPr>
        <p:blipFill>
          <a:blip r:embed="rId5" cstate="print"/>
          <a:stretch>
            <a:fillRect/>
          </a:stretch>
        </p:blipFill>
        <p:spPr>
          <a:xfrm>
            <a:off x="1428728" y="1357298"/>
            <a:ext cx="6515665" cy="1280271"/>
          </a:xfrm>
          <a:prstGeom prst="rect">
            <a:avLst/>
          </a:prstGeom>
        </p:spPr>
      </p:pic>
      <p:pic>
        <p:nvPicPr>
          <p:cNvPr id="10" name="图片 9" descr="NYT_label.PNG"/>
          <p:cNvPicPr>
            <a:picLocks noChangeAspect="1"/>
          </p:cNvPicPr>
          <p:nvPr/>
        </p:nvPicPr>
        <p:blipFill>
          <a:blip r:embed="rId6" cstate="print"/>
          <a:stretch>
            <a:fillRect/>
          </a:stretch>
        </p:blipFill>
        <p:spPr>
          <a:xfrm>
            <a:off x="2928926" y="1071546"/>
            <a:ext cx="3027756" cy="571504"/>
          </a:xfrm>
          <a:prstGeom prst="rect">
            <a:avLst/>
          </a:prstGeom>
        </p:spPr>
      </p:pic>
      <p:pic>
        <p:nvPicPr>
          <p:cNvPr id="11"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824" t="31349" r="40121" b="52183"/>
          <a:stretch/>
        </p:blipFill>
        <p:spPr bwMode="auto">
          <a:xfrm>
            <a:off x="1285852" y="5429264"/>
            <a:ext cx="6252484" cy="120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188" t="22569" r="68295" b="72499"/>
          <a:stretch/>
        </p:blipFill>
        <p:spPr bwMode="auto">
          <a:xfrm>
            <a:off x="2826290" y="4944613"/>
            <a:ext cx="2409371" cy="360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9" cstate="print"/>
          <a:srcRect/>
          <a:stretch>
            <a:fillRect/>
          </a:stretch>
        </p:blipFill>
        <p:spPr bwMode="auto">
          <a:xfrm>
            <a:off x="4143372" y="6276997"/>
            <a:ext cx="2247900" cy="295275"/>
          </a:xfrm>
          <a:prstGeom prst="rect">
            <a:avLst/>
          </a:prstGeom>
          <a:noFill/>
          <a:ln w="9525">
            <a:noFill/>
            <a:miter lim="800000"/>
            <a:headEnd/>
            <a:tailEnd/>
          </a:ln>
          <a:effectLst/>
        </p:spPr>
      </p:pic>
      <p:sp>
        <p:nvSpPr>
          <p:cNvPr id="15" name="灯片编号占位符 5"/>
          <p:cNvSpPr>
            <a:spLocks noGrp="1"/>
          </p:cNvSpPr>
          <p:nvPr>
            <p:ph type="sldNum" sz="quarter" idx="12"/>
          </p:nvPr>
        </p:nvSpPr>
        <p:spPr>
          <a:xfrm>
            <a:off x="8786842" y="6492875"/>
            <a:ext cx="357158" cy="365125"/>
          </a:xfrm>
        </p:spPr>
        <p:txBody>
          <a:bodyPr/>
          <a:lstStyle/>
          <a:p>
            <a:fld id="{0C913308-F349-4B6D-A68A-DD1791B4A57B}" type="slidenum">
              <a:rPr lang="zh-CN" altLang="en-US" smtClean="0">
                <a:solidFill>
                  <a:prstClr val="black">
                    <a:tint val="75000"/>
                  </a:prstClr>
                </a:solidFill>
              </a:rPr>
              <a:pPr/>
              <a:t>9</a:t>
            </a:fld>
            <a:endParaRPr lang="zh-CN" altLang="en-US" dirty="0">
              <a:solidFill>
                <a:prstClr val="black">
                  <a:tint val="75000"/>
                </a:prst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0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0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pl_tsukuba_presentation_feb07">
  <a:themeElements>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pl_tsukuba_presentation_feb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pl_tsukuba_presentation_feb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pl_tsukuba_presentation_feb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pl_tsukuba_presentation_feb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pl_tsukuba_presentation_feb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pl_tsukuba_presentation_feb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pl_tsukuba_presentation_feb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pl_tsukuba_presentation_feb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pl_tsukuba_presentation_feb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pl_tsukuba_presentation_feb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pl_tsukuba_presentation_feb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pl_tsukuba_presentation_feb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pl_tsukuba_presentation_feb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4553</TotalTime>
  <Words>1315</Words>
  <Application>Microsoft Office PowerPoint</Application>
  <PresentationFormat>On-screen Show (4:3)</PresentationFormat>
  <Paragraphs>219</Paragraphs>
  <Slides>49</Slides>
  <Notes>18</Notes>
  <HiddenSlides>0</HiddenSlides>
  <MMClips>0</MMClips>
  <ScaleCrop>false</ScaleCrop>
  <HeadingPairs>
    <vt:vector size="4" baseType="variant">
      <vt:variant>
        <vt:lpstr>Theme</vt:lpstr>
      </vt:variant>
      <vt:variant>
        <vt:i4>38</vt:i4>
      </vt:variant>
      <vt:variant>
        <vt:lpstr>Slide Titles</vt:lpstr>
      </vt:variant>
      <vt:variant>
        <vt:i4>49</vt:i4>
      </vt:variant>
    </vt:vector>
  </HeadingPairs>
  <TitlesOfParts>
    <vt:vector size="87" baseType="lpstr">
      <vt:lpstr>Office Theme</vt:lpstr>
      <vt:lpstr>dpl_tsukuba_presentation_feb07</vt:lpstr>
      <vt:lpstr>1_dpl_tsukuba_presentation_feb07</vt:lpstr>
      <vt:lpstr>2_dpl_tsukuba_presentation_feb07</vt:lpstr>
      <vt:lpstr>3_dpl_tsukuba_presentation_feb07</vt:lpstr>
      <vt:lpstr>4_dpl_tsukuba_presentation_feb07</vt:lpstr>
      <vt:lpstr>5_dpl_tsukuba_presentation_feb07</vt:lpstr>
      <vt:lpstr>6_dpl_tsukuba_presentation_feb07</vt:lpstr>
      <vt:lpstr>7_dpl_tsukuba_presentation_feb07</vt:lpstr>
      <vt:lpstr>1_Office Theme</vt:lpstr>
      <vt:lpstr>2_Office Theme</vt:lpstr>
      <vt:lpstr>Office 主题</vt:lpstr>
      <vt:lpstr>1_Office 主题</vt:lpstr>
      <vt:lpstr>3_Office 主题</vt:lpstr>
      <vt:lpstr>4_Office 主题</vt:lpstr>
      <vt:lpstr>5_Office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17_Office 主题</vt:lpstr>
      <vt:lpstr>18_Office 主题</vt:lpstr>
      <vt:lpstr>19_Office 主题</vt:lpstr>
      <vt:lpstr>20_Office 主题</vt:lpstr>
      <vt:lpstr>21_Office 主题</vt:lpstr>
      <vt:lpstr>22_Office 主题</vt:lpstr>
      <vt:lpstr>23_Office 主题</vt:lpstr>
      <vt:lpstr>24_Office 主题</vt:lpstr>
      <vt:lpstr>25_Office 主题</vt:lpstr>
      <vt:lpstr>3_Office Theme</vt:lpstr>
      <vt:lpstr>2_Default Design</vt:lpstr>
      <vt:lpstr>The California drought:  how severe is/was it in a hydrological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California drought in 2013-2014</vt:lpstr>
      <vt:lpstr>California drought in 2013-2014</vt:lpstr>
      <vt:lpstr>Methodology - Study area and period </vt:lpstr>
      <vt:lpstr>Methodology - Data</vt:lpstr>
      <vt:lpstr>Methodology - Data</vt:lpstr>
      <vt:lpstr>Analysis and results  1. How has the climate changed in California? (Trend analysis)</vt:lpstr>
      <vt:lpstr>1. How has the climate changed in California? </vt:lpstr>
      <vt:lpstr>1. How has the climate changed in California?  </vt:lpstr>
      <vt:lpstr>Analysis and results  2. How dry was California in 2013-2014? (Frequency analysis)</vt:lpstr>
      <vt:lpstr>2. How dry was California in 2013-2014? </vt:lpstr>
      <vt:lpstr>2. How dry was California in 2013-2014? </vt:lpstr>
      <vt:lpstr>2. How dry was California in 2013-2014? </vt:lpstr>
      <vt:lpstr>Analysis and results  3. Is there a link between climate change  and drought events in California? (correlation analysis &amp; hydrologic simulation)</vt:lpstr>
      <vt:lpstr>3. Is there a link between climate change  and drought events in California?</vt:lpstr>
      <vt:lpstr>3. Is there a link between climate change  and drought events in California?</vt:lpstr>
      <vt:lpstr>3. Is there a link between climate change  and drought events in California?</vt:lpstr>
      <vt:lpstr>3. Is there a link between climate change  and drought events in California?</vt:lpstr>
      <vt:lpstr>PowerPoint Presentation</vt:lpstr>
      <vt:lpstr>PowerPoint Presentation</vt:lpstr>
      <vt:lpstr>PowerPoint Presentation</vt:lpstr>
      <vt:lpstr>3. Is there a link between climate change  and drought events in California?</vt:lpstr>
      <vt:lpstr>3. Is there a link between climate change  and drought events in California?</vt:lpstr>
      <vt:lpstr>3. Is there a link between climate change  and drought events in California?</vt:lpstr>
      <vt:lpstr>Conclusions</vt:lpstr>
      <vt:lpstr>Conclusions</vt:lpstr>
      <vt:lpstr>Postscript</vt:lpstr>
      <vt:lpstr>PowerPoint Presentation</vt:lpstr>
      <vt:lpstr>PowerPoint Presentation</vt:lpstr>
      <vt:lpstr>PowerPoint Presentation</vt:lpstr>
      <vt:lpstr>PowerPoint Presentation</vt:lpstr>
      <vt:lpstr>PowerPoint Presentation</vt:lpstr>
      <vt:lpstr>PowerPoint Presentation</vt:lpstr>
      <vt:lpstr>“A highly persistent largescale meteorological pattern over the northeastern Pacific led to observationally unprecedented geopotential height and precipitation anomalies over a broad region. The very strong ridging and highly amplified meridional flow near the West Coast of North America in 2013/14 was structurally similar to—but spatially and temporally more extensive than—atmospheric configurations that have been previously linked to extreme dryness in California. We find that extreme geopotential height values in this region, which are a defining metric of this type of atmospheric configuration, occur much more frequently in the present climate than in the absence of human emissions.”  Swain et al., 2014</vt:lpstr>
      <vt:lpstr>“Our model results [suggest] that atmospheric internal variability accounts for the extreme magnitude of this climate event. An assessment of the role of the long-term warming trend shows that it [results] in less North Pacific storms reaching California. The warming trend, however, also leads to increased atmospheric humidity over the northeast Pacific, thus, facilitating wetter events over California. The above two effects [lead to] no appreciable long-term change in the risk for dry climate extremes over California since the late 19th century.”  Wang and Schubert, 2014 </vt:lpstr>
      <vt:lpstr>“While the SST trend mode has resulted in large SST increases … the location of most of this warming is to the west of the key sensitivity areas identified in our CMIP5 composite. While this trend pattern does resemble SST variations associated with drying in the western United States, removing this warming did not increase the [model] precipitation over California in a statistically significant manner; thus, our results do not indicate that this long-term warming trend contributed substantially to the 2013 and 2014 drought events. This result appears consistent with the lack of a long-term downward trend in California precipitation.”  Funk et al., 2014 </vt:lpstr>
      <vt:lpstr>“… the combination of extreme precipitation and temperature conditions observed in 2014 in California appears to be a 200 year extreme event.”  AghaKouchak et al., 2014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TRANSBOUNDARY FOREST SCIENCE AND MANAGEMENT DIALOGUE</dc:title>
  <dc:creator>lettenma</dc:creator>
  <cp:lastModifiedBy>lettenma</cp:lastModifiedBy>
  <cp:revision>155</cp:revision>
  <dcterms:created xsi:type="dcterms:W3CDTF">2014-02-25T04:39:06Z</dcterms:created>
  <dcterms:modified xsi:type="dcterms:W3CDTF">2015-01-26T17:47:42Z</dcterms:modified>
</cp:coreProperties>
</file>