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slideLayouts/slideLayout12.xml" ContentType="application/vnd.openxmlformats-officedocument.presentationml.slideLayout+xml"/>
  <Override PartName="/ppt/theme/theme10.xml" ContentType="application/vnd.openxmlformats-officedocument.theme+xml"/>
  <Override PartName="/ppt/slideLayouts/slideLayout13.xml" ContentType="application/vnd.openxmlformats-officedocument.presentationml.slideLayout+xml"/>
  <Override PartName="/ppt/theme/theme11.xml" ContentType="application/vnd.openxmlformats-officedocument.theme+xml"/>
  <Override PartName="/ppt/slideLayouts/slideLayout14.xml" ContentType="application/vnd.openxmlformats-officedocument.presentationml.slideLayout+xml"/>
  <Override PartName="/ppt/theme/theme12.xml" ContentType="application/vnd.openxmlformats-officedocument.theme+xml"/>
  <Override PartName="/ppt/slideLayouts/slideLayout15.xml" ContentType="application/vnd.openxmlformats-officedocument.presentationml.slideLayout+xml"/>
  <Override PartName="/ppt/theme/theme13.xml" ContentType="application/vnd.openxmlformats-officedocument.theme+xml"/>
  <Override PartName="/ppt/slideLayouts/slideLayout16.xml" ContentType="application/vnd.openxmlformats-officedocument.presentationml.slideLayout+xml"/>
  <Override PartName="/ppt/theme/theme14.xml" ContentType="application/vnd.openxmlformats-officedocument.theme+xml"/>
  <Override PartName="/ppt/slideLayouts/slideLayout17.xml" ContentType="application/vnd.openxmlformats-officedocument.presentationml.slideLayout+xml"/>
  <Override PartName="/ppt/theme/theme15.xml" ContentType="application/vnd.openxmlformats-officedocument.theme+xml"/>
  <Override PartName="/ppt/slideLayouts/slideLayout18.xml" ContentType="application/vnd.openxmlformats-officedocument.presentationml.slideLayout+xml"/>
  <Override PartName="/ppt/theme/theme16.xml" ContentType="application/vnd.openxmlformats-officedocument.theme+xml"/>
  <Override PartName="/ppt/slideLayouts/slideLayout19.xml" ContentType="application/vnd.openxmlformats-officedocument.presentationml.slideLayout+xml"/>
  <Override PartName="/ppt/theme/theme17.xml" ContentType="application/vnd.openxmlformats-officedocument.theme+xml"/>
  <Override PartName="/ppt/slideLayouts/slideLayout20.xml" ContentType="application/vnd.openxmlformats-officedocument.presentationml.slideLayout+xml"/>
  <Override PartName="/ppt/theme/theme18.xml" ContentType="application/vnd.openxmlformats-officedocument.theme+xml"/>
  <Override PartName="/ppt/slideLayouts/slideLayout21.xml" ContentType="application/vnd.openxmlformats-officedocument.presentationml.slideLayout+xml"/>
  <Override PartName="/ppt/theme/theme19.xml" ContentType="application/vnd.openxmlformats-officedocument.theme+xml"/>
  <Override PartName="/ppt/slideLayouts/slideLayout22.xml" ContentType="application/vnd.openxmlformats-officedocument.presentationml.slideLayout+xml"/>
  <Override PartName="/ppt/theme/theme20.xml" ContentType="application/vnd.openxmlformats-officedocument.theme+xml"/>
  <Override PartName="/ppt/slideLayouts/slideLayout23.xml" ContentType="application/vnd.openxmlformats-officedocument.presentationml.slideLayout+xml"/>
  <Override PartName="/ppt/theme/theme21.xml" ContentType="application/vnd.openxmlformats-officedocument.theme+xml"/>
  <Override PartName="/ppt/slideLayouts/slideLayout24.xml" ContentType="application/vnd.openxmlformats-officedocument.presentationml.slideLayout+xml"/>
  <Override PartName="/ppt/theme/theme22.xml" ContentType="application/vnd.openxmlformats-officedocument.theme+xml"/>
  <Override PartName="/ppt/slideLayouts/slideLayout25.xml" ContentType="application/vnd.openxmlformats-officedocument.presentationml.slideLayout+xml"/>
  <Override PartName="/ppt/theme/theme23.xml" ContentType="application/vnd.openxmlformats-officedocument.theme+xml"/>
  <Override PartName="/ppt/slideLayouts/slideLayout26.xml" ContentType="application/vnd.openxmlformats-officedocument.presentationml.slideLayout+xml"/>
  <Override PartName="/ppt/theme/theme24.xml" ContentType="application/vnd.openxmlformats-officedocument.theme+xml"/>
  <Override PartName="/ppt/slideLayouts/slideLayout27.xml" ContentType="application/vnd.openxmlformats-officedocument.presentationml.slideLayout+xml"/>
  <Override PartName="/ppt/theme/theme25.xml" ContentType="application/vnd.openxmlformats-officedocument.theme+xml"/>
  <Override PartName="/ppt/slideLayouts/slideLayout28.xml" ContentType="application/vnd.openxmlformats-officedocument.presentationml.slideLayout+xml"/>
  <Override PartName="/ppt/theme/theme26.xml" ContentType="application/vnd.openxmlformats-officedocument.theme+xml"/>
  <Override PartName="/ppt/slideLayouts/slideLayout29.xml" ContentType="application/vnd.openxmlformats-officedocument.presentationml.slideLayout+xml"/>
  <Override PartName="/ppt/theme/theme27.xml" ContentType="application/vnd.openxmlformats-officedocument.theme+xml"/>
  <Override PartName="/ppt/slideLayouts/slideLayout30.xml" ContentType="application/vnd.openxmlformats-officedocument.presentationml.slideLayout+xml"/>
  <Override PartName="/ppt/theme/theme28.xml" ContentType="application/vnd.openxmlformats-officedocument.theme+xml"/>
  <Override PartName="/ppt/slideLayouts/slideLayout31.xml" ContentType="application/vnd.openxmlformats-officedocument.presentationml.slideLayout+xml"/>
  <Override PartName="/ppt/theme/theme29.xml" ContentType="application/vnd.openxmlformats-officedocument.theme+xml"/>
  <Override PartName="/ppt/slideLayouts/slideLayout32.xml" ContentType="application/vnd.openxmlformats-officedocument.presentationml.slideLayout+xml"/>
  <Override PartName="/ppt/theme/theme30.xml" ContentType="application/vnd.openxmlformats-officedocument.theme+xml"/>
  <Override PartName="/ppt/slideLayouts/slideLayout33.xml" ContentType="application/vnd.openxmlformats-officedocument.presentationml.slideLayout+xml"/>
  <Override PartName="/ppt/theme/theme31.xml" ContentType="application/vnd.openxmlformats-officedocument.theme+xml"/>
  <Override PartName="/ppt/slideLayouts/slideLayout34.xml" ContentType="application/vnd.openxmlformats-officedocument.presentationml.slideLayout+xml"/>
  <Override PartName="/ppt/theme/theme32.xml" ContentType="application/vnd.openxmlformats-officedocument.theme+xml"/>
  <Override PartName="/ppt/slideLayouts/slideLayout35.xml" ContentType="application/vnd.openxmlformats-officedocument.presentationml.slideLayout+xml"/>
  <Override PartName="/ppt/theme/theme33.xml" ContentType="application/vnd.openxmlformats-officedocument.theme+xml"/>
  <Override PartName="/ppt/slideLayouts/slideLayout36.xml" ContentType="application/vnd.openxmlformats-officedocument.presentationml.slideLayout+xml"/>
  <Override PartName="/ppt/theme/theme34.xml" ContentType="application/vnd.openxmlformats-officedocument.theme+xml"/>
  <Override PartName="/ppt/slideLayouts/slideLayout37.xml" ContentType="application/vnd.openxmlformats-officedocument.presentationml.slideLayout+xml"/>
  <Override PartName="/ppt/theme/theme35.xml" ContentType="application/vnd.openxmlformats-officedocument.theme+xml"/>
  <Override PartName="/ppt/slideLayouts/slideLayout38.xml" ContentType="application/vnd.openxmlformats-officedocument.presentationml.slideLayout+xml"/>
  <Override PartName="/ppt/theme/theme36.xml" ContentType="application/vnd.openxmlformats-officedocument.theme+xml"/>
  <Override PartName="/ppt/slideLayouts/slideLayout39.xml" ContentType="application/vnd.openxmlformats-officedocument.presentationml.slideLayout+xml"/>
  <Override PartName="/ppt/theme/theme37.xml" ContentType="application/vnd.openxmlformats-officedocument.theme+xml"/>
  <Override PartName="/ppt/slideLayouts/slideLayout40.xml" ContentType="application/vnd.openxmlformats-officedocument.presentationml.slideLayout+xml"/>
  <Override PartName="/ppt/theme/theme38.xml" ContentType="application/vnd.openxmlformats-officedocument.theme+xml"/>
  <Override PartName="/ppt/slideLayouts/slideLayout41.xml" ContentType="application/vnd.openxmlformats-officedocument.presentationml.slideLayout+xml"/>
  <Override PartName="/ppt/theme/theme39.xml" ContentType="application/vnd.openxmlformats-officedocument.theme+xml"/>
  <Override PartName="/ppt/slideLayouts/slideLayout42.xml" ContentType="application/vnd.openxmlformats-officedocument.presentationml.slideLayout+xml"/>
  <Override PartName="/ppt/theme/theme40.xml" ContentType="application/vnd.openxmlformats-officedocument.theme+xml"/>
  <Override PartName="/ppt/slideLayouts/slideLayout43.xml" ContentType="application/vnd.openxmlformats-officedocument.presentationml.slideLayout+xml"/>
  <Override PartName="/ppt/theme/theme41.xml" ContentType="application/vnd.openxmlformats-officedocument.theme+xml"/>
  <Override PartName="/ppt/slideLayouts/slideLayout44.xml" ContentType="application/vnd.openxmlformats-officedocument.presentationml.slideLayout+xml"/>
  <Override PartName="/ppt/theme/theme4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3.xml" ContentType="application/vnd.openxmlformats-officedocument.theme+xml"/>
  <Override PartName="/ppt/slideLayouts/slideLayout47.xml" ContentType="application/vnd.openxmlformats-officedocument.presentationml.slideLayout+xml"/>
  <Override PartName="/ppt/theme/theme44.xml" ContentType="application/vnd.openxmlformats-officedocument.theme+xml"/>
  <Override PartName="/ppt/slideLayouts/slideLayout48.xml" ContentType="application/vnd.openxmlformats-officedocument.presentationml.slideLayout+xml"/>
  <Override PartName="/ppt/theme/theme45.xml" ContentType="application/vnd.openxmlformats-officedocument.theme+xml"/>
  <Override PartName="/ppt/slideLayouts/slideLayout49.xml" ContentType="application/vnd.openxmlformats-officedocument.presentationml.slideLayout+xml"/>
  <Override PartName="/ppt/theme/theme46.xml" ContentType="application/vnd.openxmlformats-officedocument.theme+xml"/>
  <Override PartName="/ppt/slideLayouts/slideLayout50.xml" ContentType="application/vnd.openxmlformats-officedocument.presentationml.slideLayout+xml"/>
  <Override PartName="/ppt/theme/theme47.xml" ContentType="application/vnd.openxmlformats-officedocument.theme+xml"/>
  <Override PartName="/ppt/slideLayouts/slideLayout51.xml" ContentType="application/vnd.openxmlformats-officedocument.presentationml.slideLayout+xml"/>
  <Override PartName="/ppt/theme/theme48.xml" ContentType="application/vnd.openxmlformats-officedocument.theme+xml"/>
  <Override PartName="/ppt/slideLayouts/slideLayout52.xml" ContentType="application/vnd.openxmlformats-officedocument.presentationml.slideLayout+xml"/>
  <Override PartName="/ppt/theme/theme49.xml" ContentType="application/vnd.openxmlformats-officedocument.theme+xml"/>
  <Override PartName="/ppt/slideLayouts/slideLayout53.xml" ContentType="application/vnd.openxmlformats-officedocument.presentationml.slideLayout+xml"/>
  <Override PartName="/ppt/theme/theme50.xml" ContentType="application/vnd.openxmlformats-officedocument.theme+xml"/>
  <Override PartName="/ppt/theme/theme5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4" r:id="rId2"/>
    <p:sldMasterId id="2147483746" r:id="rId3"/>
    <p:sldMasterId id="2147483748" r:id="rId4"/>
    <p:sldMasterId id="2147483750" r:id="rId5"/>
    <p:sldMasterId id="2147483752" r:id="rId6"/>
    <p:sldMasterId id="2147483754" r:id="rId7"/>
    <p:sldMasterId id="2147483756" r:id="rId8"/>
    <p:sldMasterId id="2147483758" r:id="rId9"/>
    <p:sldMasterId id="2147483759" r:id="rId10"/>
    <p:sldMasterId id="2147483761" r:id="rId11"/>
    <p:sldMasterId id="2147483763" r:id="rId12"/>
    <p:sldMasterId id="2147483765" r:id="rId13"/>
    <p:sldMasterId id="2147483767" r:id="rId14"/>
    <p:sldMasterId id="2147483769" r:id="rId15"/>
    <p:sldMasterId id="2147483771" r:id="rId16"/>
    <p:sldMasterId id="2147483773" r:id="rId17"/>
    <p:sldMasterId id="2147483775" r:id="rId18"/>
    <p:sldMasterId id="2147483777" r:id="rId19"/>
    <p:sldMasterId id="2147483779" r:id="rId20"/>
    <p:sldMasterId id="2147483781" r:id="rId21"/>
    <p:sldMasterId id="2147483785" r:id="rId22"/>
    <p:sldMasterId id="2147483787" r:id="rId23"/>
    <p:sldMasterId id="2147483795" r:id="rId24"/>
    <p:sldMasterId id="2147483801" r:id="rId25"/>
    <p:sldMasterId id="2147483803" r:id="rId26"/>
    <p:sldMasterId id="2147483805" r:id="rId27"/>
    <p:sldMasterId id="2147483807" r:id="rId28"/>
    <p:sldMasterId id="2147483809" r:id="rId29"/>
    <p:sldMasterId id="2147483811" r:id="rId30"/>
    <p:sldMasterId id="2147483813" r:id="rId31"/>
    <p:sldMasterId id="2147483815" r:id="rId32"/>
    <p:sldMasterId id="2147483817" r:id="rId33"/>
    <p:sldMasterId id="2147483820" r:id="rId34"/>
    <p:sldMasterId id="2147483822" r:id="rId35"/>
    <p:sldMasterId id="2147483824" r:id="rId36"/>
    <p:sldMasterId id="2147483826" r:id="rId37"/>
    <p:sldMasterId id="2147483828" r:id="rId38"/>
    <p:sldMasterId id="2147483830" r:id="rId39"/>
    <p:sldMasterId id="2147483834" r:id="rId40"/>
    <p:sldMasterId id="2147483836" r:id="rId41"/>
    <p:sldMasterId id="2147483838" r:id="rId42"/>
    <p:sldMasterId id="2147483840" r:id="rId43"/>
    <p:sldMasterId id="2147483843" r:id="rId44"/>
    <p:sldMasterId id="2147483845" r:id="rId45"/>
    <p:sldMasterId id="2147483847" r:id="rId46"/>
    <p:sldMasterId id="2147483849" r:id="rId47"/>
    <p:sldMasterId id="2147483851" r:id="rId48"/>
    <p:sldMasterId id="2147483853" r:id="rId49"/>
    <p:sldMasterId id="2147483855" r:id="rId50"/>
  </p:sldMasterIdLst>
  <p:notesMasterIdLst>
    <p:notesMasterId r:id="rId112"/>
  </p:notesMasterIdLst>
  <p:sldIdLst>
    <p:sldId id="256" r:id="rId51"/>
    <p:sldId id="257" r:id="rId52"/>
    <p:sldId id="258" r:id="rId53"/>
    <p:sldId id="259" r:id="rId54"/>
    <p:sldId id="260" r:id="rId55"/>
    <p:sldId id="280" r:id="rId56"/>
    <p:sldId id="262" r:id="rId57"/>
    <p:sldId id="263" r:id="rId58"/>
    <p:sldId id="264" r:id="rId59"/>
    <p:sldId id="265" r:id="rId60"/>
    <p:sldId id="323" r:id="rId61"/>
    <p:sldId id="266" r:id="rId62"/>
    <p:sldId id="304" r:id="rId63"/>
    <p:sldId id="267" r:id="rId64"/>
    <p:sldId id="268" r:id="rId65"/>
    <p:sldId id="269" r:id="rId66"/>
    <p:sldId id="270" r:id="rId67"/>
    <p:sldId id="271" r:id="rId68"/>
    <p:sldId id="272" r:id="rId69"/>
    <p:sldId id="273" r:id="rId70"/>
    <p:sldId id="275" r:id="rId71"/>
    <p:sldId id="324" r:id="rId72"/>
    <p:sldId id="283" r:id="rId73"/>
    <p:sldId id="284" r:id="rId74"/>
    <p:sldId id="285" r:id="rId75"/>
    <p:sldId id="286" r:id="rId76"/>
    <p:sldId id="287" r:id="rId77"/>
    <p:sldId id="288" r:id="rId78"/>
    <p:sldId id="289" r:id="rId79"/>
    <p:sldId id="290" r:id="rId80"/>
    <p:sldId id="303" r:id="rId81"/>
    <p:sldId id="291" r:id="rId82"/>
    <p:sldId id="294" r:id="rId83"/>
    <p:sldId id="295" r:id="rId84"/>
    <p:sldId id="296" r:id="rId85"/>
    <p:sldId id="297" r:id="rId86"/>
    <p:sldId id="298" r:id="rId87"/>
    <p:sldId id="299" r:id="rId88"/>
    <p:sldId id="301" r:id="rId89"/>
    <p:sldId id="306" r:id="rId90"/>
    <p:sldId id="307" r:id="rId91"/>
    <p:sldId id="308" r:id="rId92"/>
    <p:sldId id="326" r:id="rId93"/>
    <p:sldId id="309" r:id="rId94"/>
    <p:sldId id="310" r:id="rId95"/>
    <p:sldId id="312" r:id="rId96"/>
    <p:sldId id="325" r:id="rId97"/>
    <p:sldId id="313" r:id="rId98"/>
    <p:sldId id="314" r:id="rId99"/>
    <p:sldId id="315" r:id="rId100"/>
    <p:sldId id="319" r:id="rId101"/>
    <p:sldId id="316" r:id="rId102"/>
    <p:sldId id="320" r:id="rId103"/>
    <p:sldId id="317" r:id="rId104"/>
    <p:sldId id="318" r:id="rId105"/>
    <p:sldId id="305" r:id="rId106"/>
    <p:sldId id="292" r:id="rId107"/>
    <p:sldId id="311" r:id="rId108"/>
    <p:sldId id="302" r:id="rId109"/>
    <p:sldId id="276" r:id="rId110"/>
    <p:sldId id="322" r:id="rId111"/>
  </p:sldIdLst>
  <p:sldSz cx="9144000" cy="6858000" type="screen4x3"/>
  <p:notesSz cx="6858000" cy="9144000"/>
  <p:defaultTextStyle>
    <a:defPPr>
      <a:defRPr lang="en-US"/>
    </a:defPPr>
    <a:lvl1pPr marL="0" algn="l" defTabSz="910977" rtl="0" eaLnBrk="1" latinLnBrk="0" hangingPunct="1">
      <a:defRPr sz="1800" kern="1200">
        <a:solidFill>
          <a:schemeClr val="tx1"/>
        </a:solidFill>
        <a:latin typeface="+mn-lt"/>
        <a:ea typeface="+mn-ea"/>
        <a:cs typeface="+mn-cs"/>
      </a:defRPr>
    </a:lvl1pPr>
    <a:lvl2pPr marL="455479" algn="l" defTabSz="910977" rtl="0" eaLnBrk="1" latinLnBrk="0" hangingPunct="1">
      <a:defRPr sz="1800" kern="1200">
        <a:solidFill>
          <a:schemeClr val="tx1"/>
        </a:solidFill>
        <a:latin typeface="+mn-lt"/>
        <a:ea typeface="+mn-ea"/>
        <a:cs typeface="+mn-cs"/>
      </a:defRPr>
    </a:lvl2pPr>
    <a:lvl3pPr marL="910977" algn="l" defTabSz="910977" rtl="0" eaLnBrk="1" latinLnBrk="0" hangingPunct="1">
      <a:defRPr sz="1800" kern="1200">
        <a:solidFill>
          <a:schemeClr val="tx1"/>
        </a:solidFill>
        <a:latin typeface="+mn-lt"/>
        <a:ea typeface="+mn-ea"/>
        <a:cs typeface="+mn-cs"/>
      </a:defRPr>
    </a:lvl3pPr>
    <a:lvl4pPr marL="1366469" algn="l" defTabSz="910977" rtl="0" eaLnBrk="1" latinLnBrk="0" hangingPunct="1">
      <a:defRPr sz="1800" kern="1200">
        <a:solidFill>
          <a:schemeClr val="tx1"/>
        </a:solidFill>
        <a:latin typeface="+mn-lt"/>
        <a:ea typeface="+mn-ea"/>
        <a:cs typeface="+mn-cs"/>
      </a:defRPr>
    </a:lvl4pPr>
    <a:lvl5pPr marL="1821954" algn="l" defTabSz="910977" rtl="0" eaLnBrk="1" latinLnBrk="0" hangingPunct="1">
      <a:defRPr sz="1800" kern="1200">
        <a:solidFill>
          <a:schemeClr val="tx1"/>
        </a:solidFill>
        <a:latin typeface="+mn-lt"/>
        <a:ea typeface="+mn-ea"/>
        <a:cs typeface="+mn-cs"/>
      </a:defRPr>
    </a:lvl5pPr>
    <a:lvl6pPr marL="2277451" algn="l" defTabSz="910977" rtl="0" eaLnBrk="1" latinLnBrk="0" hangingPunct="1">
      <a:defRPr sz="1800" kern="1200">
        <a:solidFill>
          <a:schemeClr val="tx1"/>
        </a:solidFill>
        <a:latin typeface="+mn-lt"/>
        <a:ea typeface="+mn-ea"/>
        <a:cs typeface="+mn-cs"/>
      </a:defRPr>
    </a:lvl6pPr>
    <a:lvl7pPr marL="2732935" algn="l" defTabSz="910977" rtl="0" eaLnBrk="1" latinLnBrk="0" hangingPunct="1">
      <a:defRPr sz="1800" kern="1200">
        <a:solidFill>
          <a:schemeClr val="tx1"/>
        </a:solidFill>
        <a:latin typeface="+mn-lt"/>
        <a:ea typeface="+mn-ea"/>
        <a:cs typeface="+mn-cs"/>
      </a:defRPr>
    </a:lvl7pPr>
    <a:lvl8pPr marL="3188420" algn="l" defTabSz="910977" rtl="0" eaLnBrk="1" latinLnBrk="0" hangingPunct="1">
      <a:defRPr sz="1800" kern="1200">
        <a:solidFill>
          <a:schemeClr val="tx1"/>
        </a:solidFill>
        <a:latin typeface="+mn-lt"/>
        <a:ea typeface="+mn-ea"/>
        <a:cs typeface="+mn-cs"/>
      </a:defRPr>
    </a:lvl8pPr>
    <a:lvl9pPr marL="3643899" algn="l" defTabSz="910977"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84BF"/>
    <a:srgbClr val="3284BA"/>
    <a:srgbClr val="3D77BA"/>
    <a:srgbClr val="4688D6"/>
    <a:srgbClr val="417FC4"/>
    <a:srgbClr val="4485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34565" autoAdjust="0"/>
    <p:restoredTop sz="86572" autoAdjust="0"/>
  </p:normalViewPr>
  <p:slideViewPr>
    <p:cSldViewPr>
      <p:cViewPr>
        <p:scale>
          <a:sx n="70" d="100"/>
          <a:sy n="70" d="100"/>
        </p:scale>
        <p:origin x="-960" y="33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7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 Target="slides/slide13.xml"/><Relationship Id="rId68" Type="http://schemas.openxmlformats.org/officeDocument/2006/relationships/slide" Target="slides/slide18.xml"/><Relationship Id="rId84" Type="http://schemas.openxmlformats.org/officeDocument/2006/relationships/slide" Target="slides/slide34.xml"/><Relationship Id="rId89" Type="http://schemas.openxmlformats.org/officeDocument/2006/relationships/slide" Target="slides/slide39.xml"/><Relationship Id="rId112" Type="http://schemas.openxmlformats.org/officeDocument/2006/relationships/notesMaster" Target="notesMasters/notesMaster1.xml"/><Relationship Id="rId16" Type="http://schemas.openxmlformats.org/officeDocument/2006/relationships/slideMaster" Target="slideMasters/slideMaster16.xml"/><Relationship Id="rId107" Type="http://schemas.openxmlformats.org/officeDocument/2006/relationships/slide" Target="slides/slide57.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53" Type="http://schemas.openxmlformats.org/officeDocument/2006/relationships/slide" Target="slides/slide3.xml"/><Relationship Id="rId58" Type="http://schemas.openxmlformats.org/officeDocument/2006/relationships/slide" Target="slides/slide8.xml"/><Relationship Id="rId66" Type="http://schemas.openxmlformats.org/officeDocument/2006/relationships/slide" Target="slides/slide16.xml"/><Relationship Id="rId74" Type="http://schemas.openxmlformats.org/officeDocument/2006/relationships/slide" Target="slides/slide24.xml"/><Relationship Id="rId79" Type="http://schemas.openxmlformats.org/officeDocument/2006/relationships/slide" Target="slides/slide29.xml"/><Relationship Id="rId87" Type="http://schemas.openxmlformats.org/officeDocument/2006/relationships/slide" Target="slides/slide37.xml"/><Relationship Id="rId102" Type="http://schemas.openxmlformats.org/officeDocument/2006/relationships/slide" Target="slides/slide52.xml"/><Relationship Id="rId110" Type="http://schemas.openxmlformats.org/officeDocument/2006/relationships/slide" Target="slides/slide60.xml"/><Relationship Id="rId115"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11.xml"/><Relationship Id="rId82" Type="http://schemas.openxmlformats.org/officeDocument/2006/relationships/slide" Target="slides/slide32.xml"/><Relationship Id="rId90" Type="http://schemas.openxmlformats.org/officeDocument/2006/relationships/slide" Target="slides/slide40.xml"/><Relationship Id="rId95" Type="http://schemas.openxmlformats.org/officeDocument/2006/relationships/slide" Target="slides/slide4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56" Type="http://schemas.openxmlformats.org/officeDocument/2006/relationships/slide" Target="slides/slide6.xml"/><Relationship Id="rId64" Type="http://schemas.openxmlformats.org/officeDocument/2006/relationships/slide" Target="slides/slide14.xml"/><Relationship Id="rId69" Type="http://schemas.openxmlformats.org/officeDocument/2006/relationships/slide" Target="slides/slide19.xml"/><Relationship Id="rId77" Type="http://schemas.openxmlformats.org/officeDocument/2006/relationships/slide" Target="slides/slide27.xml"/><Relationship Id="rId100" Type="http://schemas.openxmlformats.org/officeDocument/2006/relationships/slide" Target="slides/slide50.xml"/><Relationship Id="rId105" Type="http://schemas.openxmlformats.org/officeDocument/2006/relationships/slide" Target="slides/slide55.xml"/><Relationship Id="rId113"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1.xml"/><Relationship Id="rId72" Type="http://schemas.openxmlformats.org/officeDocument/2006/relationships/slide" Target="slides/slide22.xml"/><Relationship Id="rId80" Type="http://schemas.openxmlformats.org/officeDocument/2006/relationships/slide" Target="slides/slide30.xml"/><Relationship Id="rId85" Type="http://schemas.openxmlformats.org/officeDocument/2006/relationships/slide" Target="slides/slide35.xml"/><Relationship Id="rId93" Type="http://schemas.openxmlformats.org/officeDocument/2006/relationships/slide" Target="slides/slide43.xml"/><Relationship Id="rId98"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Master" Target="slideMasters/slideMaster46.xml"/><Relationship Id="rId59" Type="http://schemas.openxmlformats.org/officeDocument/2006/relationships/slide" Target="slides/slide9.xml"/><Relationship Id="rId67" Type="http://schemas.openxmlformats.org/officeDocument/2006/relationships/slide" Target="slides/slide17.xml"/><Relationship Id="rId103" Type="http://schemas.openxmlformats.org/officeDocument/2006/relationships/slide" Target="slides/slide53.xml"/><Relationship Id="rId108" Type="http://schemas.openxmlformats.org/officeDocument/2006/relationships/slide" Target="slides/slide58.xml"/><Relationship Id="rId116"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 Target="slides/slide4.xml"/><Relationship Id="rId62" Type="http://schemas.openxmlformats.org/officeDocument/2006/relationships/slide" Target="slides/slide12.xml"/><Relationship Id="rId70" Type="http://schemas.openxmlformats.org/officeDocument/2006/relationships/slide" Target="slides/slide20.xml"/><Relationship Id="rId75" Type="http://schemas.openxmlformats.org/officeDocument/2006/relationships/slide" Target="slides/slide25.xml"/><Relationship Id="rId83" Type="http://schemas.openxmlformats.org/officeDocument/2006/relationships/slide" Target="slides/slide33.xml"/><Relationship Id="rId88" Type="http://schemas.openxmlformats.org/officeDocument/2006/relationships/slide" Target="slides/slide38.xml"/><Relationship Id="rId91" Type="http://schemas.openxmlformats.org/officeDocument/2006/relationships/slide" Target="slides/slide41.xml"/><Relationship Id="rId96" Type="http://schemas.openxmlformats.org/officeDocument/2006/relationships/slide" Target="slides/slide46.xml"/><Relationship Id="rId111"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 Target="slides/slide7.xml"/><Relationship Id="rId106" Type="http://schemas.openxmlformats.org/officeDocument/2006/relationships/slide" Target="slides/slide56.xml"/><Relationship Id="rId114"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 Target="slides/slide2.xml"/><Relationship Id="rId60" Type="http://schemas.openxmlformats.org/officeDocument/2006/relationships/slide" Target="slides/slide10.xml"/><Relationship Id="rId65" Type="http://schemas.openxmlformats.org/officeDocument/2006/relationships/slide" Target="slides/slide15.xml"/><Relationship Id="rId73" Type="http://schemas.openxmlformats.org/officeDocument/2006/relationships/slide" Target="slides/slide23.xml"/><Relationship Id="rId78" Type="http://schemas.openxmlformats.org/officeDocument/2006/relationships/slide" Target="slides/slide28.xml"/><Relationship Id="rId81" Type="http://schemas.openxmlformats.org/officeDocument/2006/relationships/slide" Target="slides/slide31.xml"/><Relationship Id="rId86" Type="http://schemas.openxmlformats.org/officeDocument/2006/relationships/slide" Target="slides/slide36.xml"/><Relationship Id="rId94" Type="http://schemas.openxmlformats.org/officeDocument/2006/relationships/slide" Target="slides/slide44.xml"/><Relationship Id="rId99" Type="http://schemas.openxmlformats.org/officeDocument/2006/relationships/slide" Target="slides/slide49.xml"/><Relationship Id="rId101" Type="http://schemas.openxmlformats.org/officeDocument/2006/relationships/slide" Target="slides/slide5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9.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 Target="slides/slide5.xml"/><Relationship Id="rId76" Type="http://schemas.openxmlformats.org/officeDocument/2006/relationships/slide" Target="slides/slide26.xml"/><Relationship Id="rId97" Type="http://schemas.openxmlformats.org/officeDocument/2006/relationships/slide" Target="slides/slide47.xml"/><Relationship Id="rId104" Type="http://schemas.openxmlformats.org/officeDocument/2006/relationships/slide" Target="slides/slide54.xml"/><Relationship Id="rId7" Type="http://schemas.openxmlformats.org/officeDocument/2006/relationships/slideMaster" Target="slideMasters/slideMaster7.xml"/><Relationship Id="rId71" Type="http://schemas.openxmlformats.org/officeDocument/2006/relationships/slide" Target="slides/slide21.xml"/><Relationship Id="rId92" Type="http://schemas.openxmlformats.org/officeDocument/2006/relationships/slide" Target="slides/slide42.xml"/><Relationship Id="rId2" Type="http://schemas.openxmlformats.org/officeDocument/2006/relationships/slideMaster" Target="slideMasters/slideMaster2.xml"/><Relationship Id="rId29" Type="http://schemas.openxmlformats.org/officeDocument/2006/relationships/slideMaster" Target="slideMasters/slideMaster2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E36D8A-46BC-4215-A006-E378C83759A6}" type="datetimeFigureOut">
              <a:rPr lang="en-US" smtClean="0"/>
              <a:t>1/11/2015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49BA4A-3E8E-4243-B672-A55A72FC17DA}" type="slidenum">
              <a:rPr lang="en-US" smtClean="0"/>
              <a:t>‹#›</a:t>
            </a:fld>
            <a:endParaRPr lang="en-US" dirty="0"/>
          </a:p>
        </p:txBody>
      </p:sp>
    </p:spTree>
    <p:extLst>
      <p:ext uri="{BB962C8B-B14F-4D97-AF65-F5344CB8AC3E}">
        <p14:creationId xmlns:p14="http://schemas.microsoft.com/office/powerpoint/2010/main" val="1621395701"/>
      </p:ext>
    </p:extLst>
  </p:cSld>
  <p:clrMap bg1="lt1" tx1="dk1" bg2="lt2" tx2="dk2" accent1="accent1" accent2="accent2" accent3="accent3" accent4="accent4" accent5="accent5" accent6="accent6" hlink="hlink" folHlink="folHlink"/>
  <p:notesStyle>
    <a:lvl1pPr marL="0" algn="l" defTabSz="911036" rtl="0" eaLnBrk="1" latinLnBrk="0" hangingPunct="1">
      <a:defRPr sz="1200" kern="1200">
        <a:solidFill>
          <a:schemeClr val="tx1"/>
        </a:solidFill>
        <a:latin typeface="+mn-lt"/>
        <a:ea typeface="+mn-ea"/>
        <a:cs typeface="+mn-cs"/>
      </a:defRPr>
    </a:lvl1pPr>
    <a:lvl2pPr marL="455508" algn="l" defTabSz="911036" rtl="0" eaLnBrk="1" latinLnBrk="0" hangingPunct="1">
      <a:defRPr sz="1200" kern="1200">
        <a:solidFill>
          <a:schemeClr val="tx1"/>
        </a:solidFill>
        <a:latin typeface="+mn-lt"/>
        <a:ea typeface="+mn-ea"/>
        <a:cs typeface="+mn-cs"/>
      </a:defRPr>
    </a:lvl2pPr>
    <a:lvl3pPr marL="911036" algn="l" defTabSz="911036" rtl="0" eaLnBrk="1" latinLnBrk="0" hangingPunct="1">
      <a:defRPr sz="1200" kern="1200">
        <a:solidFill>
          <a:schemeClr val="tx1"/>
        </a:solidFill>
        <a:latin typeface="+mn-lt"/>
        <a:ea typeface="+mn-ea"/>
        <a:cs typeface="+mn-cs"/>
      </a:defRPr>
    </a:lvl3pPr>
    <a:lvl4pPr marL="1366556" algn="l" defTabSz="911036" rtl="0" eaLnBrk="1" latinLnBrk="0" hangingPunct="1">
      <a:defRPr sz="1200" kern="1200">
        <a:solidFill>
          <a:schemeClr val="tx1"/>
        </a:solidFill>
        <a:latin typeface="+mn-lt"/>
        <a:ea typeface="+mn-ea"/>
        <a:cs typeface="+mn-cs"/>
      </a:defRPr>
    </a:lvl4pPr>
    <a:lvl5pPr marL="1822069" algn="l" defTabSz="911036" rtl="0" eaLnBrk="1" latinLnBrk="0" hangingPunct="1">
      <a:defRPr sz="1200" kern="1200">
        <a:solidFill>
          <a:schemeClr val="tx1"/>
        </a:solidFill>
        <a:latin typeface="+mn-lt"/>
        <a:ea typeface="+mn-ea"/>
        <a:cs typeface="+mn-cs"/>
      </a:defRPr>
    </a:lvl5pPr>
    <a:lvl6pPr marL="2277600" algn="l" defTabSz="911036" rtl="0" eaLnBrk="1" latinLnBrk="0" hangingPunct="1">
      <a:defRPr sz="1200" kern="1200">
        <a:solidFill>
          <a:schemeClr val="tx1"/>
        </a:solidFill>
        <a:latin typeface="+mn-lt"/>
        <a:ea typeface="+mn-ea"/>
        <a:cs typeface="+mn-cs"/>
      </a:defRPr>
    </a:lvl6pPr>
    <a:lvl7pPr marL="2733110" algn="l" defTabSz="911036" rtl="0" eaLnBrk="1" latinLnBrk="0" hangingPunct="1">
      <a:defRPr sz="1200" kern="1200">
        <a:solidFill>
          <a:schemeClr val="tx1"/>
        </a:solidFill>
        <a:latin typeface="+mn-lt"/>
        <a:ea typeface="+mn-ea"/>
        <a:cs typeface="+mn-cs"/>
      </a:defRPr>
    </a:lvl7pPr>
    <a:lvl8pPr marL="3188626" algn="l" defTabSz="911036" rtl="0" eaLnBrk="1" latinLnBrk="0" hangingPunct="1">
      <a:defRPr sz="1200" kern="1200">
        <a:solidFill>
          <a:schemeClr val="tx1"/>
        </a:solidFill>
        <a:latin typeface="+mn-lt"/>
        <a:ea typeface="+mn-ea"/>
        <a:cs typeface="+mn-cs"/>
      </a:defRPr>
    </a:lvl8pPr>
    <a:lvl9pPr marL="3644134" algn="l" defTabSz="91103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49BA4A-3E8E-4243-B672-A55A72FC17DA}" type="slidenum">
              <a:rPr lang="en-US" smtClean="0"/>
              <a:t>1</a:t>
            </a:fld>
            <a:endParaRPr lang="en-US" dirty="0"/>
          </a:p>
        </p:txBody>
      </p:sp>
    </p:spTree>
    <p:extLst>
      <p:ext uri="{BB962C8B-B14F-4D97-AF65-F5344CB8AC3E}">
        <p14:creationId xmlns:p14="http://schemas.microsoft.com/office/powerpoint/2010/main" val="2494217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183550-8AEB-4315-8273-668FBFB511B1}" type="slidenum">
              <a:rPr lang="en-US">
                <a:solidFill>
                  <a:srgbClr val="000000"/>
                </a:solidFill>
              </a:rPr>
              <a:pPr/>
              <a:t>30</a:t>
            </a:fld>
            <a:endParaRPr lang="en-US" dirty="0">
              <a:solidFill>
                <a:srgbClr val="000000"/>
              </a:solidFill>
            </a:endParaRPr>
          </a:p>
        </p:txBody>
      </p:sp>
      <p:sp>
        <p:nvSpPr>
          <p:cNvPr id="475138" name="Rectangle 2"/>
          <p:cNvSpPr>
            <a:spLocks noGrp="1" noRot="1" noChangeAspect="1" noChangeArrowheads="1" noTextEdit="1"/>
          </p:cNvSpPr>
          <p:nvPr>
            <p:ph type="sldImg"/>
          </p:nvPr>
        </p:nvSpPr>
        <p:spPr>
          <a:xfrm>
            <a:off x="1144588" y="687388"/>
            <a:ext cx="4572000" cy="3429000"/>
          </a:xfrm>
          <a:ln/>
        </p:spPr>
      </p:sp>
      <p:sp>
        <p:nvSpPr>
          <p:cNvPr id="475139" name="Rectangle 3"/>
          <p:cNvSpPr>
            <a:spLocks noGrp="1" noChangeArrowheads="1"/>
          </p:cNvSpPr>
          <p:nvPr>
            <p:ph type="body" idx="1"/>
          </p:nvPr>
        </p:nvSpPr>
        <p:spPr>
          <a:xfrm>
            <a:off x="915988" y="4344988"/>
            <a:ext cx="5026025" cy="4111625"/>
          </a:xfrm>
        </p:spPr>
        <p:txBody>
          <a:bodyPr/>
          <a:lstStyle/>
          <a:p>
            <a:r>
              <a:rPr lang="en-US" dirty="0"/>
              <a:t>From USGS regional regression equations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623020-EF11-4744-907F-1185ED5F3921}" type="slidenum">
              <a:rPr lang="en-US">
                <a:solidFill>
                  <a:srgbClr val="000000"/>
                </a:solidFill>
              </a:rPr>
              <a:pPr/>
              <a:t>33</a:t>
            </a:fld>
            <a:endParaRPr lang="en-US" dirty="0">
              <a:solidFill>
                <a:srgbClr val="000000"/>
              </a:solidFill>
            </a:endParaRPr>
          </a:p>
        </p:txBody>
      </p:sp>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09E4F2-82D1-439A-B939-959D7194B9A7}" type="slidenum">
              <a:rPr lang="en-US">
                <a:solidFill>
                  <a:srgbClr val="000000"/>
                </a:solidFill>
              </a:rPr>
              <a:pPr/>
              <a:t>34</a:t>
            </a:fld>
            <a:endParaRPr lang="en-US" dirty="0">
              <a:solidFill>
                <a:srgbClr val="000000"/>
              </a:solidFill>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p:txBody>
          <a:bodyPr/>
          <a:lstStyle/>
          <a:p>
            <a:r>
              <a:rPr lang="en-US" dirty="0">
                <a:solidFill>
                  <a:schemeClr val="bg1"/>
                </a:solidFill>
              </a:rPr>
              <a:t>Note: A2 scenarios are solid, B1 scenarios are dashed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CDAE95-194D-4A55-9A41-4AEA73D4340C}" type="slidenum">
              <a:rPr lang="en-US">
                <a:solidFill>
                  <a:srgbClr val="000000"/>
                </a:solidFill>
              </a:rPr>
              <a:pPr/>
              <a:t>35</a:t>
            </a:fld>
            <a:endParaRPr lang="en-US" dirty="0">
              <a:solidFill>
                <a:srgbClr val="000000"/>
              </a:solidFill>
            </a:endParaRPr>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97FA03-428C-41B8-A5FF-6CF679DB5794}" type="slidenum">
              <a:rPr lang="en-US">
                <a:solidFill>
                  <a:srgbClr val="000000"/>
                </a:solidFill>
              </a:rPr>
              <a:pPr/>
              <a:t>36</a:t>
            </a:fld>
            <a:endParaRPr lang="en-US" dirty="0">
              <a:solidFill>
                <a:srgbClr val="000000"/>
              </a:solidFill>
            </a:endParaRPr>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A9B109-43AC-46CE-A826-75E87B1EE3E4}" type="slidenum">
              <a:rPr lang="en-US">
                <a:solidFill>
                  <a:srgbClr val="000000"/>
                </a:solidFill>
              </a:rPr>
              <a:pPr/>
              <a:t>37</a:t>
            </a:fld>
            <a:endParaRPr lang="en-US" dirty="0">
              <a:solidFill>
                <a:srgbClr val="000000"/>
              </a:solidFill>
            </a:endParaRPr>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F32F82-A574-4984-983D-31FDDF853F6B}" type="slidenum">
              <a:rPr lang="en-US">
                <a:solidFill>
                  <a:srgbClr val="000000"/>
                </a:solidFill>
              </a:rPr>
              <a:pPr/>
              <a:t>38</a:t>
            </a:fld>
            <a:endParaRPr lang="en-US" dirty="0">
              <a:solidFill>
                <a:srgbClr val="000000"/>
              </a:solidFill>
            </a:endParaRPr>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5C19A3-B667-4ED7-A4C6-5E84F2D5C623}" type="slidenum">
              <a:rPr lang="en-US">
                <a:solidFill>
                  <a:srgbClr val="000000"/>
                </a:solidFill>
              </a:rPr>
              <a:pPr/>
              <a:t>39</a:t>
            </a:fld>
            <a:endParaRPr lang="en-US" dirty="0">
              <a:solidFill>
                <a:srgbClr val="000000"/>
              </a:solidFill>
            </a:endParaRPr>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49BA4A-3E8E-4243-B672-A55A72FC17DA}" type="slidenum">
              <a:rPr lang="en-US" smtClean="0"/>
              <a:t>40</a:t>
            </a:fld>
            <a:endParaRPr lang="en-US" dirty="0"/>
          </a:p>
        </p:txBody>
      </p:sp>
    </p:spTree>
    <p:extLst>
      <p:ext uri="{BB962C8B-B14F-4D97-AF65-F5344CB8AC3E}">
        <p14:creationId xmlns:p14="http://schemas.microsoft.com/office/powerpoint/2010/main" val="1338518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49BA4A-3E8E-4243-B672-A55A72FC17DA}" type="slidenum">
              <a:rPr lang="en-US" smtClean="0"/>
              <a:t>41</a:t>
            </a:fld>
            <a:endParaRPr lang="en-US" dirty="0"/>
          </a:p>
        </p:txBody>
      </p:sp>
    </p:spTree>
    <p:extLst>
      <p:ext uri="{BB962C8B-B14F-4D97-AF65-F5344CB8AC3E}">
        <p14:creationId xmlns:p14="http://schemas.microsoft.com/office/powerpoint/2010/main" val="104165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05D2D6-F375-4A90-87F5-786F0B6DB39A}" type="slidenum">
              <a:rPr lang="en-US">
                <a:solidFill>
                  <a:srgbClr val="000000"/>
                </a:solidFill>
              </a:rPr>
              <a:pPr/>
              <a:t>6</a:t>
            </a:fld>
            <a:endParaRPr lang="en-US" dirty="0">
              <a:solidFill>
                <a:srgbClr val="000000"/>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49BA4A-3E8E-4243-B672-A55A72FC17DA}" type="slidenum">
              <a:rPr lang="en-US" smtClean="0"/>
              <a:t>42</a:t>
            </a:fld>
            <a:endParaRPr lang="en-US" dirty="0"/>
          </a:p>
        </p:txBody>
      </p:sp>
    </p:spTree>
    <p:extLst>
      <p:ext uri="{BB962C8B-B14F-4D97-AF65-F5344CB8AC3E}">
        <p14:creationId xmlns:p14="http://schemas.microsoft.com/office/powerpoint/2010/main" val="3554732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49BA4A-3E8E-4243-B672-A55A72FC17DA}" type="slidenum">
              <a:rPr lang="en-US" smtClean="0"/>
              <a:t>44</a:t>
            </a:fld>
            <a:endParaRPr lang="en-US" dirty="0"/>
          </a:p>
        </p:txBody>
      </p:sp>
    </p:spTree>
    <p:extLst>
      <p:ext uri="{BB962C8B-B14F-4D97-AF65-F5344CB8AC3E}">
        <p14:creationId xmlns:p14="http://schemas.microsoft.com/office/powerpoint/2010/main" val="6998006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49BA4A-3E8E-4243-B672-A55A72FC17DA}" type="slidenum">
              <a:rPr lang="en-US" smtClean="0"/>
              <a:t>45</a:t>
            </a:fld>
            <a:endParaRPr lang="en-US" dirty="0"/>
          </a:p>
        </p:txBody>
      </p:sp>
    </p:spTree>
    <p:extLst>
      <p:ext uri="{BB962C8B-B14F-4D97-AF65-F5344CB8AC3E}">
        <p14:creationId xmlns:p14="http://schemas.microsoft.com/office/powerpoint/2010/main" val="3326507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noRot="1" noChangeAspect="1"/>
          </p:cNvSpPr>
          <p:nvPr>
            <p:ph type="sldImg"/>
          </p:nvPr>
        </p:nvSpPr>
        <p:spPr>
          <a:prstGeom prst="rect">
            <a:avLst/>
          </a:prstGeom>
        </p:spPr>
        <p:txBody>
          <a:bodyPr/>
          <a:lstStyle/>
          <a:p>
            <a:pPr lvl="0"/>
            <a:endParaRPr dirty="0"/>
          </a:p>
        </p:txBody>
      </p:sp>
      <p:sp>
        <p:nvSpPr>
          <p:cNvPr id="70" name="Shape 70"/>
          <p:cNvSpPr>
            <a:spLocks noGrp="1"/>
          </p:cNvSpPr>
          <p:nvPr>
            <p:ph type="body" sz="quarter" idx="1"/>
          </p:nvPr>
        </p:nvSpPr>
        <p:spPr>
          <a:prstGeom prst="rect">
            <a:avLst/>
          </a:prstGeom>
        </p:spPr>
        <p:txBody>
          <a:bodyPr/>
          <a:lstStyle/>
          <a:p>
            <a:pPr lvl="0">
              <a:defRPr sz="1800"/>
            </a:pPr>
            <a:r>
              <a:rPr sz="1300" dirty="0"/>
              <a:t>Here we use a subset of ten of the IPCC 5th Assessment Report (AR5) global climate models as archived by the Coupled Model Intercomparison Project 5 (CMIP5). These were chosen by comparing precipitation and temperature data from the gcms to 20th century observations and determining “best performers” due to a number of metrics, including diurnal variation, amplitude of seasonal cycle. for more on this, see Rupp et al 2013) </a:t>
            </a:r>
          </a:p>
          <a:p>
            <a:pPr lvl="0">
              <a:defRPr sz="1800"/>
            </a:pPr>
            <a:endParaRPr sz="1300" dirty="0"/>
          </a:p>
          <a:p>
            <a:pPr lvl="0">
              <a:defRPr sz="1800"/>
            </a:pPr>
            <a:r>
              <a:rPr sz="1300" dirty="0"/>
              <a:t>MACA downscaling: (see Abatzoglou and Brown 2011) is a statistical downscaling method that utilizes a meteorological observation dataset as training data to eliminate historical biases and to match spatial patterns in climate model output. </a:t>
            </a:r>
          </a:p>
          <a:p>
            <a:pPr lvl="0">
              <a:defRPr sz="1800"/>
            </a:pPr>
            <a:endParaRPr sz="1300" dirty="0"/>
          </a:p>
          <a:p>
            <a:pPr lvl="0">
              <a:defRPr sz="1800"/>
            </a:pPr>
            <a:r>
              <a:rPr sz="1300" dirty="0"/>
              <a:t>Downscaled from native resolution of GCMs (which varies across GCMs) to 4 or 6 km. </a:t>
            </a:r>
          </a:p>
          <a:p>
            <a:pPr lvl="0">
              <a:defRPr sz="1800"/>
            </a:pPr>
            <a:endParaRPr sz="1300" dirty="0"/>
          </a:p>
          <a:p>
            <a:pPr lvl="0">
              <a:defRPr sz="1800"/>
            </a:pPr>
            <a:r>
              <a:rPr sz="1300" dirty="0"/>
              <a:t>Scenarios: 1950-2005 for historical, 2006-2100 for RCP4.5 and 8.5. Representative concentration pathways correspond to different levels of radiative forcing due to greenhouse gas emissions, relative to pre-industrial levels. 4.5 is a ‘business as usual’ scenario, where emissions peak around 2040 and then decline. in 8.5, emissions continue to rise throughout the 21st century. </a:t>
            </a:r>
          </a:p>
          <a:p>
            <a:pPr lvl="0">
              <a:defRPr sz="1800"/>
            </a:pPr>
            <a:endParaRPr sz="1300" dirty="0"/>
          </a:p>
          <a:p>
            <a:pPr lvl="0">
              <a:defRPr sz="1800"/>
            </a:pPr>
            <a:r>
              <a:rPr sz="1300" dirty="0"/>
              <a:t>VIC model: macroscale, semi-distributed land surface hydrologic model </a:t>
            </a:r>
          </a:p>
          <a:p>
            <a:pPr lvl="0">
              <a:defRPr sz="1800"/>
            </a:pPr>
            <a:endParaRPr sz="1300" dirty="0"/>
          </a:p>
          <a:p>
            <a:pPr lvl="0">
              <a:defRPr sz="1800"/>
            </a:pPr>
            <a:r>
              <a:rPr sz="1300" dirty="0"/>
              <a:t>For this study, we are concerned with how RCP4.5 and 8.5 will impact flood frequency across the Pacific Northwest region of the United States.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a:spLocks noGrp="1" noRot="1" noChangeAspect="1"/>
          </p:cNvSpPr>
          <p:nvPr>
            <p:ph type="sldImg"/>
          </p:nvPr>
        </p:nvSpPr>
        <p:spPr>
          <a:prstGeom prst="rect">
            <a:avLst/>
          </a:prstGeom>
        </p:spPr>
        <p:txBody>
          <a:bodyPr/>
          <a:lstStyle/>
          <a:p>
            <a:pPr lvl="0"/>
            <a:endParaRPr dirty="0"/>
          </a:p>
        </p:txBody>
      </p:sp>
      <p:sp>
        <p:nvSpPr>
          <p:cNvPr id="77" name="Shape 77"/>
          <p:cNvSpPr>
            <a:spLocks noGrp="1"/>
          </p:cNvSpPr>
          <p:nvPr>
            <p:ph type="body" sz="quarter" idx="1"/>
          </p:nvPr>
        </p:nvSpPr>
        <p:spPr>
          <a:prstGeom prst="rect">
            <a:avLst/>
          </a:prstGeom>
        </p:spPr>
        <p:txBody>
          <a:bodyPr/>
          <a:lstStyle/>
          <a:p>
            <a:pPr lvl="0">
              <a:defRPr sz="1800"/>
            </a:pPr>
            <a:endParaRPr sz="1400" dirty="0"/>
          </a:p>
          <a:p>
            <a:pPr lvl="0">
              <a:defRPr sz="1800"/>
            </a:pPr>
            <a:r>
              <a:rPr sz="1400" dirty="0"/>
              <a:t>For this analysis, we take the annual maximum 24-hr runoff for each year of the period, 1950 to 2005 for historical, 2006-2100 for rcp 4.5 and 8.5, and take the mean of the maxima over the time period. The left plot is the ratio of the mean for 4.5 to historical, and the right side is the ratio of the mean for 8.5 to historical. Here the ratio ranges from 0.5 to 1.5, which corresponds to a range between 50% reduction to 50% increase in the amount of the maximum annual flood. </a:t>
            </a:r>
          </a:p>
          <a:p>
            <a:pPr lvl="0">
              <a:defRPr sz="1800"/>
            </a:pPr>
            <a:endParaRPr sz="1400" dirty="0"/>
          </a:p>
          <a:p>
            <a:pPr lvl="0">
              <a:defRPr sz="1800"/>
            </a:pPr>
            <a:r>
              <a:rPr sz="1400" dirty="0"/>
              <a:t>What we can take from this is that there is an increase in the intensity of the annual maximum flood in almost every part of the Pacific Northwest, excluding Central Idaho, and there is a marked increase in the annual maximum flood between 4.5 and 8.5 scenarios. </a:t>
            </a:r>
          </a:p>
          <a:p>
            <a:pPr lvl="0">
              <a:defRPr sz="1800"/>
            </a:pPr>
            <a:endParaRPr sz="1400" dirty="0"/>
          </a:p>
          <a:p>
            <a:pPr lvl="0">
              <a:defRPr sz="1800"/>
            </a:pPr>
            <a:r>
              <a:rPr sz="1400" dirty="0"/>
              <a:t>We also want to know how the timing of the mean annual maximum flood is changing. </a:t>
            </a:r>
          </a:p>
          <a:p>
            <a:pPr lvl="0">
              <a:defRPr sz="1800"/>
            </a:pPr>
            <a:endParaRPr sz="1400" dirty="0"/>
          </a:p>
          <a:p>
            <a:pPr lvl="0">
              <a:defRPr sz="1800"/>
            </a:pPr>
            <a:endParaRPr sz="1400" dirty="0"/>
          </a:p>
          <a:p>
            <a:pPr lvl="0">
              <a:defRPr sz="1800"/>
            </a:pPr>
            <a:endParaRPr sz="140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Shape 86"/>
          <p:cNvSpPr>
            <a:spLocks noGrp="1" noRot="1" noChangeAspect="1"/>
          </p:cNvSpPr>
          <p:nvPr>
            <p:ph type="sldImg"/>
          </p:nvPr>
        </p:nvSpPr>
        <p:spPr>
          <a:prstGeom prst="rect">
            <a:avLst/>
          </a:prstGeom>
        </p:spPr>
        <p:txBody>
          <a:bodyPr/>
          <a:lstStyle/>
          <a:p>
            <a:pPr lvl="0"/>
            <a:endParaRPr dirty="0"/>
          </a:p>
        </p:txBody>
      </p:sp>
      <p:sp>
        <p:nvSpPr>
          <p:cNvPr id="87" name="Shape 87"/>
          <p:cNvSpPr>
            <a:spLocks noGrp="1"/>
          </p:cNvSpPr>
          <p:nvPr>
            <p:ph type="body" sz="quarter" idx="1"/>
          </p:nvPr>
        </p:nvSpPr>
        <p:spPr>
          <a:prstGeom prst="rect">
            <a:avLst/>
          </a:prstGeom>
        </p:spPr>
        <p:txBody>
          <a:bodyPr/>
          <a:lstStyle/>
          <a:p>
            <a:pPr lvl="0">
              <a:defRPr sz="1800"/>
            </a:pPr>
            <a:r>
              <a:rPr sz="1500" dirty="0"/>
              <a:t>The top row shows the timing of the annual maximum flood by showing the Julian day of the year of the flood. The leftmost plot is for the historical period, and the center and rightmost plot show the Julian day for 4.5 and 8.5 respectively. </a:t>
            </a:r>
          </a:p>
          <a:p>
            <a:pPr lvl="0">
              <a:defRPr sz="1800"/>
            </a:pPr>
            <a:endParaRPr sz="1500" dirty="0"/>
          </a:p>
          <a:p>
            <a:pPr lvl="0">
              <a:defRPr sz="1800"/>
            </a:pPr>
            <a:r>
              <a:rPr sz="1500" dirty="0"/>
              <a:t>The bottom row shows the change in the Julian day for 4.5 and 8.5, with white showing no change. We see that the annual maximum flood is moving earlier in the year in almost all cases, and this is particularly strong in the Snake Region and parts of the Northern Rockies, with a shift of 2-3 weeks in many parts of the basin, with a further increase for rcp8.5. </a:t>
            </a:r>
          </a:p>
          <a:p>
            <a:pPr lvl="0">
              <a:defRPr sz="1800"/>
            </a:pPr>
            <a:endParaRPr sz="1500" dirty="0"/>
          </a:p>
          <a:p>
            <a:pPr lvl="0">
              <a:defRPr sz="1800"/>
            </a:pPr>
            <a:r>
              <a:rPr sz="1500" dirty="0"/>
              <a:t>Given these changes in the intensity and timing of the annual maximum flood, we want to ask FLIP TO NEXT SLIDE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hape 96"/>
          <p:cNvSpPr>
            <a:spLocks noGrp="1" noRot="1" noChangeAspect="1"/>
          </p:cNvSpPr>
          <p:nvPr>
            <p:ph type="sldImg"/>
          </p:nvPr>
        </p:nvSpPr>
        <p:spPr>
          <a:prstGeom prst="rect">
            <a:avLst/>
          </a:prstGeom>
        </p:spPr>
        <p:txBody>
          <a:bodyPr/>
          <a:lstStyle/>
          <a:p>
            <a:pPr lvl="0"/>
            <a:endParaRPr dirty="0"/>
          </a:p>
        </p:txBody>
      </p:sp>
      <p:sp>
        <p:nvSpPr>
          <p:cNvPr id="97" name="Shape 97"/>
          <p:cNvSpPr>
            <a:spLocks noGrp="1"/>
          </p:cNvSpPr>
          <p:nvPr>
            <p:ph type="body" sz="quarter" idx="1"/>
          </p:nvPr>
        </p:nvSpPr>
        <p:spPr>
          <a:prstGeom prst="rect">
            <a:avLst/>
          </a:prstGeom>
        </p:spPr>
        <p:txBody>
          <a:bodyPr/>
          <a:lstStyle/>
          <a:p>
            <a:pPr lvl="0">
              <a:defRPr sz="1800"/>
            </a:pPr>
            <a:r>
              <a:rPr sz="1300" dirty="0"/>
              <a:t>Here we run the same analysis as with the mean annual maximum flood, taking the annual maximum 24-hr precipitation for each year of the historical and future periods and the mean over the yearly maxima. the leftmost plot shows the magnitude of the historical annual maximum, and the center and right plots show the ratio of the mean annual maximum precipitation during for the future rcp4.5 scenario to historical and future rcp8.5 scenario to historical, respectively. </a:t>
            </a:r>
          </a:p>
          <a:p>
            <a:pPr lvl="0">
              <a:defRPr sz="1800"/>
            </a:pPr>
            <a:endParaRPr sz="1300" dirty="0"/>
          </a:p>
          <a:p>
            <a:pPr lvl="0">
              <a:defRPr sz="1800"/>
            </a:pPr>
            <a:r>
              <a:rPr sz="1300" dirty="0"/>
              <a:t>We see that there is a very strong increase in the intensity of annual maximum precipitation for the majority of the Pacific Northwest, excluding the Canadian portion of the Pacific Northwest and the Oregon coast. There is a strong increase between 4.5 and 8.5 as well. </a:t>
            </a:r>
          </a:p>
          <a:p>
            <a:pPr lvl="0">
              <a:defRPr sz="1800"/>
            </a:pPr>
            <a:endParaRPr sz="130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noRot="1" noChangeAspect="1"/>
          </p:cNvSpPr>
          <p:nvPr>
            <p:ph type="sldImg"/>
          </p:nvPr>
        </p:nvSpPr>
        <p:spPr>
          <a:prstGeom prst="rect">
            <a:avLst/>
          </a:prstGeom>
        </p:spPr>
        <p:txBody>
          <a:bodyPr/>
          <a:lstStyle/>
          <a:p>
            <a:pPr lvl="0"/>
            <a:endParaRPr dirty="0"/>
          </a:p>
        </p:txBody>
      </p:sp>
      <p:sp>
        <p:nvSpPr>
          <p:cNvPr id="115" name="Shape 115"/>
          <p:cNvSpPr>
            <a:spLocks noGrp="1"/>
          </p:cNvSpPr>
          <p:nvPr>
            <p:ph type="body" sz="quarter" idx="1"/>
          </p:nvPr>
        </p:nvSpPr>
        <p:spPr>
          <a:prstGeom prst="rect">
            <a:avLst/>
          </a:prstGeom>
        </p:spPr>
        <p:txBody>
          <a:bodyPr/>
          <a:lstStyle/>
          <a:p>
            <a:pPr lvl="0">
              <a:defRPr sz="1800"/>
            </a:pPr>
            <a:r>
              <a:rPr sz="1300" dirty="0"/>
              <a:t>Based on the warming and precipitation trends discussed earlier, we want to understand how they will drive the hydrology of the Pacific Northwest. Here we use an index that was used in the Elsner et al 2010 paper: we take the ratio of aggregate April 1 Snow water equivalent to cumulative winter precipitation to classify basins as rain dominant, transient, or snow dominant. Ratios of 0-0.1 represent rain dominant basins, 0.2-0.4 are transient, and 0.5-1 are snow-dominant, to varying degrees. </a:t>
            </a:r>
          </a:p>
          <a:p>
            <a:pPr lvl="0">
              <a:defRPr sz="1800"/>
            </a:pPr>
            <a:endParaRPr sz="1300" dirty="0"/>
          </a:p>
          <a:p>
            <a:pPr lvl="0">
              <a:defRPr sz="1800"/>
            </a:pPr>
            <a:r>
              <a:rPr sz="1300" dirty="0"/>
              <a:t>Studies have shown that climate change will push transient basins toward being rain dominant. We see this effect in our simulations, with a more and more transient basins in the interior and the Snake Region becoming rain dominant. We also see watersheds in the Northern Rockies becoming less and less snow dominant between the historical to rcp8.5 scenarios.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a:spLocks noGrp="1" noRot="1" noChangeAspect="1"/>
          </p:cNvSpPr>
          <p:nvPr>
            <p:ph type="sldImg"/>
          </p:nvPr>
        </p:nvSpPr>
        <p:spPr>
          <a:prstGeom prst="rect">
            <a:avLst/>
          </a:prstGeom>
        </p:spPr>
        <p:txBody>
          <a:bodyPr/>
          <a:lstStyle/>
          <a:p>
            <a:pPr lvl="0"/>
            <a:endParaRPr dirty="0"/>
          </a:p>
        </p:txBody>
      </p:sp>
      <p:sp>
        <p:nvSpPr>
          <p:cNvPr id="106" name="Shape 106"/>
          <p:cNvSpPr>
            <a:spLocks noGrp="1"/>
          </p:cNvSpPr>
          <p:nvPr>
            <p:ph type="body" sz="quarter" idx="1"/>
          </p:nvPr>
        </p:nvSpPr>
        <p:spPr>
          <a:prstGeom prst="rect">
            <a:avLst/>
          </a:prstGeom>
        </p:spPr>
        <p:txBody>
          <a:bodyPr/>
          <a:lstStyle/>
          <a:p>
            <a:pPr lvl="0">
              <a:defRPr sz="1800"/>
            </a:pPr>
            <a:r>
              <a:rPr sz="1300" dirty="0"/>
              <a:t>When we look at temperature, we see a stronger increase in warming for summer than winter temperature. Here the leftmost column of plots is the historical winter and summer temperature magnitudes, the center represents the degree change in Celsius between the rcp4.5 future scenario and the historical period, and the rightmost column shows the degree change in Celsius between rcp8.5 and the historical period. </a:t>
            </a:r>
          </a:p>
          <a:p>
            <a:pPr lvl="0">
              <a:defRPr sz="1800"/>
            </a:pPr>
            <a:endParaRPr sz="1300" dirty="0"/>
          </a:p>
          <a:p>
            <a:pPr lvl="0">
              <a:defRPr sz="1800"/>
            </a:pPr>
            <a:r>
              <a:rPr sz="1300" dirty="0"/>
              <a:t>We see that that the winter temperature change for future scenarios goes from around 2-3 degrees for rcp4.5 to 3-4.5 for rcp8.5. For summer temperature, we see an increase of 2-4 degrees for rcp4.5 and then an increase of 3 to almost 6 degrees for rcp8.5. </a:t>
            </a:r>
          </a:p>
          <a:p>
            <a:pPr lvl="0">
              <a:defRPr sz="1800"/>
            </a:pPr>
            <a:endParaRPr sz="1300" dirty="0"/>
          </a:p>
          <a:p>
            <a:pPr lvl="0">
              <a:defRPr sz="1800"/>
            </a:pPr>
            <a:r>
              <a:rPr sz="1300" dirty="0"/>
              <a:t>So the temperature increases are significantly stronger for rcp8.5, and particularly so for summer temperature.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prstGeom prst="rect">
            <a:avLst/>
          </a:prstGeom>
        </p:spPr>
        <p:txBody>
          <a:bodyPr/>
          <a:lstStyle/>
          <a:p>
            <a:pPr lvl="0"/>
            <a:endParaRPr dirty="0"/>
          </a:p>
        </p:txBody>
      </p:sp>
      <p:sp>
        <p:nvSpPr>
          <p:cNvPr id="125" name="Shape 125"/>
          <p:cNvSpPr>
            <a:spLocks noGrp="1"/>
          </p:cNvSpPr>
          <p:nvPr>
            <p:ph type="body" sz="quarter" idx="1"/>
          </p:nvPr>
        </p:nvSpPr>
        <p:spPr>
          <a:prstGeom prst="rect">
            <a:avLst/>
          </a:prstGeom>
        </p:spPr>
        <p:txBody>
          <a:bodyPr/>
          <a:lstStyle/>
          <a:p>
            <a:pPr lvl="0">
              <a:defRPr sz="1800"/>
            </a:pPr>
            <a:r>
              <a:rPr sz="1400" dirty="0"/>
              <a:t>With the classification results from the previous slide, it helps to look at historical versus future April 1 SWE magnitudes. The top row here is of the mean April 1 snow water equivalent for the historical 1950-2005 period, and the center and right plots in the top row are of rcp4.5 and 8.5 magnitudes for 2006 to 2100. We see a progression with more and more watersheds falling below 75 mm of SWE. </a:t>
            </a:r>
          </a:p>
          <a:p>
            <a:pPr lvl="0">
              <a:defRPr sz="1800"/>
            </a:pPr>
            <a:endParaRPr sz="1400" dirty="0"/>
          </a:p>
          <a:p>
            <a:pPr lvl="0">
              <a:defRPr sz="1800"/>
            </a:pPr>
            <a:r>
              <a:rPr sz="1400" dirty="0"/>
              <a:t>But in the bottom row, which represents the ratio of rcp4.5 mean April 1 SWE to historical SWE, and rcp8.5 mean April 1 SWE to historical, we see a stronger trend of decreasing SWE. Nowhere in the Pacific Northwest is there more than about 0.8% of historical levels, and in some parts of the region, there is 25-50% of historical levels. There is a particularly strong difference between the two scenarios along the WA/OR coast and in the Canadian portion of the Northern Rockies. </a:t>
            </a:r>
          </a:p>
          <a:p>
            <a:pPr lvl="0">
              <a:defRPr sz="1800"/>
            </a:pPr>
            <a:endParaRPr sz="2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7DF9B1-9EAB-4558-8E00-9AD7CD363BC3}" type="slidenum">
              <a:rPr lang="en-US">
                <a:solidFill>
                  <a:srgbClr val="000000"/>
                </a:solidFill>
              </a:rPr>
              <a:pPr/>
              <a:t>23</a:t>
            </a:fld>
            <a:endParaRPr lang="en-US" dirty="0">
              <a:solidFill>
                <a:srgbClr val="000000"/>
              </a:solidFill>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noRot="1" noChangeAspect="1"/>
          </p:cNvSpPr>
          <p:nvPr>
            <p:ph type="sldImg"/>
          </p:nvPr>
        </p:nvSpPr>
        <p:spPr>
          <a:prstGeom prst="rect">
            <a:avLst/>
          </a:prstGeom>
        </p:spPr>
        <p:txBody>
          <a:bodyPr/>
          <a:lstStyle/>
          <a:p>
            <a:pPr lvl="0"/>
            <a:endParaRPr dirty="0"/>
          </a:p>
        </p:txBody>
      </p:sp>
      <p:sp>
        <p:nvSpPr>
          <p:cNvPr id="130" name="Shape 130"/>
          <p:cNvSpPr>
            <a:spLocks noGrp="1"/>
          </p:cNvSpPr>
          <p:nvPr>
            <p:ph type="body" sz="quarter" idx="1"/>
          </p:nvPr>
        </p:nvSpPr>
        <p:spPr>
          <a:prstGeom prst="rect">
            <a:avLst/>
          </a:prstGeom>
        </p:spPr>
        <p:txBody>
          <a:bodyPr/>
          <a:lstStyle/>
          <a:p>
            <a:pPr lvl="0">
              <a:defRPr sz="1800"/>
            </a:pPr>
            <a:r>
              <a:rPr sz="1300" dirty="0"/>
              <a:t>except at highest elevations and coldest basins, such as the upper elevations of the Cascades and parts of the Northern Rockies, wintertime p will shift toward rain resulting in thinner April 1 SWE and earlier occurrence of max annual flood </a:t>
            </a:r>
          </a:p>
          <a:p>
            <a:pPr lvl="0">
              <a:defRPr sz="1800"/>
            </a:pPr>
            <a:endParaRPr sz="1300" dirty="0"/>
          </a:p>
          <a:p>
            <a:pPr lvl="0">
              <a:defRPr sz="1800"/>
            </a:pPr>
            <a:r>
              <a:rPr sz="1300" dirty="0"/>
              <a:t>changes in flood frequency perhaps due to atmospheric river events, at least in the Cascades </a:t>
            </a:r>
          </a:p>
          <a:p>
            <a:pPr lvl="0">
              <a:defRPr sz="1800"/>
            </a:pPr>
            <a:endParaRPr sz="1300" dirty="0"/>
          </a:p>
          <a:p>
            <a:pPr lvl="0">
              <a:defRPr sz="1800"/>
            </a:pPr>
            <a:r>
              <a:rPr sz="1300" dirty="0"/>
              <a:t>investigating the duration of the flood event that produces the annual maximum flood </a:t>
            </a:r>
          </a:p>
          <a:p>
            <a:pPr lvl="0">
              <a:defRPr sz="1800"/>
            </a:pPr>
            <a:r>
              <a:rPr sz="1300" dirty="0"/>
              <a:t>calculating extreme flow statistics</a:t>
            </a:r>
          </a:p>
          <a:p>
            <a:pPr lvl="0">
              <a:defRPr sz="1800"/>
            </a:pPr>
            <a:r>
              <a:rPr sz="1300" dirty="0"/>
              <a:t>expand analysis from local, i.e. HUC-08 level, to regional level to account for inflows from upstream areas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023348-8C2F-4334-8B23-C9BB913A3CCF}" type="slidenum">
              <a:rPr lang="en-US">
                <a:solidFill>
                  <a:srgbClr val="000000"/>
                </a:solidFill>
              </a:rPr>
              <a:pPr/>
              <a:t>59</a:t>
            </a:fld>
            <a:endParaRPr lang="en-US" dirty="0">
              <a:solidFill>
                <a:srgbClr val="000000"/>
              </a:solidFill>
            </a:endParaRPr>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DF84E8-A29A-42B9-8C3F-64DC42813D59}" type="slidenum">
              <a:rPr lang="en-US">
                <a:solidFill>
                  <a:srgbClr val="000000"/>
                </a:solidFill>
              </a:rPr>
              <a:pPr/>
              <a:t>24</a:t>
            </a:fld>
            <a:endParaRPr lang="en-US" dirty="0">
              <a:solidFill>
                <a:srgbClr val="000000"/>
              </a:solidFill>
            </a:endParaRPr>
          </a:p>
        </p:txBody>
      </p:sp>
      <p:sp>
        <p:nvSpPr>
          <p:cNvPr id="458754" name="Rectangle 2"/>
          <p:cNvSpPr>
            <a:spLocks noGrp="1" noRot="1" noChangeAspect="1" noChangeArrowheads="1" noTextEdit="1"/>
          </p:cNvSpPr>
          <p:nvPr>
            <p:ph type="sldImg"/>
          </p:nvPr>
        </p:nvSpPr>
        <p:spPr>
          <a:ln/>
        </p:spPr>
      </p:sp>
      <p:sp>
        <p:nvSpPr>
          <p:cNvPr id="458755" name="Rectangle 3"/>
          <p:cNvSpPr>
            <a:spLocks noGrp="1" noChangeArrowheads="1"/>
          </p:cNvSpPr>
          <p:nvPr>
            <p:ph type="body" idx="1"/>
          </p:nvPr>
        </p:nvSpPr>
        <p:spPr>
          <a:xfrm>
            <a:off x="915988" y="4343400"/>
            <a:ext cx="5026025" cy="4114800"/>
          </a:xfrm>
        </p:spPr>
        <p:txBody>
          <a:bodyPr/>
          <a:lstStyle/>
          <a:p>
            <a:r>
              <a:rPr lang="en-US" dirty="0"/>
              <a:t>Location of sites with significant (based on t-change) change in annual maximum flow.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3B653E-E195-45FA-8CD8-15C52E9D4666}" type="slidenum">
              <a:rPr lang="en-US">
                <a:solidFill>
                  <a:srgbClr val="000000"/>
                </a:solidFill>
              </a:rPr>
              <a:pPr/>
              <a:t>25</a:t>
            </a:fld>
            <a:endParaRPr lang="en-US" dirty="0">
              <a:solidFill>
                <a:srgbClr val="000000"/>
              </a:solidFill>
            </a:endParaRPr>
          </a:p>
        </p:txBody>
      </p:sp>
      <p:sp>
        <p:nvSpPr>
          <p:cNvPr id="463874" name="Rectangle 2"/>
          <p:cNvSpPr>
            <a:spLocks noGrp="1" noRot="1" noChangeAspect="1" noChangeArrowheads="1" noTextEdit="1"/>
          </p:cNvSpPr>
          <p:nvPr>
            <p:ph type="sldImg"/>
          </p:nvPr>
        </p:nvSpPr>
        <p:spPr>
          <a:xfrm>
            <a:off x="1144588" y="685800"/>
            <a:ext cx="4572000" cy="3429000"/>
          </a:xfrm>
          <a:ln/>
        </p:spPr>
      </p:sp>
      <p:sp>
        <p:nvSpPr>
          <p:cNvPr id="46387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448E44-0391-4169-8E3B-81F4F60D7580}" type="slidenum">
              <a:rPr lang="en-US">
                <a:solidFill>
                  <a:srgbClr val="000000"/>
                </a:solidFill>
              </a:rPr>
              <a:pPr/>
              <a:t>26</a:t>
            </a:fld>
            <a:endParaRPr lang="en-US" dirty="0">
              <a:solidFill>
                <a:srgbClr val="000000"/>
              </a:solidFill>
            </a:endParaRPr>
          </a:p>
        </p:txBody>
      </p:sp>
      <p:sp>
        <p:nvSpPr>
          <p:cNvPr id="479234" name="Rectangle 2"/>
          <p:cNvSpPr>
            <a:spLocks noGrp="1" noRot="1" noChangeAspect="1" noChangeArrowheads="1" noTextEdit="1"/>
          </p:cNvSpPr>
          <p:nvPr>
            <p:ph type="sldImg"/>
          </p:nvPr>
        </p:nvSpPr>
        <p:spPr>
          <a:xfrm>
            <a:off x="1144588" y="685800"/>
            <a:ext cx="4572000" cy="3429000"/>
          </a:xfrm>
          <a:ln/>
        </p:spPr>
      </p:sp>
      <p:sp>
        <p:nvSpPr>
          <p:cNvPr id="47923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D24AC7-74B8-4CDE-AE7D-65A6D06A1866}" type="slidenum">
              <a:rPr lang="en-US">
                <a:solidFill>
                  <a:srgbClr val="000000"/>
                </a:solidFill>
              </a:rPr>
              <a:pPr/>
              <a:t>27</a:t>
            </a:fld>
            <a:endParaRPr lang="en-US" dirty="0">
              <a:solidFill>
                <a:srgbClr val="000000"/>
              </a:solidFill>
            </a:endParaRPr>
          </a:p>
        </p:txBody>
      </p:sp>
      <p:sp>
        <p:nvSpPr>
          <p:cNvPr id="465922" name="Rectangle 2"/>
          <p:cNvSpPr>
            <a:spLocks noGrp="1" noRot="1" noChangeAspect="1" noChangeArrowheads="1" noTextEdit="1"/>
          </p:cNvSpPr>
          <p:nvPr>
            <p:ph type="sldImg"/>
          </p:nvPr>
        </p:nvSpPr>
        <p:spPr>
          <a:xfrm>
            <a:off x="1144588" y="685800"/>
            <a:ext cx="4572000" cy="3429000"/>
          </a:xfrm>
          <a:ln/>
        </p:spPr>
      </p:sp>
      <p:sp>
        <p:nvSpPr>
          <p:cNvPr id="46592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556253-6E36-40EC-8243-A46DB8EF77B2}" type="slidenum">
              <a:rPr lang="en-US">
                <a:solidFill>
                  <a:srgbClr val="000000"/>
                </a:solidFill>
              </a:rPr>
              <a:pPr/>
              <a:t>28</a:t>
            </a:fld>
            <a:endParaRPr lang="en-US" dirty="0">
              <a:solidFill>
                <a:srgbClr val="000000"/>
              </a:solidFill>
            </a:endParaRPr>
          </a:p>
        </p:txBody>
      </p:sp>
      <p:sp>
        <p:nvSpPr>
          <p:cNvPr id="477186" name="Rectangle 2"/>
          <p:cNvSpPr>
            <a:spLocks noGrp="1" noRot="1" noChangeAspect="1" noChangeArrowheads="1" noTextEdit="1"/>
          </p:cNvSpPr>
          <p:nvPr>
            <p:ph type="sldImg"/>
          </p:nvPr>
        </p:nvSpPr>
        <p:spPr>
          <a:xfrm>
            <a:off x="1144588" y="685800"/>
            <a:ext cx="4572000" cy="3429000"/>
          </a:xfrm>
          <a:ln/>
        </p:spPr>
      </p:sp>
      <p:sp>
        <p:nvSpPr>
          <p:cNvPr id="4771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E6AC38-5732-4531-BEA0-753D69634F12}" type="slidenum">
              <a:rPr lang="en-US">
                <a:solidFill>
                  <a:srgbClr val="000000"/>
                </a:solidFill>
              </a:rPr>
              <a:pPr/>
              <a:t>29</a:t>
            </a:fld>
            <a:endParaRPr lang="en-US" dirty="0">
              <a:solidFill>
                <a:srgbClr val="000000"/>
              </a:solidFill>
            </a:endParaRPr>
          </a:p>
        </p:txBody>
      </p:sp>
      <p:sp>
        <p:nvSpPr>
          <p:cNvPr id="471042" name="Rectangle 2"/>
          <p:cNvSpPr>
            <a:spLocks noGrp="1" noRot="1" noChangeAspect="1" noChangeArrowheads="1" noTextEdit="1"/>
          </p:cNvSpPr>
          <p:nvPr>
            <p:ph type="sldImg"/>
          </p:nvPr>
        </p:nvSpPr>
        <p:spPr>
          <a:xfrm>
            <a:off x="1144588" y="687388"/>
            <a:ext cx="4572000" cy="3429000"/>
          </a:xfrm>
          <a:ln/>
        </p:spPr>
      </p:sp>
      <p:sp>
        <p:nvSpPr>
          <p:cNvPr id="471043" name="Rectangle 3"/>
          <p:cNvSpPr>
            <a:spLocks noGrp="1" noChangeArrowheads="1"/>
          </p:cNvSpPr>
          <p:nvPr>
            <p:ph type="body" idx="1"/>
          </p:nvPr>
        </p:nvSpPr>
        <p:spPr>
          <a:xfrm>
            <a:off x="915988" y="4344988"/>
            <a:ext cx="5026025" cy="4111625"/>
          </a:xfrm>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479" indent="0" algn="ctr">
              <a:buNone/>
              <a:defRPr>
                <a:solidFill>
                  <a:schemeClr val="tx1">
                    <a:tint val="75000"/>
                  </a:schemeClr>
                </a:solidFill>
              </a:defRPr>
            </a:lvl2pPr>
            <a:lvl3pPr marL="910977" indent="0" algn="ctr">
              <a:buNone/>
              <a:defRPr>
                <a:solidFill>
                  <a:schemeClr val="tx1">
                    <a:tint val="75000"/>
                  </a:schemeClr>
                </a:solidFill>
              </a:defRPr>
            </a:lvl3pPr>
            <a:lvl4pPr marL="1366469" indent="0" algn="ctr">
              <a:buNone/>
              <a:defRPr>
                <a:solidFill>
                  <a:schemeClr val="tx1">
                    <a:tint val="75000"/>
                  </a:schemeClr>
                </a:solidFill>
              </a:defRPr>
            </a:lvl4pPr>
            <a:lvl5pPr marL="1821954" indent="0" algn="ctr">
              <a:buNone/>
              <a:defRPr>
                <a:solidFill>
                  <a:schemeClr val="tx1">
                    <a:tint val="75000"/>
                  </a:schemeClr>
                </a:solidFill>
              </a:defRPr>
            </a:lvl5pPr>
            <a:lvl6pPr marL="2277451" indent="0" algn="ctr">
              <a:buNone/>
              <a:defRPr>
                <a:solidFill>
                  <a:schemeClr val="tx1">
                    <a:tint val="75000"/>
                  </a:schemeClr>
                </a:solidFill>
              </a:defRPr>
            </a:lvl6pPr>
            <a:lvl7pPr marL="2732935" indent="0" algn="ctr">
              <a:buNone/>
              <a:defRPr>
                <a:solidFill>
                  <a:schemeClr val="tx1">
                    <a:tint val="75000"/>
                  </a:schemeClr>
                </a:solidFill>
              </a:defRPr>
            </a:lvl7pPr>
            <a:lvl8pPr marL="3188420" indent="0" algn="ctr">
              <a:buNone/>
              <a:defRPr>
                <a:solidFill>
                  <a:schemeClr val="tx1">
                    <a:tint val="75000"/>
                  </a:schemeClr>
                </a:solidFill>
              </a:defRPr>
            </a:lvl8pPr>
            <a:lvl9pPr marL="364389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7F066F-754F-46E8-9842-BB685AE78EDF}" type="datetimeFigureOut">
              <a:rPr lang="en-US" smtClean="0"/>
              <a:t>1/11/2015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2914FE-58A6-40C4-9364-A89021EC10DE}" type="slidenum">
              <a:rPr lang="en-US" smtClean="0"/>
              <a:t>‹#›</a:t>
            </a:fld>
            <a:endParaRPr lang="en-US" dirty="0"/>
          </a:p>
        </p:txBody>
      </p:sp>
    </p:spTree>
    <p:extLst>
      <p:ext uri="{BB962C8B-B14F-4D97-AF65-F5344CB8AC3E}">
        <p14:creationId xmlns:p14="http://schemas.microsoft.com/office/powerpoint/2010/main" val="194834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7F066F-754F-46E8-9842-BB685AE78EDF}" type="datetimeFigureOut">
              <a:rPr lang="en-US" smtClean="0"/>
              <a:t>1/11/2015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2914FE-58A6-40C4-9364-A89021EC10DE}" type="slidenum">
              <a:rPr lang="en-US" smtClean="0"/>
              <a:t>‹#›</a:t>
            </a:fld>
            <a:endParaRPr lang="en-US" dirty="0"/>
          </a:p>
        </p:txBody>
      </p:sp>
    </p:spTree>
    <p:extLst>
      <p:ext uri="{BB962C8B-B14F-4D97-AF65-F5344CB8AC3E}">
        <p14:creationId xmlns:p14="http://schemas.microsoft.com/office/powerpoint/2010/main" val="4162399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7F066F-754F-46E8-9842-BB685AE78EDF}" type="datetimeFigureOut">
              <a:rPr lang="en-US" smtClean="0"/>
              <a:t>1/11/2015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2914FE-58A6-40C4-9364-A89021EC10DE}" type="slidenum">
              <a:rPr lang="en-US" smtClean="0"/>
              <a:t>‹#›</a:t>
            </a:fld>
            <a:endParaRPr lang="en-US" dirty="0"/>
          </a:p>
        </p:txBody>
      </p:sp>
    </p:spTree>
    <p:extLst>
      <p:ext uri="{BB962C8B-B14F-4D97-AF65-F5344CB8AC3E}">
        <p14:creationId xmlns:p14="http://schemas.microsoft.com/office/powerpoint/2010/main" val="609176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F806BD-9205-491E-86F5-C5E3FE00FE47}" type="datetimeFigureOut">
              <a:rPr lang="en-US" smtClean="0">
                <a:solidFill>
                  <a:prstClr val="black">
                    <a:tint val="75000"/>
                  </a:prstClr>
                </a:solidFill>
              </a:rPr>
              <a:pPr/>
              <a:t>1/11/2015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32ADCB9-9F4B-4005-B7B9-2AAE61F033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76602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9F4BE7B-6127-41FA-BBA6-B1FC27F5CD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7564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EEBFE0F-6B03-453D-9EBD-ED5C9F216F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7908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65CA43A-DB23-49C3-A25A-F829BF6DADA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23144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4D0A2F7-0122-4286-A902-735D5D65CD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1476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65CA43A-DB23-49C3-A25A-F829BF6DADA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23144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65CA43A-DB23-49C3-A25A-F829BF6DADA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23144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65CA43A-DB23-49C3-A25A-F829BF6DADA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2314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7F066F-754F-46E8-9842-BB685AE78EDF}" type="datetimeFigureOut">
              <a:rPr lang="en-US" smtClean="0"/>
              <a:t>1/11/2015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2914FE-58A6-40C4-9364-A89021EC10DE}" type="slidenum">
              <a:rPr lang="en-US" smtClean="0"/>
              <a:t>‹#›</a:t>
            </a:fld>
            <a:endParaRPr lang="en-US" dirty="0"/>
          </a:p>
        </p:txBody>
      </p:sp>
    </p:spTree>
    <p:extLst>
      <p:ext uri="{BB962C8B-B14F-4D97-AF65-F5344CB8AC3E}">
        <p14:creationId xmlns:p14="http://schemas.microsoft.com/office/powerpoint/2010/main" val="3283740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65CA43A-DB23-49C3-A25A-F829BF6DADA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2314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65CA43A-DB23-49C3-A25A-F829BF6DADA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2314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65CA43A-DB23-49C3-A25A-F829BF6DADA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2314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65CA43A-DB23-49C3-A25A-F829BF6DADA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23144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65CA43A-DB23-49C3-A25A-F829BF6DADA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23144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4D0A2F7-0122-4286-A902-735D5D65CD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14767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65CA43A-DB23-49C3-A25A-F829BF6DADA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23144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9F4BE7B-6127-41FA-BBA6-B1FC27F5CD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75646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04752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1355787-EE0A-43CA-873B-68D9F565DC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5235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79"/>
            <a:ext cx="7772400" cy="1500187"/>
          </a:xfrm>
        </p:spPr>
        <p:txBody>
          <a:bodyPr anchor="b"/>
          <a:lstStyle>
            <a:lvl1pPr marL="0" indent="0">
              <a:buNone/>
              <a:defRPr sz="2000">
                <a:solidFill>
                  <a:schemeClr val="tx1">
                    <a:tint val="75000"/>
                  </a:schemeClr>
                </a:solidFill>
              </a:defRPr>
            </a:lvl1pPr>
            <a:lvl2pPr marL="455479" indent="0">
              <a:buNone/>
              <a:defRPr sz="1800">
                <a:solidFill>
                  <a:schemeClr val="tx1">
                    <a:tint val="75000"/>
                  </a:schemeClr>
                </a:solidFill>
              </a:defRPr>
            </a:lvl2pPr>
            <a:lvl3pPr marL="910977" indent="0">
              <a:buNone/>
              <a:defRPr sz="1600">
                <a:solidFill>
                  <a:schemeClr val="tx1">
                    <a:tint val="75000"/>
                  </a:schemeClr>
                </a:solidFill>
              </a:defRPr>
            </a:lvl3pPr>
            <a:lvl4pPr marL="1366469" indent="0">
              <a:buNone/>
              <a:defRPr sz="1400">
                <a:solidFill>
                  <a:schemeClr val="tx1">
                    <a:tint val="75000"/>
                  </a:schemeClr>
                </a:solidFill>
              </a:defRPr>
            </a:lvl4pPr>
            <a:lvl5pPr marL="1821954" indent="0">
              <a:buNone/>
              <a:defRPr sz="1400">
                <a:solidFill>
                  <a:schemeClr val="tx1">
                    <a:tint val="75000"/>
                  </a:schemeClr>
                </a:solidFill>
              </a:defRPr>
            </a:lvl5pPr>
            <a:lvl6pPr marL="2277451" indent="0">
              <a:buNone/>
              <a:defRPr sz="1400">
                <a:solidFill>
                  <a:schemeClr val="tx1">
                    <a:tint val="75000"/>
                  </a:schemeClr>
                </a:solidFill>
              </a:defRPr>
            </a:lvl6pPr>
            <a:lvl7pPr marL="2732935" indent="0">
              <a:buNone/>
              <a:defRPr sz="1400">
                <a:solidFill>
                  <a:schemeClr val="tx1">
                    <a:tint val="75000"/>
                  </a:schemeClr>
                </a:solidFill>
              </a:defRPr>
            </a:lvl7pPr>
            <a:lvl8pPr marL="3188420" indent="0">
              <a:buNone/>
              <a:defRPr sz="1400">
                <a:solidFill>
                  <a:schemeClr val="tx1">
                    <a:tint val="75000"/>
                  </a:schemeClr>
                </a:solidFill>
              </a:defRPr>
            </a:lvl8pPr>
            <a:lvl9pPr marL="364389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7F066F-754F-46E8-9842-BB685AE78EDF}" type="datetimeFigureOut">
              <a:rPr lang="en-US" smtClean="0"/>
              <a:t>1/11/2015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2914FE-58A6-40C4-9364-A89021EC10DE}" type="slidenum">
              <a:rPr lang="en-US" smtClean="0"/>
              <a:t>‹#›</a:t>
            </a:fld>
            <a:endParaRPr lang="en-US" dirty="0"/>
          </a:p>
        </p:txBody>
      </p:sp>
    </p:spTree>
    <p:extLst>
      <p:ext uri="{BB962C8B-B14F-4D97-AF65-F5344CB8AC3E}">
        <p14:creationId xmlns:p14="http://schemas.microsoft.com/office/powerpoint/2010/main" val="20990348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1355787-EE0A-43CA-873B-68D9F565DC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52358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1355787-EE0A-43CA-873B-68D9F565DC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52358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1355787-EE0A-43CA-873B-68D9F565DC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52358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F6A999E-BBED-43F7-BB2D-6A1366F9B17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8760822"/>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F6A999E-BBED-43F7-BB2D-6A1366F9B17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8760822"/>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9F4BE7B-6127-41FA-BBA6-B1FC27F5CD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75646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58B9C0-0E27-4FB5-8393-C7DFC64D95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2820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58B9C0-0E27-4FB5-8393-C7DFC64D95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2820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58B9C0-0E27-4FB5-8393-C7DFC64D95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2820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75"/>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1"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2D994661-EB29-459A-9FD5-4DEEEBC19E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3823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6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6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7F066F-754F-46E8-9842-BB685AE78EDF}" type="datetimeFigureOut">
              <a:rPr lang="en-US" smtClean="0"/>
              <a:t>1/11/2015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2914FE-58A6-40C4-9364-A89021EC10DE}" type="slidenum">
              <a:rPr lang="en-US" smtClean="0"/>
              <a:t>‹#›</a:t>
            </a:fld>
            <a:endParaRPr lang="en-US" dirty="0"/>
          </a:p>
        </p:txBody>
      </p:sp>
    </p:spTree>
    <p:extLst>
      <p:ext uri="{BB962C8B-B14F-4D97-AF65-F5344CB8AC3E}">
        <p14:creationId xmlns:p14="http://schemas.microsoft.com/office/powerpoint/2010/main" val="28364609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75"/>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1"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2D994661-EB29-459A-9FD5-4DEEEBC19E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38231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58B9C0-0E27-4FB5-8393-C7DFC64D95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2820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75"/>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1"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2D994661-EB29-459A-9FD5-4DEEEBC19E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38231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75"/>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1"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2D994661-EB29-459A-9FD5-4DEEEBC19E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38231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5AAFC52-99E7-46AA-83BB-0AC62DCACF75}"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9178299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pPr>
            <a:r>
              <a:rPr sz="5600"/>
              <a:t>Title Text</a:t>
            </a: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pPr>
            <a:r>
              <a:rPr sz="5600"/>
              <a:t>Title Text</a:t>
            </a:r>
          </a:p>
        </p:txBody>
      </p:sp>
      <p:sp>
        <p:nvSpPr>
          <p:cNvPr id="22" name="Shape 22"/>
          <p:cNvSpPr>
            <a:spLocks noGrp="1"/>
          </p:cNvSpPr>
          <p:nvPr>
            <p:ph type="body" idx="1"/>
          </p:nvPr>
        </p:nvSpPr>
        <p:spPr>
          <a:xfrm>
            <a:off x="669726" y="1830588"/>
            <a:ext cx="3750469" cy="4420195"/>
          </a:xfrm>
          <a:prstGeom prst="rect">
            <a:avLst/>
          </a:prstGeom>
        </p:spPr>
        <p:txBody>
          <a:bodyPr/>
          <a:lstStyle>
            <a:lvl1pPr marL="240644" indent="-240644">
              <a:spcBef>
                <a:spcPts val="2250"/>
              </a:spcBef>
              <a:defRPr sz="2000"/>
            </a:lvl1pPr>
            <a:lvl2pPr marL="481274" indent="-240644">
              <a:spcBef>
                <a:spcPts val="2250"/>
              </a:spcBef>
              <a:defRPr sz="2000"/>
            </a:lvl2pPr>
            <a:lvl3pPr marL="721910" indent="-240644">
              <a:spcBef>
                <a:spcPts val="2250"/>
              </a:spcBef>
              <a:defRPr sz="2000"/>
            </a:lvl3pPr>
            <a:lvl4pPr marL="962545" indent="-240644">
              <a:spcBef>
                <a:spcPts val="2250"/>
              </a:spcBef>
              <a:defRPr sz="2000"/>
            </a:lvl4pPr>
            <a:lvl5pPr marL="1203185" indent="-240644">
              <a:spcBef>
                <a:spcPts val="2250"/>
              </a:spcBef>
              <a:defRPr sz="2000"/>
            </a:lvl5pPr>
          </a:lstStyle>
          <a:p>
            <a:pPr lvl="0">
              <a:defRPr sz="1800"/>
            </a:pPr>
            <a:r>
              <a:rPr sz="2000"/>
              <a:t>Body Level One</a:t>
            </a:r>
          </a:p>
          <a:p>
            <a:pPr lvl="1">
              <a:defRPr sz="1800"/>
            </a:pPr>
            <a:r>
              <a:rPr sz="2000"/>
              <a:t>Body Level Two</a:t>
            </a:r>
          </a:p>
          <a:p>
            <a:pPr lvl="2">
              <a:defRPr sz="1800"/>
            </a:pPr>
            <a:r>
              <a:rPr sz="2000"/>
              <a:t>Body Level Three</a:t>
            </a:r>
          </a:p>
          <a:p>
            <a:pPr lvl="3">
              <a:defRPr sz="1800"/>
            </a:pPr>
            <a:r>
              <a:rPr sz="2000"/>
              <a:t>Body Level Four</a:t>
            </a:r>
          </a:p>
          <a:p>
            <a:pPr lvl="4">
              <a:defRPr sz="1800"/>
            </a:pPr>
            <a:r>
              <a:rPr sz="2000"/>
              <a:t>Body Level Five</a:t>
            </a: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5600"/>
              <a:t>Title Text</a:t>
            </a:r>
          </a:p>
        </p:txBody>
      </p:sp>
      <p:sp>
        <p:nvSpPr>
          <p:cNvPr id="19" name="Shape 19"/>
          <p:cNvSpPr>
            <a:spLocks noGrp="1"/>
          </p:cNvSpPr>
          <p:nvPr>
            <p:ph type="body" idx="1"/>
          </p:nvPr>
        </p:nvSpPr>
        <p:spPr>
          <a:prstGeom prst="rect">
            <a:avLst/>
          </a:prstGeom>
        </p:spPr>
        <p:txBody>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5600"/>
              <a:t>Title Text</a:t>
            </a:r>
          </a:p>
        </p:txBody>
      </p:sp>
      <p:sp>
        <p:nvSpPr>
          <p:cNvPr id="19" name="Shape 19"/>
          <p:cNvSpPr>
            <a:spLocks noGrp="1"/>
          </p:cNvSpPr>
          <p:nvPr>
            <p:ph type="body" idx="1"/>
          </p:nvPr>
        </p:nvSpPr>
        <p:spPr>
          <a:prstGeom prst="rect">
            <a:avLst/>
          </a:prstGeom>
        </p:spPr>
        <p:txBody>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5479" indent="0">
              <a:buNone/>
              <a:defRPr sz="2000" b="1"/>
            </a:lvl2pPr>
            <a:lvl3pPr marL="910977" indent="0">
              <a:buNone/>
              <a:defRPr sz="1800" b="1"/>
            </a:lvl3pPr>
            <a:lvl4pPr marL="1366469" indent="0">
              <a:buNone/>
              <a:defRPr sz="1600" b="1"/>
            </a:lvl4pPr>
            <a:lvl5pPr marL="1821954" indent="0">
              <a:buNone/>
              <a:defRPr sz="1600" b="1"/>
            </a:lvl5pPr>
            <a:lvl6pPr marL="2277451" indent="0">
              <a:buNone/>
              <a:defRPr sz="1600" b="1"/>
            </a:lvl6pPr>
            <a:lvl7pPr marL="2732935" indent="0">
              <a:buNone/>
              <a:defRPr sz="1600" b="1"/>
            </a:lvl7pPr>
            <a:lvl8pPr marL="3188420" indent="0">
              <a:buNone/>
              <a:defRPr sz="1600" b="1"/>
            </a:lvl8pPr>
            <a:lvl9pPr marL="364389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5" y="1535113"/>
            <a:ext cx="4041775" cy="639762"/>
          </a:xfrm>
        </p:spPr>
        <p:txBody>
          <a:bodyPr anchor="b"/>
          <a:lstStyle>
            <a:lvl1pPr marL="0" indent="0">
              <a:buNone/>
              <a:defRPr sz="2400" b="1"/>
            </a:lvl1pPr>
            <a:lvl2pPr marL="455479" indent="0">
              <a:buNone/>
              <a:defRPr sz="2000" b="1"/>
            </a:lvl2pPr>
            <a:lvl3pPr marL="910977" indent="0">
              <a:buNone/>
              <a:defRPr sz="1800" b="1"/>
            </a:lvl3pPr>
            <a:lvl4pPr marL="1366469" indent="0">
              <a:buNone/>
              <a:defRPr sz="1600" b="1"/>
            </a:lvl4pPr>
            <a:lvl5pPr marL="1821954" indent="0">
              <a:buNone/>
              <a:defRPr sz="1600" b="1"/>
            </a:lvl5pPr>
            <a:lvl6pPr marL="2277451" indent="0">
              <a:buNone/>
              <a:defRPr sz="1600" b="1"/>
            </a:lvl6pPr>
            <a:lvl7pPr marL="2732935" indent="0">
              <a:buNone/>
              <a:defRPr sz="1600" b="1"/>
            </a:lvl7pPr>
            <a:lvl8pPr marL="3188420" indent="0">
              <a:buNone/>
              <a:defRPr sz="1600" b="1"/>
            </a:lvl8pPr>
            <a:lvl9pPr marL="364389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97F066F-754F-46E8-9842-BB685AE78EDF}" type="datetimeFigureOut">
              <a:rPr lang="en-US" smtClean="0"/>
              <a:t>1/11/2015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C2914FE-58A6-40C4-9364-A89021EC10DE}" type="slidenum">
              <a:rPr lang="en-US" smtClean="0"/>
              <a:t>‹#›</a:t>
            </a:fld>
            <a:endParaRPr lang="en-US" dirty="0"/>
          </a:p>
        </p:txBody>
      </p:sp>
    </p:spTree>
    <p:extLst>
      <p:ext uri="{BB962C8B-B14F-4D97-AF65-F5344CB8AC3E}">
        <p14:creationId xmlns:p14="http://schemas.microsoft.com/office/powerpoint/2010/main" val="28572611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5600"/>
              <a:t>Title Text</a:t>
            </a:r>
          </a:p>
        </p:txBody>
      </p:sp>
      <p:sp>
        <p:nvSpPr>
          <p:cNvPr id="19" name="Shape 19"/>
          <p:cNvSpPr>
            <a:spLocks noGrp="1"/>
          </p:cNvSpPr>
          <p:nvPr>
            <p:ph type="body" idx="1"/>
          </p:nvPr>
        </p:nvSpPr>
        <p:spPr>
          <a:prstGeom prst="rect">
            <a:avLst/>
          </a:prstGeom>
        </p:spPr>
        <p:txBody>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5600"/>
              <a:t>Title Text</a:t>
            </a:r>
          </a:p>
        </p:txBody>
      </p:sp>
      <p:sp>
        <p:nvSpPr>
          <p:cNvPr id="19" name="Shape 19"/>
          <p:cNvSpPr>
            <a:spLocks noGrp="1"/>
          </p:cNvSpPr>
          <p:nvPr>
            <p:ph type="body" idx="1"/>
          </p:nvPr>
        </p:nvSpPr>
        <p:spPr>
          <a:prstGeom prst="rect">
            <a:avLst/>
          </a:prstGeom>
        </p:spPr>
        <p:txBody>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5600"/>
              <a:t>Title Text</a:t>
            </a:r>
          </a:p>
        </p:txBody>
      </p:sp>
      <p:sp>
        <p:nvSpPr>
          <p:cNvPr id="19" name="Shape 19"/>
          <p:cNvSpPr>
            <a:spLocks noGrp="1"/>
          </p:cNvSpPr>
          <p:nvPr>
            <p:ph type="body" idx="1"/>
          </p:nvPr>
        </p:nvSpPr>
        <p:spPr>
          <a:prstGeom prst="rect">
            <a:avLst/>
          </a:prstGeom>
        </p:spPr>
        <p:txBody>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7F066F-754F-46E8-9842-BB685AE78EDF}" type="datetimeFigureOut">
              <a:rPr lang="en-US" smtClean="0"/>
              <a:t>1/11/2015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C2914FE-58A6-40C4-9364-A89021EC10DE}" type="slidenum">
              <a:rPr lang="en-US" smtClean="0"/>
              <a:t>‹#›</a:t>
            </a:fld>
            <a:endParaRPr lang="en-US" dirty="0"/>
          </a:p>
        </p:txBody>
      </p:sp>
    </p:spTree>
    <p:extLst>
      <p:ext uri="{BB962C8B-B14F-4D97-AF65-F5344CB8AC3E}">
        <p14:creationId xmlns:p14="http://schemas.microsoft.com/office/powerpoint/2010/main" val="970586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7F066F-754F-46E8-9842-BB685AE78EDF}" type="datetimeFigureOut">
              <a:rPr lang="en-US" smtClean="0"/>
              <a:t>1/11/2015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C2914FE-58A6-40C4-9364-A89021EC10DE}" type="slidenum">
              <a:rPr lang="en-US" smtClean="0"/>
              <a:t>‹#›</a:t>
            </a:fld>
            <a:endParaRPr lang="en-US" dirty="0"/>
          </a:p>
        </p:txBody>
      </p:sp>
    </p:spTree>
    <p:extLst>
      <p:ext uri="{BB962C8B-B14F-4D97-AF65-F5344CB8AC3E}">
        <p14:creationId xmlns:p14="http://schemas.microsoft.com/office/powerpoint/2010/main" val="2893017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0" y="273069"/>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1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30" y="1435101"/>
            <a:ext cx="3008313" cy="4691063"/>
          </a:xfrm>
        </p:spPr>
        <p:txBody>
          <a:bodyPr/>
          <a:lstStyle>
            <a:lvl1pPr marL="0" indent="0">
              <a:buNone/>
              <a:defRPr sz="1400"/>
            </a:lvl1pPr>
            <a:lvl2pPr marL="455479" indent="0">
              <a:buNone/>
              <a:defRPr sz="1200"/>
            </a:lvl2pPr>
            <a:lvl3pPr marL="910977" indent="0">
              <a:buNone/>
              <a:defRPr sz="1000"/>
            </a:lvl3pPr>
            <a:lvl4pPr marL="1366469" indent="0">
              <a:buNone/>
              <a:defRPr sz="900"/>
            </a:lvl4pPr>
            <a:lvl5pPr marL="1821954" indent="0">
              <a:buNone/>
              <a:defRPr sz="900"/>
            </a:lvl5pPr>
            <a:lvl6pPr marL="2277451" indent="0">
              <a:buNone/>
              <a:defRPr sz="900"/>
            </a:lvl6pPr>
            <a:lvl7pPr marL="2732935" indent="0">
              <a:buNone/>
              <a:defRPr sz="900"/>
            </a:lvl7pPr>
            <a:lvl8pPr marL="3188420" indent="0">
              <a:buNone/>
              <a:defRPr sz="900"/>
            </a:lvl8pPr>
            <a:lvl9pPr marL="364389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7F066F-754F-46E8-9842-BB685AE78EDF}" type="datetimeFigureOut">
              <a:rPr lang="en-US" smtClean="0"/>
              <a:t>1/11/2015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2914FE-58A6-40C4-9364-A89021EC10DE}" type="slidenum">
              <a:rPr lang="en-US" smtClean="0"/>
              <a:t>‹#›</a:t>
            </a:fld>
            <a:endParaRPr lang="en-US" dirty="0"/>
          </a:p>
        </p:txBody>
      </p:sp>
    </p:spTree>
    <p:extLst>
      <p:ext uri="{BB962C8B-B14F-4D97-AF65-F5344CB8AC3E}">
        <p14:creationId xmlns:p14="http://schemas.microsoft.com/office/powerpoint/2010/main" val="608450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479" indent="0">
              <a:buNone/>
              <a:defRPr sz="2800"/>
            </a:lvl2pPr>
            <a:lvl3pPr marL="910977" indent="0">
              <a:buNone/>
              <a:defRPr sz="2400"/>
            </a:lvl3pPr>
            <a:lvl4pPr marL="1366469" indent="0">
              <a:buNone/>
              <a:defRPr sz="2000"/>
            </a:lvl4pPr>
            <a:lvl5pPr marL="1821954" indent="0">
              <a:buNone/>
              <a:defRPr sz="2000"/>
            </a:lvl5pPr>
            <a:lvl6pPr marL="2277451" indent="0">
              <a:buNone/>
              <a:defRPr sz="2000"/>
            </a:lvl6pPr>
            <a:lvl7pPr marL="2732935" indent="0">
              <a:buNone/>
              <a:defRPr sz="2000"/>
            </a:lvl7pPr>
            <a:lvl8pPr marL="3188420" indent="0">
              <a:buNone/>
              <a:defRPr sz="2000"/>
            </a:lvl8pPr>
            <a:lvl9pPr marL="3643899"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479" indent="0">
              <a:buNone/>
              <a:defRPr sz="1200"/>
            </a:lvl2pPr>
            <a:lvl3pPr marL="910977" indent="0">
              <a:buNone/>
              <a:defRPr sz="1000"/>
            </a:lvl3pPr>
            <a:lvl4pPr marL="1366469" indent="0">
              <a:buNone/>
              <a:defRPr sz="900"/>
            </a:lvl4pPr>
            <a:lvl5pPr marL="1821954" indent="0">
              <a:buNone/>
              <a:defRPr sz="900"/>
            </a:lvl5pPr>
            <a:lvl6pPr marL="2277451" indent="0">
              <a:buNone/>
              <a:defRPr sz="900"/>
            </a:lvl6pPr>
            <a:lvl7pPr marL="2732935" indent="0">
              <a:buNone/>
              <a:defRPr sz="900"/>
            </a:lvl7pPr>
            <a:lvl8pPr marL="3188420" indent="0">
              <a:buNone/>
              <a:defRPr sz="900"/>
            </a:lvl8pPr>
            <a:lvl9pPr marL="364389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7F066F-754F-46E8-9842-BB685AE78EDF}" type="datetimeFigureOut">
              <a:rPr lang="en-US" smtClean="0"/>
              <a:t>1/11/2015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2914FE-58A6-40C4-9364-A89021EC10DE}" type="slidenum">
              <a:rPr lang="en-US" smtClean="0"/>
              <a:t>‹#›</a:t>
            </a:fld>
            <a:endParaRPr lang="en-US" dirty="0"/>
          </a:p>
        </p:txBody>
      </p:sp>
    </p:spTree>
    <p:extLst>
      <p:ext uri="{BB962C8B-B14F-4D97-AF65-F5344CB8AC3E}">
        <p14:creationId xmlns:p14="http://schemas.microsoft.com/office/powerpoint/2010/main" val="2876915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2.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3.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4.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5.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6.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7.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8.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9.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0.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1.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2.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3.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4.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25.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6.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7.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6.xml"/><Relationship Id="rId1" Type="http://schemas.openxmlformats.org/officeDocument/2006/relationships/slideLayout" Target="../slideLayouts/slideLayout28.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7.xml"/><Relationship Id="rId1" Type="http://schemas.openxmlformats.org/officeDocument/2006/relationships/slideLayout" Target="../slideLayouts/slideLayout29.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8.xml"/><Relationship Id="rId1" Type="http://schemas.openxmlformats.org/officeDocument/2006/relationships/slideLayout" Target="../slideLayouts/slideLayout30.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9.xml"/><Relationship Id="rId1"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0.xml"/><Relationship Id="rId1" Type="http://schemas.openxmlformats.org/officeDocument/2006/relationships/slideLayout" Target="../slideLayouts/slideLayout32.xml"/></Relationships>
</file>

<file path=ppt/slideMasters/_rels/slideMaster31.xml.rels><?xml version="1.0" encoding="UTF-8" standalone="yes"?>
<Relationships xmlns="http://schemas.openxmlformats.org/package/2006/relationships"><Relationship Id="rId3" Type="http://schemas.openxmlformats.org/officeDocument/2006/relationships/vmlDrawing" Target="../drawings/vmlDrawing1.vml"/><Relationship Id="rId2" Type="http://schemas.openxmlformats.org/officeDocument/2006/relationships/theme" Target="../theme/theme31.xml"/><Relationship Id="rId1" Type="http://schemas.openxmlformats.org/officeDocument/2006/relationships/slideLayout" Target="../slideLayouts/slideLayout33.xml"/><Relationship Id="rId5" Type="http://schemas.openxmlformats.org/officeDocument/2006/relationships/image" Target="../media/image3.wmf"/><Relationship Id="rId4" Type="http://schemas.openxmlformats.org/officeDocument/2006/relationships/oleObject" Target="../embeddings/oleObject1.bin"/></Relationships>
</file>

<file path=ppt/slideMasters/_rels/slideMaster32.xml.rels><?xml version="1.0" encoding="UTF-8" standalone="yes"?>
<Relationships xmlns="http://schemas.openxmlformats.org/package/2006/relationships"><Relationship Id="rId3" Type="http://schemas.openxmlformats.org/officeDocument/2006/relationships/vmlDrawing" Target="../drawings/vmlDrawing2.vml"/><Relationship Id="rId2" Type="http://schemas.openxmlformats.org/officeDocument/2006/relationships/theme" Target="../theme/theme32.xml"/><Relationship Id="rId1" Type="http://schemas.openxmlformats.org/officeDocument/2006/relationships/slideLayout" Target="../slideLayouts/slideLayout34.xml"/><Relationship Id="rId5" Type="http://schemas.openxmlformats.org/officeDocument/2006/relationships/image" Target="../media/image3.wmf"/><Relationship Id="rId4" Type="http://schemas.openxmlformats.org/officeDocument/2006/relationships/oleObject" Target="../embeddings/oleObject2.bin"/></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35.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6.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37.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38.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9.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40.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42.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43.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44.xml"/></Relationships>
</file>

<file path=ppt/slideMasters/_rels/slideMaster43.xml.rels><?xml version="1.0" encoding="UTF-8" standalone="yes"?>
<Relationships xmlns="http://schemas.openxmlformats.org/package/2006/relationships"><Relationship Id="rId3" Type="http://schemas.openxmlformats.org/officeDocument/2006/relationships/theme" Target="../theme/theme43.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47.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48.xml"/></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49.xml"/></Relationships>
</file>

<file path=ppt/slideMasters/_rels/slideMaster47.xml.rels><?xml version="1.0" encoding="UTF-8" standalone="yes"?>
<Relationships xmlns="http://schemas.openxmlformats.org/package/2006/relationships"><Relationship Id="rId2" Type="http://schemas.openxmlformats.org/officeDocument/2006/relationships/theme" Target="../theme/theme47.xml"/><Relationship Id="rId1" Type="http://schemas.openxmlformats.org/officeDocument/2006/relationships/slideLayout" Target="../slideLayouts/slideLayout50.xml"/></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51.xml"/></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096" tIns="45550" rIns="91096" bIns="4555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66"/>
            <a:ext cx="8229600" cy="4525963"/>
          </a:xfrm>
          <a:prstGeom prst="rect">
            <a:avLst/>
          </a:prstGeom>
        </p:spPr>
        <p:txBody>
          <a:bodyPr vert="horz" lIns="91096" tIns="45550" rIns="91096" bIns="4555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16"/>
            <a:ext cx="2133600" cy="365125"/>
          </a:xfrm>
          <a:prstGeom prst="rect">
            <a:avLst/>
          </a:prstGeom>
        </p:spPr>
        <p:txBody>
          <a:bodyPr vert="horz" lIns="91096" tIns="45550" rIns="91096" bIns="45550" rtlCol="0" anchor="ctr"/>
          <a:lstStyle>
            <a:lvl1pPr algn="l">
              <a:defRPr sz="1200">
                <a:solidFill>
                  <a:schemeClr val="tx1">
                    <a:tint val="75000"/>
                  </a:schemeClr>
                </a:solidFill>
              </a:defRPr>
            </a:lvl1pPr>
          </a:lstStyle>
          <a:p>
            <a:fld id="{B97F066F-754F-46E8-9842-BB685AE78EDF}" type="datetimeFigureOut">
              <a:rPr lang="en-US" smtClean="0"/>
              <a:t>1/11/2015</a:t>
            </a:fld>
            <a:endParaRPr lang="en-US" dirty="0"/>
          </a:p>
        </p:txBody>
      </p:sp>
      <p:sp>
        <p:nvSpPr>
          <p:cNvPr id="5" name="Footer Placeholder 4"/>
          <p:cNvSpPr>
            <a:spLocks noGrp="1"/>
          </p:cNvSpPr>
          <p:nvPr>
            <p:ph type="ftr" sz="quarter" idx="3"/>
          </p:nvPr>
        </p:nvSpPr>
        <p:spPr>
          <a:xfrm>
            <a:off x="3124201" y="6356416"/>
            <a:ext cx="2895600" cy="365125"/>
          </a:xfrm>
          <a:prstGeom prst="rect">
            <a:avLst/>
          </a:prstGeom>
        </p:spPr>
        <p:txBody>
          <a:bodyPr vert="horz" lIns="91096" tIns="45550" rIns="91096" bIns="4555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416"/>
            <a:ext cx="2133600" cy="365125"/>
          </a:xfrm>
          <a:prstGeom prst="rect">
            <a:avLst/>
          </a:prstGeom>
        </p:spPr>
        <p:txBody>
          <a:bodyPr vert="horz" lIns="91096" tIns="45550" rIns="91096" bIns="45550" rtlCol="0" anchor="ctr"/>
          <a:lstStyle>
            <a:lvl1pPr algn="r">
              <a:defRPr sz="1200">
                <a:solidFill>
                  <a:schemeClr val="tx1">
                    <a:tint val="75000"/>
                  </a:schemeClr>
                </a:solidFill>
              </a:defRPr>
            </a:lvl1pPr>
          </a:lstStyle>
          <a:p>
            <a:fld id="{7C2914FE-58A6-40C4-9364-A89021EC10DE}" type="slidenum">
              <a:rPr lang="en-US" smtClean="0"/>
              <a:t>‹#›</a:t>
            </a:fld>
            <a:endParaRPr lang="en-US" dirty="0"/>
          </a:p>
        </p:txBody>
      </p:sp>
    </p:spTree>
    <p:extLst>
      <p:ext uri="{BB962C8B-B14F-4D97-AF65-F5344CB8AC3E}">
        <p14:creationId xmlns:p14="http://schemas.microsoft.com/office/powerpoint/2010/main" val="1991016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0977" rtl="0" eaLnBrk="1" latinLnBrk="0" hangingPunct="1">
        <a:spcBef>
          <a:spcPct val="0"/>
        </a:spcBef>
        <a:buNone/>
        <a:defRPr sz="4400" kern="1200">
          <a:solidFill>
            <a:schemeClr val="tx1"/>
          </a:solidFill>
          <a:latin typeface="+mj-lt"/>
          <a:ea typeface="+mj-ea"/>
          <a:cs typeface="+mj-cs"/>
        </a:defRPr>
      </a:lvl1pPr>
    </p:titleStyle>
    <p:bodyStyle>
      <a:lvl1pPr marL="341626" indent="-341626" algn="l" defTabSz="9109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0168" indent="-284694" algn="l" defTabSz="9109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38730" indent="-227738" algn="l" defTabSz="9109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4212" indent="-227738" algn="l" defTabSz="9109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49700" indent="-227738" algn="l" defTabSz="9109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05198" indent="-227738" algn="l" defTabSz="9109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0677" indent="-227738" algn="l" defTabSz="9109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16168" indent="-227738" algn="l" defTabSz="9109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71631" indent="-227738" algn="l" defTabSz="9109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0977" rtl="0" eaLnBrk="1" latinLnBrk="0" hangingPunct="1">
        <a:defRPr sz="1800" kern="1200">
          <a:solidFill>
            <a:schemeClr val="tx1"/>
          </a:solidFill>
          <a:latin typeface="+mn-lt"/>
          <a:ea typeface="+mn-ea"/>
          <a:cs typeface="+mn-cs"/>
        </a:defRPr>
      </a:lvl1pPr>
      <a:lvl2pPr marL="455479" algn="l" defTabSz="910977" rtl="0" eaLnBrk="1" latinLnBrk="0" hangingPunct="1">
        <a:defRPr sz="1800" kern="1200">
          <a:solidFill>
            <a:schemeClr val="tx1"/>
          </a:solidFill>
          <a:latin typeface="+mn-lt"/>
          <a:ea typeface="+mn-ea"/>
          <a:cs typeface="+mn-cs"/>
        </a:defRPr>
      </a:lvl2pPr>
      <a:lvl3pPr marL="910977" algn="l" defTabSz="910977" rtl="0" eaLnBrk="1" latinLnBrk="0" hangingPunct="1">
        <a:defRPr sz="1800" kern="1200">
          <a:solidFill>
            <a:schemeClr val="tx1"/>
          </a:solidFill>
          <a:latin typeface="+mn-lt"/>
          <a:ea typeface="+mn-ea"/>
          <a:cs typeface="+mn-cs"/>
        </a:defRPr>
      </a:lvl3pPr>
      <a:lvl4pPr marL="1366469" algn="l" defTabSz="910977" rtl="0" eaLnBrk="1" latinLnBrk="0" hangingPunct="1">
        <a:defRPr sz="1800" kern="1200">
          <a:solidFill>
            <a:schemeClr val="tx1"/>
          </a:solidFill>
          <a:latin typeface="+mn-lt"/>
          <a:ea typeface="+mn-ea"/>
          <a:cs typeface="+mn-cs"/>
        </a:defRPr>
      </a:lvl4pPr>
      <a:lvl5pPr marL="1821954" algn="l" defTabSz="910977" rtl="0" eaLnBrk="1" latinLnBrk="0" hangingPunct="1">
        <a:defRPr sz="1800" kern="1200">
          <a:solidFill>
            <a:schemeClr val="tx1"/>
          </a:solidFill>
          <a:latin typeface="+mn-lt"/>
          <a:ea typeface="+mn-ea"/>
          <a:cs typeface="+mn-cs"/>
        </a:defRPr>
      </a:lvl5pPr>
      <a:lvl6pPr marL="2277451" algn="l" defTabSz="910977" rtl="0" eaLnBrk="1" latinLnBrk="0" hangingPunct="1">
        <a:defRPr sz="1800" kern="1200">
          <a:solidFill>
            <a:schemeClr val="tx1"/>
          </a:solidFill>
          <a:latin typeface="+mn-lt"/>
          <a:ea typeface="+mn-ea"/>
          <a:cs typeface="+mn-cs"/>
        </a:defRPr>
      </a:lvl6pPr>
      <a:lvl7pPr marL="2732935" algn="l" defTabSz="910977" rtl="0" eaLnBrk="1" latinLnBrk="0" hangingPunct="1">
        <a:defRPr sz="1800" kern="1200">
          <a:solidFill>
            <a:schemeClr val="tx1"/>
          </a:solidFill>
          <a:latin typeface="+mn-lt"/>
          <a:ea typeface="+mn-ea"/>
          <a:cs typeface="+mn-cs"/>
        </a:defRPr>
      </a:lvl7pPr>
      <a:lvl8pPr marL="3188420" algn="l" defTabSz="910977" rtl="0" eaLnBrk="1" latinLnBrk="0" hangingPunct="1">
        <a:defRPr sz="1800" kern="1200">
          <a:solidFill>
            <a:schemeClr val="tx1"/>
          </a:solidFill>
          <a:latin typeface="+mn-lt"/>
          <a:ea typeface="+mn-ea"/>
          <a:cs typeface="+mn-cs"/>
        </a:defRPr>
      </a:lvl8pPr>
      <a:lvl9pPr marL="3643899" algn="l" defTabSz="9109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64" tIns="45633" rIns="91264" bIns="4563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37"/>
            <a:ext cx="8229600" cy="4525963"/>
          </a:xfrm>
          <a:prstGeom prst="rect">
            <a:avLst/>
          </a:prstGeom>
        </p:spPr>
        <p:txBody>
          <a:bodyPr vert="horz" lIns="91264" tIns="45633" rIns="91264" bIns="4563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7"/>
            <a:ext cx="2133600" cy="365125"/>
          </a:xfrm>
          <a:prstGeom prst="rect">
            <a:avLst/>
          </a:prstGeom>
        </p:spPr>
        <p:txBody>
          <a:bodyPr vert="horz" lIns="91264" tIns="45633" rIns="91264" bIns="45633" rtlCol="0" anchor="ctr"/>
          <a:lstStyle>
            <a:lvl1pPr algn="l">
              <a:defRPr sz="1200">
                <a:solidFill>
                  <a:schemeClr val="tx1">
                    <a:tint val="75000"/>
                  </a:schemeClr>
                </a:solidFill>
              </a:defRPr>
            </a:lvl1pPr>
          </a:lstStyle>
          <a:p>
            <a:pPr defTabSz="912666"/>
            <a:fld id="{99F806BD-9205-491E-86F5-C5E3FE00FE47}" type="datetimeFigureOut">
              <a:rPr lang="en-US" smtClean="0">
                <a:solidFill>
                  <a:prstClr val="black">
                    <a:tint val="75000"/>
                  </a:prstClr>
                </a:solidFill>
              </a:rPr>
              <a:pPr defTabSz="912666"/>
              <a:t>1/11/2015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1" y="6356387"/>
            <a:ext cx="2895600" cy="365125"/>
          </a:xfrm>
          <a:prstGeom prst="rect">
            <a:avLst/>
          </a:prstGeom>
        </p:spPr>
        <p:txBody>
          <a:bodyPr vert="horz" lIns="91264" tIns="45633" rIns="91264" bIns="45633" rtlCol="0" anchor="ctr"/>
          <a:lstStyle>
            <a:lvl1pPr algn="ctr">
              <a:defRPr sz="1200">
                <a:solidFill>
                  <a:schemeClr val="tx1">
                    <a:tint val="75000"/>
                  </a:schemeClr>
                </a:solidFill>
              </a:defRPr>
            </a:lvl1pPr>
          </a:lstStyle>
          <a:p>
            <a:pPr defTabSz="912666"/>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87"/>
            <a:ext cx="2133600" cy="365125"/>
          </a:xfrm>
          <a:prstGeom prst="rect">
            <a:avLst/>
          </a:prstGeom>
        </p:spPr>
        <p:txBody>
          <a:bodyPr vert="horz" lIns="91264" tIns="45633" rIns="91264" bIns="45633" rtlCol="0" anchor="ctr"/>
          <a:lstStyle>
            <a:lvl1pPr algn="r">
              <a:defRPr sz="1200">
                <a:solidFill>
                  <a:schemeClr val="tx1">
                    <a:tint val="75000"/>
                  </a:schemeClr>
                </a:solidFill>
              </a:defRPr>
            </a:lvl1pPr>
          </a:lstStyle>
          <a:p>
            <a:pPr defTabSz="912666"/>
            <a:fld id="{C32ADCB9-9F4B-4005-B7B9-2AAE61F033EC}" type="slidenum">
              <a:rPr lang="en-US" smtClean="0">
                <a:solidFill>
                  <a:prstClr val="black">
                    <a:tint val="75000"/>
                  </a:prstClr>
                </a:solidFill>
              </a:rPr>
              <a:pPr defTabSz="912666"/>
              <a:t>‹#›</a:t>
            </a:fld>
            <a:endParaRPr lang="en-US" dirty="0">
              <a:solidFill>
                <a:prstClr val="black">
                  <a:tint val="75000"/>
                </a:prstClr>
              </a:solidFill>
            </a:endParaRPr>
          </a:p>
        </p:txBody>
      </p:sp>
    </p:spTree>
    <p:extLst>
      <p:ext uri="{BB962C8B-B14F-4D97-AF65-F5344CB8AC3E}">
        <p14:creationId xmlns:p14="http://schemas.microsoft.com/office/powerpoint/2010/main" val="4255380638"/>
      </p:ext>
    </p:extLst>
  </p:cSld>
  <p:clrMap bg1="lt1" tx1="dk1" bg2="lt2" tx2="dk2" accent1="accent1" accent2="accent2" accent3="accent3" accent4="accent4" accent5="accent5" accent6="accent6" hlink="hlink" folHlink="folHlink"/>
  <p:sldLayoutIdLst>
    <p:sldLayoutId id="2147483760" r:id="rId1"/>
  </p:sldLayoutIdLst>
  <p:txStyles>
    <p:titleStyle>
      <a:lvl1pPr algn="ctr" defTabSz="912666" rtl="0" eaLnBrk="1" latinLnBrk="0" hangingPunct="1">
        <a:spcBef>
          <a:spcPct val="0"/>
        </a:spcBef>
        <a:buNone/>
        <a:defRPr sz="4400" kern="1200">
          <a:solidFill>
            <a:schemeClr val="tx1"/>
          </a:solidFill>
          <a:latin typeface="+mj-lt"/>
          <a:ea typeface="+mj-ea"/>
          <a:cs typeface="+mj-cs"/>
        </a:defRPr>
      </a:lvl1pPr>
    </p:titleStyle>
    <p:bodyStyle>
      <a:lvl1pPr marL="342259" indent="-342259" algn="l" defTabSz="91266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1544" indent="-285220" algn="l" defTabSz="912666"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0834" indent="-228162" algn="l" defTabSz="912666"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7168" indent="-228162" algn="l" defTabSz="91266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3515" indent="-228162" algn="l" defTabSz="91266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09846" indent="-228162" algn="l" defTabSz="91266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6176" indent="-228162" algn="l" defTabSz="91266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2517" indent="-228162" algn="l" defTabSz="91266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78840" indent="-228162" algn="l" defTabSz="91266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2666" rtl="0" eaLnBrk="1" latinLnBrk="0" hangingPunct="1">
        <a:defRPr sz="1800" kern="1200">
          <a:solidFill>
            <a:schemeClr val="tx1"/>
          </a:solidFill>
          <a:latin typeface="+mn-lt"/>
          <a:ea typeface="+mn-ea"/>
          <a:cs typeface="+mn-cs"/>
        </a:defRPr>
      </a:lvl1pPr>
      <a:lvl2pPr marL="456325" algn="l" defTabSz="912666" rtl="0" eaLnBrk="1" latinLnBrk="0" hangingPunct="1">
        <a:defRPr sz="1800" kern="1200">
          <a:solidFill>
            <a:schemeClr val="tx1"/>
          </a:solidFill>
          <a:latin typeface="+mn-lt"/>
          <a:ea typeface="+mn-ea"/>
          <a:cs typeface="+mn-cs"/>
        </a:defRPr>
      </a:lvl2pPr>
      <a:lvl3pPr marL="912666" algn="l" defTabSz="912666" rtl="0" eaLnBrk="1" latinLnBrk="0" hangingPunct="1">
        <a:defRPr sz="1800" kern="1200">
          <a:solidFill>
            <a:schemeClr val="tx1"/>
          </a:solidFill>
          <a:latin typeface="+mn-lt"/>
          <a:ea typeface="+mn-ea"/>
          <a:cs typeface="+mn-cs"/>
        </a:defRPr>
      </a:lvl3pPr>
      <a:lvl4pPr marL="1369010" algn="l" defTabSz="912666" rtl="0" eaLnBrk="1" latinLnBrk="0" hangingPunct="1">
        <a:defRPr sz="1800" kern="1200">
          <a:solidFill>
            <a:schemeClr val="tx1"/>
          </a:solidFill>
          <a:latin typeface="+mn-lt"/>
          <a:ea typeface="+mn-ea"/>
          <a:cs typeface="+mn-cs"/>
        </a:defRPr>
      </a:lvl4pPr>
      <a:lvl5pPr marL="1825342" algn="l" defTabSz="912666" rtl="0" eaLnBrk="1" latinLnBrk="0" hangingPunct="1">
        <a:defRPr sz="1800" kern="1200">
          <a:solidFill>
            <a:schemeClr val="tx1"/>
          </a:solidFill>
          <a:latin typeface="+mn-lt"/>
          <a:ea typeface="+mn-ea"/>
          <a:cs typeface="+mn-cs"/>
        </a:defRPr>
      </a:lvl5pPr>
      <a:lvl6pPr marL="2281671" algn="l" defTabSz="912666" rtl="0" eaLnBrk="1" latinLnBrk="0" hangingPunct="1">
        <a:defRPr sz="1800" kern="1200">
          <a:solidFill>
            <a:schemeClr val="tx1"/>
          </a:solidFill>
          <a:latin typeface="+mn-lt"/>
          <a:ea typeface="+mn-ea"/>
          <a:cs typeface="+mn-cs"/>
        </a:defRPr>
      </a:lvl6pPr>
      <a:lvl7pPr marL="2738015" algn="l" defTabSz="912666" rtl="0" eaLnBrk="1" latinLnBrk="0" hangingPunct="1">
        <a:defRPr sz="1800" kern="1200">
          <a:solidFill>
            <a:schemeClr val="tx1"/>
          </a:solidFill>
          <a:latin typeface="+mn-lt"/>
          <a:ea typeface="+mn-ea"/>
          <a:cs typeface="+mn-cs"/>
        </a:defRPr>
      </a:lvl7pPr>
      <a:lvl8pPr marL="3194346" algn="l" defTabSz="912666" rtl="0" eaLnBrk="1" latinLnBrk="0" hangingPunct="1">
        <a:defRPr sz="1800" kern="1200">
          <a:solidFill>
            <a:schemeClr val="tx1"/>
          </a:solidFill>
          <a:latin typeface="+mn-lt"/>
          <a:ea typeface="+mn-ea"/>
          <a:cs typeface="+mn-cs"/>
        </a:defRPr>
      </a:lvl8pPr>
      <a:lvl9pPr marL="3650681" algn="l" defTabSz="91266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37"/>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defRPr sz="1400"/>
            </a:lvl1pPr>
          </a:lstStyle>
          <a:p>
            <a:pPr defTabSz="912666" fontAlgn="base">
              <a:spcBef>
                <a:spcPct val="0"/>
              </a:spcBef>
              <a:spcAft>
                <a:spcPct val="0"/>
              </a:spcAft>
            </a:pPr>
            <a:endParaRPr lang="en-US" dirty="0">
              <a:solidFill>
                <a:srgbClr val="000000"/>
              </a:solidFill>
              <a:cs typeface="Arial" pitchFamily="34" charset="0"/>
            </a:endParaRPr>
          </a:p>
        </p:txBody>
      </p:sp>
      <p:sp>
        <p:nvSpPr>
          <p:cNvPr id="3077"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ctr">
              <a:defRPr sz="1400"/>
            </a:lvl1pPr>
          </a:lstStyle>
          <a:p>
            <a:pPr defTabSz="912666" fontAlgn="base">
              <a:spcBef>
                <a:spcPct val="0"/>
              </a:spcBef>
              <a:spcAft>
                <a:spcPct val="0"/>
              </a:spcAft>
            </a:pPr>
            <a:endParaRPr lang="en-US" dirty="0">
              <a:solidFill>
                <a:srgbClr val="000000"/>
              </a:solidFill>
              <a:cs typeface="Arial" pitchFamily="34"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r">
              <a:defRPr sz="1400"/>
            </a:lvl1pPr>
          </a:lstStyle>
          <a:p>
            <a:pPr defTabSz="912666" fontAlgn="base">
              <a:spcBef>
                <a:spcPct val="0"/>
              </a:spcBef>
              <a:spcAft>
                <a:spcPct val="0"/>
              </a:spcAft>
            </a:pPr>
            <a:fld id="{92337683-1B1E-4DED-816D-23313C8FB8DE}" type="slidenum">
              <a:rPr lang="en-US" smtClean="0">
                <a:solidFill>
                  <a:srgbClr val="000000"/>
                </a:solidFill>
                <a:cs typeface="Arial" pitchFamily="34" charset="0"/>
              </a:rPr>
              <a:pPr defTabSz="912666" fontAlgn="base">
                <a:spcBef>
                  <a:spcPct val="0"/>
                </a:spcBef>
                <a:spcAft>
                  <a:spcPct val="0"/>
                </a:spcAft>
              </a:pPr>
              <a:t>‹#›</a:t>
            </a:fld>
            <a:endParaRPr lang="en-US" dirty="0">
              <a:solidFill>
                <a:srgbClr val="000000"/>
              </a:solidFill>
              <a:cs typeface="Arial" pitchFamily="34" charset="0"/>
            </a:endParaRPr>
          </a:p>
        </p:txBody>
      </p:sp>
    </p:spTree>
  </p:cSld>
  <p:clrMap bg1="lt1" tx1="dk1" bg2="lt2" tx2="dk2" accent1="accent1" accent2="accent2" accent3="accent3" accent4="accent4" accent5="accent5" accent6="accent6" hlink="hlink" folHlink="folHlink"/>
  <p:sldLayoutIdLst>
    <p:sldLayoutId id="2147483762"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6325" algn="ctr" rtl="0" fontAlgn="base">
        <a:spcBef>
          <a:spcPct val="0"/>
        </a:spcBef>
        <a:spcAft>
          <a:spcPct val="0"/>
        </a:spcAft>
        <a:defRPr sz="4400">
          <a:solidFill>
            <a:schemeClr val="tx2"/>
          </a:solidFill>
          <a:latin typeface="Arial" pitchFamily="34" charset="0"/>
        </a:defRPr>
      </a:lvl6pPr>
      <a:lvl7pPr marL="912666" algn="ctr" rtl="0" fontAlgn="base">
        <a:spcBef>
          <a:spcPct val="0"/>
        </a:spcBef>
        <a:spcAft>
          <a:spcPct val="0"/>
        </a:spcAft>
        <a:defRPr sz="4400">
          <a:solidFill>
            <a:schemeClr val="tx2"/>
          </a:solidFill>
          <a:latin typeface="Arial" pitchFamily="34" charset="0"/>
        </a:defRPr>
      </a:lvl7pPr>
      <a:lvl8pPr marL="1369010" algn="ctr" rtl="0" fontAlgn="base">
        <a:spcBef>
          <a:spcPct val="0"/>
        </a:spcBef>
        <a:spcAft>
          <a:spcPct val="0"/>
        </a:spcAft>
        <a:defRPr sz="4400">
          <a:solidFill>
            <a:schemeClr val="tx2"/>
          </a:solidFill>
          <a:latin typeface="Arial" pitchFamily="34" charset="0"/>
        </a:defRPr>
      </a:lvl8pPr>
      <a:lvl9pPr marL="1825342" algn="ctr" rtl="0" fontAlgn="base">
        <a:spcBef>
          <a:spcPct val="0"/>
        </a:spcBef>
        <a:spcAft>
          <a:spcPct val="0"/>
        </a:spcAft>
        <a:defRPr sz="4400">
          <a:solidFill>
            <a:schemeClr val="tx2"/>
          </a:solidFill>
          <a:latin typeface="Arial" pitchFamily="34" charset="0"/>
        </a:defRPr>
      </a:lvl9pPr>
    </p:titleStyle>
    <p:bodyStyle>
      <a:lvl1pPr marL="342259" indent="-342259" algn="l" rtl="0" fontAlgn="base">
        <a:spcBef>
          <a:spcPct val="20000"/>
        </a:spcBef>
        <a:spcAft>
          <a:spcPct val="0"/>
        </a:spcAft>
        <a:buChar char="•"/>
        <a:defRPr sz="3200">
          <a:solidFill>
            <a:schemeClr val="tx1"/>
          </a:solidFill>
          <a:latin typeface="+mn-lt"/>
          <a:ea typeface="+mn-ea"/>
          <a:cs typeface="+mn-cs"/>
        </a:defRPr>
      </a:lvl1pPr>
      <a:lvl2pPr marL="741544" indent="-285220" algn="l" rtl="0" fontAlgn="base">
        <a:spcBef>
          <a:spcPct val="20000"/>
        </a:spcBef>
        <a:spcAft>
          <a:spcPct val="0"/>
        </a:spcAft>
        <a:buChar char="–"/>
        <a:defRPr sz="2800">
          <a:solidFill>
            <a:schemeClr val="tx1"/>
          </a:solidFill>
          <a:latin typeface="+mn-lt"/>
        </a:defRPr>
      </a:lvl2pPr>
      <a:lvl3pPr marL="1140834" indent="-228162" algn="l" rtl="0" fontAlgn="base">
        <a:spcBef>
          <a:spcPct val="20000"/>
        </a:spcBef>
        <a:spcAft>
          <a:spcPct val="0"/>
        </a:spcAft>
        <a:buChar char="•"/>
        <a:defRPr sz="2400">
          <a:solidFill>
            <a:schemeClr val="tx1"/>
          </a:solidFill>
          <a:latin typeface="+mn-lt"/>
        </a:defRPr>
      </a:lvl3pPr>
      <a:lvl4pPr marL="1597168" indent="-228162" algn="l" rtl="0" fontAlgn="base">
        <a:spcBef>
          <a:spcPct val="20000"/>
        </a:spcBef>
        <a:spcAft>
          <a:spcPct val="0"/>
        </a:spcAft>
        <a:buChar char="–"/>
        <a:defRPr sz="2000">
          <a:solidFill>
            <a:schemeClr val="tx1"/>
          </a:solidFill>
          <a:latin typeface="+mn-lt"/>
        </a:defRPr>
      </a:lvl4pPr>
      <a:lvl5pPr marL="2053515" indent="-228162" algn="l" rtl="0" fontAlgn="base">
        <a:spcBef>
          <a:spcPct val="20000"/>
        </a:spcBef>
        <a:spcAft>
          <a:spcPct val="0"/>
        </a:spcAft>
        <a:buChar char="»"/>
        <a:defRPr sz="2000">
          <a:solidFill>
            <a:schemeClr val="tx1"/>
          </a:solidFill>
          <a:latin typeface="+mn-lt"/>
        </a:defRPr>
      </a:lvl5pPr>
      <a:lvl6pPr marL="2509846" indent="-228162" algn="l" rtl="0" fontAlgn="base">
        <a:spcBef>
          <a:spcPct val="20000"/>
        </a:spcBef>
        <a:spcAft>
          <a:spcPct val="0"/>
        </a:spcAft>
        <a:buChar char="»"/>
        <a:defRPr sz="2000">
          <a:solidFill>
            <a:schemeClr val="tx1"/>
          </a:solidFill>
          <a:latin typeface="+mn-lt"/>
        </a:defRPr>
      </a:lvl6pPr>
      <a:lvl7pPr marL="2966176" indent="-228162" algn="l" rtl="0" fontAlgn="base">
        <a:spcBef>
          <a:spcPct val="20000"/>
        </a:spcBef>
        <a:spcAft>
          <a:spcPct val="0"/>
        </a:spcAft>
        <a:buChar char="»"/>
        <a:defRPr sz="2000">
          <a:solidFill>
            <a:schemeClr val="tx1"/>
          </a:solidFill>
          <a:latin typeface="+mn-lt"/>
        </a:defRPr>
      </a:lvl7pPr>
      <a:lvl8pPr marL="3422517" indent="-228162" algn="l" rtl="0" fontAlgn="base">
        <a:spcBef>
          <a:spcPct val="20000"/>
        </a:spcBef>
        <a:spcAft>
          <a:spcPct val="0"/>
        </a:spcAft>
        <a:buChar char="»"/>
        <a:defRPr sz="2000">
          <a:solidFill>
            <a:schemeClr val="tx1"/>
          </a:solidFill>
          <a:latin typeface="+mn-lt"/>
        </a:defRPr>
      </a:lvl8pPr>
      <a:lvl9pPr marL="3878840" indent="-22816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2666" rtl="0" eaLnBrk="1" latinLnBrk="0" hangingPunct="1">
        <a:defRPr sz="1800" kern="1200">
          <a:solidFill>
            <a:schemeClr val="tx1"/>
          </a:solidFill>
          <a:latin typeface="+mn-lt"/>
          <a:ea typeface="+mn-ea"/>
          <a:cs typeface="+mn-cs"/>
        </a:defRPr>
      </a:lvl1pPr>
      <a:lvl2pPr marL="456325" algn="l" defTabSz="912666" rtl="0" eaLnBrk="1" latinLnBrk="0" hangingPunct="1">
        <a:defRPr sz="1800" kern="1200">
          <a:solidFill>
            <a:schemeClr val="tx1"/>
          </a:solidFill>
          <a:latin typeface="+mn-lt"/>
          <a:ea typeface="+mn-ea"/>
          <a:cs typeface="+mn-cs"/>
        </a:defRPr>
      </a:lvl2pPr>
      <a:lvl3pPr marL="912666" algn="l" defTabSz="912666" rtl="0" eaLnBrk="1" latinLnBrk="0" hangingPunct="1">
        <a:defRPr sz="1800" kern="1200">
          <a:solidFill>
            <a:schemeClr val="tx1"/>
          </a:solidFill>
          <a:latin typeface="+mn-lt"/>
          <a:ea typeface="+mn-ea"/>
          <a:cs typeface="+mn-cs"/>
        </a:defRPr>
      </a:lvl3pPr>
      <a:lvl4pPr marL="1369010" algn="l" defTabSz="912666" rtl="0" eaLnBrk="1" latinLnBrk="0" hangingPunct="1">
        <a:defRPr sz="1800" kern="1200">
          <a:solidFill>
            <a:schemeClr val="tx1"/>
          </a:solidFill>
          <a:latin typeface="+mn-lt"/>
          <a:ea typeface="+mn-ea"/>
          <a:cs typeface="+mn-cs"/>
        </a:defRPr>
      </a:lvl4pPr>
      <a:lvl5pPr marL="1825342" algn="l" defTabSz="912666" rtl="0" eaLnBrk="1" latinLnBrk="0" hangingPunct="1">
        <a:defRPr sz="1800" kern="1200">
          <a:solidFill>
            <a:schemeClr val="tx1"/>
          </a:solidFill>
          <a:latin typeface="+mn-lt"/>
          <a:ea typeface="+mn-ea"/>
          <a:cs typeface="+mn-cs"/>
        </a:defRPr>
      </a:lvl5pPr>
      <a:lvl6pPr marL="2281671" algn="l" defTabSz="912666" rtl="0" eaLnBrk="1" latinLnBrk="0" hangingPunct="1">
        <a:defRPr sz="1800" kern="1200">
          <a:solidFill>
            <a:schemeClr val="tx1"/>
          </a:solidFill>
          <a:latin typeface="+mn-lt"/>
          <a:ea typeface="+mn-ea"/>
          <a:cs typeface="+mn-cs"/>
        </a:defRPr>
      </a:lvl6pPr>
      <a:lvl7pPr marL="2738015" algn="l" defTabSz="912666" rtl="0" eaLnBrk="1" latinLnBrk="0" hangingPunct="1">
        <a:defRPr sz="1800" kern="1200">
          <a:solidFill>
            <a:schemeClr val="tx1"/>
          </a:solidFill>
          <a:latin typeface="+mn-lt"/>
          <a:ea typeface="+mn-ea"/>
          <a:cs typeface="+mn-cs"/>
        </a:defRPr>
      </a:lvl7pPr>
      <a:lvl8pPr marL="3194346" algn="l" defTabSz="912666" rtl="0" eaLnBrk="1" latinLnBrk="0" hangingPunct="1">
        <a:defRPr sz="1800" kern="1200">
          <a:solidFill>
            <a:schemeClr val="tx1"/>
          </a:solidFill>
          <a:latin typeface="+mn-lt"/>
          <a:ea typeface="+mn-ea"/>
          <a:cs typeface="+mn-cs"/>
        </a:defRPr>
      </a:lvl8pPr>
      <a:lvl9pPr marL="3650681" algn="l" defTabSz="91266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37"/>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defRPr sz="1400"/>
            </a:lvl1pPr>
          </a:lstStyle>
          <a:p>
            <a:pPr defTabSz="912666" fontAlgn="base">
              <a:spcBef>
                <a:spcPct val="0"/>
              </a:spcBef>
              <a:spcAft>
                <a:spcPct val="0"/>
              </a:spcAft>
            </a:pPr>
            <a:endParaRPr lang="en-US" dirty="0">
              <a:solidFill>
                <a:srgbClr val="000000"/>
              </a:solidFill>
              <a:cs typeface="Arial" pitchFamily="34" charset="0"/>
            </a:endParaRPr>
          </a:p>
        </p:txBody>
      </p:sp>
      <p:sp>
        <p:nvSpPr>
          <p:cNvPr id="3077"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ctr">
              <a:defRPr sz="1400"/>
            </a:lvl1pPr>
          </a:lstStyle>
          <a:p>
            <a:pPr defTabSz="912666" fontAlgn="base">
              <a:spcBef>
                <a:spcPct val="0"/>
              </a:spcBef>
              <a:spcAft>
                <a:spcPct val="0"/>
              </a:spcAft>
            </a:pPr>
            <a:endParaRPr lang="en-US" dirty="0">
              <a:solidFill>
                <a:srgbClr val="000000"/>
              </a:solidFill>
              <a:cs typeface="Arial" pitchFamily="34"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r">
              <a:defRPr sz="1400"/>
            </a:lvl1pPr>
          </a:lstStyle>
          <a:p>
            <a:pPr defTabSz="912666" fontAlgn="base">
              <a:spcBef>
                <a:spcPct val="0"/>
              </a:spcBef>
              <a:spcAft>
                <a:spcPct val="0"/>
              </a:spcAft>
            </a:pPr>
            <a:fld id="{92337683-1B1E-4DED-816D-23313C8FB8DE}" type="slidenum">
              <a:rPr lang="en-US" smtClean="0">
                <a:solidFill>
                  <a:srgbClr val="000000"/>
                </a:solidFill>
                <a:cs typeface="Arial" pitchFamily="34" charset="0"/>
              </a:rPr>
              <a:pPr defTabSz="912666" fontAlgn="base">
                <a:spcBef>
                  <a:spcPct val="0"/>
                </a:spcBef>
                <a:spcAft>
                  <a:spcPct val="0"/>
                </a:spcAft>
              </a:pPr>
              <a:t>‹#›</a:t>
            </a:fld>
            <a:endParaRPr lang="en-US" dirty="0">
              <a:solidFill>
                <a:srgbClr val="000000"/>
              </a:solidFill>
              <a:cs typeface="Arial" pitchFamily="34" charset="0"/>
            </a:endParaRPr>
          </a:p>
        </p:txBody>
      </p:sp>
    </p:spTree>
  </p:cSld>
  <p:clrMap bg1="lt1" tx1="dk1" bg2="lt2" tx2="dk2" accent1="accent1" accent2="accent2" accent3="accent3" accent4="accent4" accent5="accent5" accent6="accent6" hlink="hlink" folHlink="folHlink"/>
  <p:sldLayoutIdLst>
    <p:sldLayoutId id="2147483764"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6325" algn="ctr" rtl="0" fontAlgn="base">
        <a:spcBef>
          <a:spcPct val="0"/>
        </a:spcBef>
        <a:spcAft>
          <a:spcPct val="0"/>
        </a:spcAft>
        <a:defRPr sz="4400">
          <a:solidFill>
            <a:schemeClr val="tx2"/>
          </a:solidFill>
          <a:latin typeface="Arial" pitchFamily="34" charset="0"/>
        </a:defRPr>
      </a:lvl6pPr>
      <a:lvl7pPr marL="912666" algn="ctr" rtl="0" fontAlgn="base">
        <a:spcBef>
          <a:spcPct val="0"/>
        </a:spcBef>
        <a:spcAft>
          <a:spcPct val="0"/>
        </a:spcAft>
        <a:defRPr sz="4400">
          <a:solidFill>
            <a:schemeClr val="tx2"/>
          </a:solidFill>
          <a:latin typeface="Arial" pitchFamily="34" charset="0"/>
        </a:defRPr>
      </a:lvl7pPr>
      <a:lvl8pPr marL="1369010" algn="ctr" rtl="0" fontAlgn="base">
        <a:spcBef>
          <a:spcPct val="0"/>
        </a:spcBef>
        <a:spcAft>
          <a:spcPct val="0"/>
        </a:spcAft>
        <a:defRPr sz="4400">
          <a:solidFill>
            <a:schemeClr val="tx2"/>
          </a:solidFill>
          <a:latin typeface="Arial" pitchFamily="34" charset="0"/>
        </a:defRPr>
      </a:lvl8pPr>
      <a:lvl9pPr marL="1825342" algn="ctr" rtl="0" fontAlgn="base">
        <a:spcBef>
          <a:spcPct val="0"/>
        </a:spcBef>
        <a:spcAft>
          <a:spcPct val="0"/>
        </a:spcAft>
        <a:defRPr sz="4400">
          <a:solidFill>
            <a:schemeClr val="tx2"/>
          </a:solidFill>
          <a:latin typeface="Arial" pitchFamily="34" charset="0"/>
        </a:defRPr>
      </a:lvl9pPr>
    </p:titleStyle>
    <p:bodyStyle>
      <a:lvl1pPr marL="342259" indent="-342259" algn="l" rtl="0" fontAlgn="base">
        <a:spcBef>
          <a:spcPct val="20000"/>
        </a:spcBef>
        <a:spcAft>
          <a:spcPct val="0"/>
        </a:spcAft>
        <a:buChar char="•"/>
        <a:defRPr sz="3200">
          <a:solidFill>
            <a:schemeClr val="tx1"/>
          </a:solidFill>
          <a:latin typeface="+mn-lt"/>
          <a:ea typeface="+mn-ea"/>
          <a:cs typeface="+mn-cs"/>
        </a:defRPr>
      </a:lvl1pPr>
      <a:lvl2pPr marL="741544" indent="-285220" algn="l" rtl="0" fontAlgn="base">
        <a:spcBef>
          <a:spcPct val="20000"/>
        </a:spcBef>
        <a:spcAft>
          <a:spcPct val="0"/>
        </a:spcAft>
        <a:buChar char="–"/>
        <a:defRPr sz="2800">
          <a:solidFill>
            <a:schemeClr val="tx1"/>
          </a:solidFill>
          <a:latin typeface="+mn-lt"/>
        </a:defRPr>
      </a:lvl2pPr>
      <a:lvl3pPr marL="1140834" indent="-228162" algn="l" rtl="0" fontAlgn="base">
        <a:spcBef>
          <a:spcPct val="20000"/>
        </a:spcBef>
        <a:spcAft>
          <a:spcPct val="0"/>
        </a:spcAft>
        <a:buChar char="•"/>
        <a:defRPr sz="2400">
          <a:solidFill>
            <a:schemeClr val="tx1"/>
          </a:solidFill>
          <a:latin typeface="+mn-lt"/>
        </a:defRPr>
      </a:lvl3pPr>
      <a:lvl4pPr marL="1597168" indent="-228162" algn="l" rtl="0" fontAlgn="base">
        <a:spcBef>
          <a:spcPct val="20000"/>
        </a:spcBef>
        <a:spcAft>
          <a:spcPct val="0"/>
        </a:spcAft>
        <a:buChar char="–"/>
        <a:defRPr sz="2000">
          <a:solidFill>
            <a:schemeClr val="tx1"/>
          </a:solidFill>
          <a:latin typeface="+mn-lt"/>
        </a:defRPr>
      </a:lvl4pPr>
      <a:lvl5pPr marL="2053515" indent="-228162" algn="l" rtl="0" fontAlgn="base">
        <a:spcBef>
          <a:spcPct val="20000"/>
        </a:spcBef>
        <a:spcAft>
          <a:spcPct val="0"/>
        </a:spcAft>
        <a:buChar char="»"/>
        <a:defRPr sz="2000">
          <a:solidFill>
            <a:schemeClr val="tx1"/>
          </a:solidFill>
          <a:latin typeface="+mn-lt"/>
        </a:defRPr>
      </a:lvl5pPr>
      <a:lvl6pPr marL="2509846" indent="-228162" algn="l" rtl="0" fontAlgn="base">
        <a:spcBef>
          <a:spcPct val="20000"/>
        </a:spcBef>
        <a:spcAft>
          <a:spcPct val="0"/>
        </a:spcAft>
        <a:buChar char="»"/>
        <a:defRPr sz="2000">
          <a:solidFill>
            <a:schemeClr val="tx1"/>
          </a:solidFill>
          <a:latin typeface="+mn-lt"/>
        </a:defRPr>
      </a:lvl6pPr>
      <a:lvl7pPr marL="2966176" indent="-228162" algn="l" rtl="0" fontAlgn="base">
        <a:spcBef>
          <a:spcPct val="20000"/>
        </a:spcBef>
        <a:spcAft>
          <a:spcPct val="0"/>
        </a:spcAft>
        <a:buChar char="»"/>
        <a:defRPr sz="2000">
          <a:solidFill>
            <a:schemeClr val="tx1"/>
          </a:solidFill>
          <a:latin typeface="+mn-lt"/>
        </a:defRPr>
      </a:lvl7pPr>
      <a:lvl8pPr marL="3422517" indent="-228162" algn="l" rtl="0" fontAlgn="base">
        <a:spcBef>
          <a:spcPct val="20000"/>
        </a:spcBef>
        <a:spcAft>
          <a:spcPct val="0"/>
        </a:spcAft>
        <a:buChar char="»"/>
        <a:defRPr sz="2000">
          <a:solidFill>
            <a:schemeClr val="tx1"/>
          </a:solidFill>
          <a:latin typeface="+mn-lt"/>
        </a:defRPr>
      </a:lvl8pPr>
      <a:lvl9pPr marL="3878840" indent="-22816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2666" rtl="0" eaLnBrk="1" latinLnBrk="0" hangingPunct="1">
        <a:defRPr sz="1800" kern="1200">
          <a:solidFill>
            <a:schemeClr val="tx1"/>
          </a:solidFill>
          <a:latin typeface="+mn-lt"/>
          <a:ea typeface="+mn-ea"/>
          <a:cs typeface="+mn-cs"/>
        </a:defRPr>
      </a:lvl1pPr>
      <a:lvl2pPr marL="456325" algn="l" defTabSz="912666" rtl="0" eaLnBrk="1" latinLnBrk="0" hangingPunct="1">
        <a:defRPr sz="1800" kern="1200">
          <a:solidFill>
            <a:schemeClr val="tx1"/>
          </a:solidFill>
          <a:latin typeface="+mn-lt"/>
          <a:ea typeface="+mn-ea"/>
          <a:cs typeface="+mn-cs"/>
        </a:defRPr>
      </a:lvl2pPr>
      <a:lvl3pPr marL="912666" algn="l" defTabSz="912666" rtl="0" eaLnBrk="1" latinLnBrk="0" hangingPunct="1">
        <a:defRPr sz="1800" kern="1200">
          <a:solidFill>
            <a:schemeClr val="tx1"/>
          </a:solidFill>
          <a:latin typeface="+mn-lt"/>
          <a:ea typeface="+mn-ea"/>
          <a:cs typeface="+mn-cs"/>
        </a:defRPr>
      </a:lvl3pPr>
      <a:lvl4pPr marL="1369010" algn="l" defTabSz="912666" rtl="0" eaLnBrk="1" latinLnBrk="0" hangingPunct="1">
        <a:defRPr sz="1800" kern="1200">
          <a:solidFill>
            <a:schemeClr val="tx1"/>
          </a:solidFill>
          <a:latin typeface="+mn-lt"/>
          <a:ea typeface="+mn-ea"/>
          <a:cs typeface="+mn-cs"/>
        </a:defRPr>
      </a:lvl4pPr>
      <a:lvl5pPr marL="1825342" algn="l" defTabSz="912666" rtl="0" eaLnBrk="1" latinLnBrk="0" hangingPunct="1">
        <a:defRPr sz="1800" kern="1200">
          <a:solidFill>
            <a:schemeClr val="tx1"/>
          </a:solidFill>
          <a:latin typeface="+mn-lt"/>
          <a:ea typeface="+mn-ea"/>
          <a:cs typeface="+mn-cs"/>
        </a:defRPr>
      </a:lvl5pPr>
      <a:lvl6pPr marL="2281671" algn="l" defTabSz="912666" rtl="0" eaLnBrk="1" latinLnBrk="0" hangingPunct="1">
        <a:defRPr sz="1800" kern="1200">
          <a:solidFill>
            <a:schemeClr val="tx1"/>
          </a:solidFill>
          <a:latin typeface="+mn-lt"/>
          <a:ea typeface="+mn-ea"/>
          <a:cs typeface="+mn-cs"/>
        </a:defRPr>
      </a:lvl6pPr>
      <a:lvl7pPr marL="2738015" algn="l" defTabSz="912666" rtl="0" eaLnBrk="1" latinLnBrk="0" hangingPunct="1">
        <a:defRPr sz="1800" kern="1200">
          <a:solidFill>
            <a:schemeClr val="tx1"/>
          </a:solidFill>
          <a:latin typeface="+mn-lt"/>
          <a:ea typeface="+mn-ea"/>
          <a:cs typeface="+mn-cs"/>
        </a:defRPr>
      </a:lvl7pPr>
      <a:lvl8pPr marL="3194346" algn="l" defTabSz="912666" rtl="0" eaLnBrk="1" latinLnBrk="0" hangingPunct="1">
        <a:defRPr sz="1800" kern="1200">
          <a:solidFill>
            <a:schemeClr val="tx1"/>
          </a:solidFill>
          <a:latin typeface="+mn-lt"/>
          <a:ea typeface="+mn-ea"/>
          <a:cs typeface="+mn-cs"/>
        </a:defRPr>
      </a:lvl8pPr>
      <a:lvl9pPr marL="3650681" algn="l" defTabSz="912666"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64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ctr" anchorCtr="0" compatLnSpc="1">
            <a:prstTxWarp prst="textNoShape">
              <a:avLst/>
            </a:prstTxWarp>
          </a:bodyPr>
          <a:lstStyle/>
          <a:p>
            <a:pPr lvl="0"/>
            <a:r>
              <a:rPr lang="en-US" smtClean="0"/>
              <a:t>Click to edit Master title style</a:t>
            </a:r>
          </a:p>
        </p:txBody>
      </p:sp>
      <p:sp>
        <p:nvSpPr>
          <p:cNvPr id="446467" name="Rectangle 3"/>
          <p:cNvSpPr>
            <a:spLocks noGrp="1" noChangeArrowheads="1"/>
          </p:cNvSpPr>
          <p:nvPr>
            <p:ph type="body" idx="1"/>
          </p:nvPr>
        </p:nvSpPr>
        <p:spPr bwMode="auto">
          <a:xfrm>
            <a:off x="457200" y="1600237"/>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464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defRPr sz="1400"/>
            </a:lvl1pPr>
          </a:lstStyle>
          <a:p>
            <a:pPr defTabSz="912666" fontAlgn="base">
              <a:spcBef>
                <a:spcPct val="0"/>
              </a:spcBef>
              <a:spcAft>
                <a:spcPct val="0"/>
              </a:spcAft>
            </a:pPr>
            <a:endParaRPr lang="en-US" dirty="0">
              <a:solidFill>
                <a:srgbClr val="000000"/>
              </a:solidFill>
            </a:endParaRPr>
          </a:p>
        </p:txBody>
      </p:sp>
      <p:sp>
        <p:nvSpPr>
          <p:cNvPr id="446469"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ctr">
              <a:defRPr sz="1400"/>
            </a:lvl1pPr>
          </a:lstStyle>
          <a:p>
            <a:pPr defTabSz="912666" fontAlgn="base">
              <a:spcBef>
                <a:spcPct val="0"/>
              </a:spcBef>
              <a:spcAft>
                <a:spcPct val="0"/>
              </a:spcAft>
            </a:pPr>
            <a:endParaRPr lang="en-US" dirty="0">
              <a:solidFill>
                <a:srgbClr val="000000"/>
              </a:solidFill>
            </a:endParaRPr>
          </a:p>
        </p:txBody>
      </p:sp>
      <p:sp>
        <p:nvSpPr>
          <p:cNvPr id="4464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r">
              <a:defRPr sz="1400"/>
            </a:lvl1pPr>
          </a:lstStyle>
          <a:p>
            <a:pPr defTabSz="912666" fontAlgn="base">
              <a:spcBef>
                <a:spcPct val="0"/>
              </a:spcBef>
              <a:spcAft>
                <a:spcPct val="0"/>
              </a:spcAft>
            </a:pPr>
            <a:fld id="{0BE4B02A-7B54-4636-8A7F-A8DEBD447024}" type="slidenum">
              <a:rPr lang="en-US" smtClean="0">
                <a:solidFill>
                  <a:srgbClr val="000000"/>
                </a:solidFill>
              </a:rPr>
              <a:pPr defTabSz="912666" fontAlgn="base">
                <a:spcBef>
                  <a:spcPct val="0"/>
                </a:spcBef>
                <a:spcAft>
                  <a:spcPct val="0"/>
                </a:spcAft>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766"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6325" algn="ctr" rtl="0" fontAlgn="base">
        <a:spcBef>
          <a:spcPct val="0"/>
        </a:spcBef>
        <a:spcAft>
          <a:spcPct val="0"/>
        </a:spcAft>
        <a:defRPr sz="4400">
          <a:solidFill>
            <a:schemeClr val="tx2"/>
          </a:solidFill>
          <a:latin typeface="Arial" pitchFamily="34" charset="0"/>
          <a:cs typeface="Arial" pitchFamily="34" charset="0"/>
        </a:defRPr>
      </a:lvl6pPr>
      <a:lvl7pPr marL="912666" algn="ctr" rtl="0" fontAlgn="base">
        <a:spcBef>
          <a:spcPct val="0"/>
        </a:spcBef>
        <a:spcAft>
          <a:spcPct val="0"/>
        </a:spcAft>
        <a:defRPr sz="4400">
          <a:solidFill>
            <a:schemeClr val="tx2"/>
          </a:solidFill>
          <a:latin typeface="Arial" pitchFamily="34" charset="0"/>
          <a:cs typeface="Arial" pitchFamily="34" charset="0"/>
        </a:defRPr>
      </a:lvl7pPr>
      <a:lvl8pPr marL="1369010" algn="ctr" rtl="0" fontAlgn="base">
        <a:spcBef>
          <a:spcPct val="0"/>
        </a:spcBef>
        <a:spcAft>
          <a:spcPct val="0"/>
        </a:spcAft>
        <a:defRPr sz="4400">
          <a:solidFill>
            <a:schemeClr val="tx2"/>
          </a:solidFill>
          <a:latin typeface="Arial" pitchFamily="34" charset="0"/>
          <a:cs typeface="Arial" pitchFamily="34" charset="0"/>
        </a:defRPr>
      </a:lvl8pPr>
      <a:lvl9pPr marL="1825342"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259" indent="-342259" algn="l" rtl="0" fontAlgn="base">
        <a:spcBef>
          <a:spcPct val="20000"/>
        </a:spcBef>
        <a:spcAft>
          <a:spcPct val="0"/>
        </a:spcAft>
        <a:buChar char="•"/>
        <a:defRPr sz="3200">
          <a:solidFill>
            <a:schemeClr val="tx1"/>
          </a:solidFill>
          <a:latin typeface="+mn-lt"/>
          <a:ea typeface="+mn-ea"/>
          <a:cs typeface="+mn-cs"/>
        </a:defRPr>
      </a:lvl1pPr>
      <a:lvl2pPr marL="741544" indent="-285220" algn="l" rtl="0" fontAlgn="base">
        <a:spcBef>
          <a:spcPct val="20000"/>
        </a:spcBef>
        <a:spcAft>
          <a:spcPct val="0"/>
        </a:spcAft>
        <a:buChar char="–"/>
        <a:defRPr sz="2800">
          <a:solidFill>
            <a:schemeClr val="tx1"/>
          </a:solidFill>
          <a:latin typeface="+mn-lt"/>
          <a:cs typeface="+mn-cs"/>
        </a:defRPr>
      </a:lvl2pPr>
      <a:lvl3pPr marL="1140834" indent="-228162" algn="l" rtl="0" fontAlgn="base">
        <a:spcBef>
          <a:spcPct val="20000"/>
        </a:spcBef>
        <a:spcAft>
          <a:spcPct val="0"/>
        </a:spcAft>
        <a:buChar char="•"/>
        <a:defRPr sz="2400">
          <a:solidFill>
            <a:schemeClr val="tx1"/>
          </a:solidFill>
          <a:latin typeface="+mn-lt"/>
          <a:cs typeface="+mn-cs"/>
        </a:defRPr>
      </a:lvl3pPr>
      <a:lvl4pPr marL="1597168" indent="-228162" algn="l" rtl="0" fontAlgn="base">
        <a:spcBef>
          <a:spcPct val="20000"/>
        </a:spcBef>
        <a:spcAft>
          <a:spcPct val="0"/>
        </a:spcAft>
        <a:buChar char="–"/>
        <a:defRPr sz="2000">
          <a:solidFill>
            <a:schemeClr val="tx1"/>
          </a:solidFill>
          <a:latin typeface="+mn-lt"/>
          <a:cs typeface="+mn-cs"/>
        </a:defRPr>
      </a:lvl4pPr>
      <a:lvl5pPr marL="2053515" indent="-228162" algn="l" rtl="0" fontAlgn="base">
        <a:spcBef>
          <a:spcPct val="20000"/>
        </a:spcBef>
        <a:spcAft>
          <a:spcPct val="0"/>
        </a:spcAft>
        <a:buChar char="»"/>
        <a:defRPr sz="2000">
          <a:solidFill>
            <a:schemeClr val="tx1"/>
          </a:solidFill>
          <a:latin typeface="+mn-lt"/>
          <a:cs typeface="+mn-cs"/>
        </a:defRPr>
      </a:lvl5pPr>
      <a:lvl6pPr marL="2509846" indent="-228162" algn="l" rtl="0" fontAlgn="base">
        <a:spcBef>
          <a:spcPct val="20000"/>
        </a:spcBef>
        <a:spcAft>
          <a:spcPct val="0"/>
        </a:spcAft>
        <a:buChar char="»"/>
        <a:defRPr sz="2000">
          <a:solidFill>
            <a:schemeClr val="tx1"/>
          </a:solidFill>
          <a:latin typeface="+mn-lt"/>
          <a:cs typeface="+mn-cs"/>
        </a:defRPr>
      </a:lvl6pPr>
      <a:lvl7pPr marL="2966176" indent="-228162" algn="l" rtl="0" fontAlgn="base">
        <a:spcBef>
          <a:spcPct val="20000"/>
        </a:spcBef>
        <a:spcAft>
          <a:spcPct val="0"/>
        </a:spcAft>
        <a:buChar char="»"/>
        <a:defRPr sz="2000">
          <a:solidFill>
            <a:schemeClr val="tx1"/>
          </a:solidFill>
          <a:latin typeface="+mn-lt"/>
          <a:cs typeface="+mn-cs"/>
        </a:defRPr>
      </a:lvl7pPr>
      <a:lvl8pPr marL="3422517" indent="-228162" algn="l" rtl="0" fontAlgn="base">
        <a:spcBef>
          <a:spcPct val="20000"/>
        </a:spcBef>
        <a:spcAft>
          <a:spcPct val="0"/>
        </a:spcAft>
        <a:buChar char="»"/>
        <a:defRPr sz="2000">
          <a:solidFill>
            <a:schemeClr val="tx1"/>
          </a:solidFill>
          <a:latin typeface="+mn-lt"/>
          <a:cs typeface="+mn-cs"/>
        </a:defRPr>
      </a:lvl8pPr>
      <a:lvl9pPr marL="3878840" indent="-228162"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2666" rtl="0" eaLnBrk="1" latinLnBrk="0" hangingPunct="1">
        <a:defRPr sz="1800" kern="1200">
          <a:solidFill>
            <a:schemeClr val="tx1"/>
          </a:solidFill>
          <a:latin typeface="+mn-lt"/>
          <a:ea typeface="+mn-ea"/>
          <a:cs typeface="+mn-cs"/>
        </a:defRPr>
      </a:lvl1pPr>
      <a:lvl2pPr marL="456325" algn="l" defTabSz="912666" rtl="0" eaLnBrk="1" latinLnBrk="0" hangingPunct="1">
        <a:defRPr sz="1800" kern="1200">
          <a:solidFill>
            <a:schemeClr val="tx1"/>
          </a:solidFill>
          <a:latin typeface="+mn-lt"/>
          <a:ea typeface="+mn-ea"/>
          <a:cs typeface="+mn-cs"/>
        </a:defRPr>
      </a:lvl2pPr>
      <a:lvl3pPr marL="912666" algn="l" defTabSz="912666" rtl="0" eaLnBrk="1" latinLnBrk="0" hangingPunct="1">
        <a:defRPr sz="1800" kern="1200">
          <a:solidFill>
            <a:schemeClr val="tx1"/>
          </a:solidFill>
          <a:latin typeface="+mn-lt"/>
          <a:ea typeface="+mn-ea"/>
          <a:cs typeface="+mn-cs"/>
        </a:defRPr>
      </a:lvl3pPr>
      <a:lvl4pPr marL="1369010" algn="l" defTabSz="912666" rtl="0" eaLnBrk="1" latinLnBrk="0" hangingPunct="1">
        <a:defRPr sz="1800" kern="1200">
          <a:solidFill>
            <a:schemeClr val="tx1"/>
          </a:solidFill>
          <a:latin typeface="+mn-lt"/>
          <a:ea typeface="+mn-ea"/>
          <a:cs typeface="+mn-cs"/>
        </a:defRPr>
      </a:lvl4pPr>
      <a:lvl5pPr marL="1825342" algn="l" defTabSz="912666" rtl="0" eaLnBrk="1" latinLnBrk="0" hangingPunct="1">
        <a:defRPr sz="1800" kern="1200">
          <a:solidFill>
            <a:schemeClr val="tx1"/>
          </a:solidFill>
          <a:latin typeface="+mn-lt"/>
          <a:ea typeface="+mn-ea"/>
          <a:cs typeface="+mn-cs"/>
        </a:defRPr>
      </a:lvl5pPr>
      <a:lvl6pPr marL="2281671" algn="l" defTabSz="912666" rtl="0" eaLnBrk="1" latinLnBrk="0" hangingPunct="1">
        <a:defRPr sz="1800" kern="1200">
          <a:solidFill>
            <a:schemeClr val="tx1"/>
          </a:solidFill>
          <a:latin typeface="+mn-lt"/>
          <a:ea typeface="+mn-ea"/>
          <a:cs typeface="+mn-cs"/>
        </a:defRPr>
      </a:lvl6pPr>
      <a:lvl7pPr marL="2738015" algn="l" defTabSz="912666" rtl="0" eaLnBrk="1" latinLnBrk="0" hangingPunct="1">
        <a:defRPr sz="1800" kern="1200">
          <a:solidFill>
            <a:schemeClr val="tx1"/>
          </a:solidFill>
          <a:latin typeface="+mn-lt"/>
          <a:ea typeface="+mn-ea"/>
          <a:cs typeface="+mn-cs"/>
        </a:defRPr>
      </a:lvl7pPr>
      <a:lvl8pPr marL="3194346" algn="l" defTabSz="912666" rtl="0" eaLnBrk="1" latinLnBrk="0" hangingPunct="1">
        <a:defRPr sz="1800" kern="1200">
          <a:solidFill>
            <a:schemeClr val="tx1"/>
          </a:solidFill>
          <a:latin typeface="+mn-lt"/>
          <a:ea typeface="+mn-ea"/>
          <a:cs typeface="+mn-cs"/>
        </a:defRPr>
      </a:lvl8pPr>
      <a:lvl9pPr marL="3650681" algn="l" defTabSz="91266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64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ctr" anchorCtr="0" compatLnSpc="1">
            <a:prstTxWarp prst="textNoShape">
              <a:avLst/>
            </a:prstTxWarp>
          </a:bodyPr>
          <a:lstStyle/>
          <a:p>
            <a:pPr lvl="0"/>
            <a:r>
              <a:rPr lang="en-US" smtClean="0"/>
              <a:t>Click to edit Master title style</a:t>
            </a:r>
          </a:p>
        </p:txBody>
      </p:sp>
      <p:sp>
        <p:nvSpPr>
          <p:cNvPr id="446467" name="Rectangle 3"/>
          <p:cNvSpPr>
            <a:spLocks noGrp="1" noChangeArrowheads="1"/>
          </p:cNvSpPr>
          <p:nvPr>
            <p:ph type="body" idx="1"/>
          </p:nvPr>
        </p:nvSpPr>
        <p:spPr bwMode="auto">
          <a:xfrm>
            <a:off x="457200" y="1600237"/>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464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defRPr sz="1400"/>
            </a:lvl1pPr>
          </a:lstStyle>
          <a:p>
            <a:pPr defTabSz="912666" fontAlgn="base">
              <a:spcBef>
                <a:spcPct val="0"/>
              </a:spcBef>
              <a:spcAft>
                <a:spcPct val="0"/>
              </a:spcAft>
            </a:pPr>
            <a:endParaRPr lang="en-US" dirty="0">
              <a:solidFill>
                <a:srgbClr val="000000"/>
              </a:solidFill>
            </a:endParaRPr>
          </a:p>
        </p:txBody>
      </p:sp>
      <p:sp>
        <p:nvSpPr>
          <p:cNvPr id="446469"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ctr">
              <a:defRPr sz="1400"/>
            </a:lvl1pPr>
          </a:lstStyle>
          <a:p>
            <a:pPr defTabSz="912666" fontAlgn="base">
              <a:spcBef>
                <a:spcPct val="0"/>
              </a:spcBef>
              <a:spcAft>
                <a:spcPct val="0"/>
              </a:spcAft>
            </a:pPr>
            <a:endParaRPr lang="en-US" dirty="0">
              <a:solidFill>
                <a:srgbClr val="000000"/>
              </a:solidFill>
            </a:endParaRPr>
          </a:p>
        </p:txBody>
      </p:sp>
      <p:sp>
        <p:nvSpPr>
          <p:cNvPr id="4464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r">
              <a:defRPr sz="1400"/>
            </a:lvl1pPr>
          </a:lstStyle>
          <a:p>
            <a:pPr defTabSz="912666" fontAlgn="base">
              <a:spcBef>
                <a:spcPct val="0"/>
              </a:spcBef>
              <a:spcAft>
                <a:spcPct val="0"/>
              </a:spcAft>
            </a:pPr>
            <a:fld id="{0BE4B02A-7B54-4636-8A7F-A8DEBD447024}" type="slidenum">
              <a:rPr lang="en-US" smtClean="0">
                <a:solidFill>
                  <a:srgbClr val="000000"/>
                </a:solidFill>
              </a:rPr>
              <a:pPr defTabSz="912666" fontAlgn="base">
                <a:spcBef>
                  <a:spcPct val="0"/>
                </a:spcBef>
                <a:spcAft>
                  <a:spcPct val="0"/>
                </a:spcAft>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768"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6325" algn="ctr" rtl="0" fontAlgn="base">
        <a:spcBef>
          <a:spcPct val="0"/>
        </a:spcBef>
        <a:spcAft>
          <a:spcPct val="0"/>
        </a:spcAft>
        <a:defRPr sz="4400">
          <a:solidFill>
            <a:schemeClr val="tx2"/>
          </a:solidFill>
          <a:latin typeface="Arial" pitchFamily="34" charset="0"/>
          <a:cs typeface="Arial" pitchFamily="34" charset="0"/>
        </a:defRPr>
      </a:lvl6pPr>
      <a:lvl7pPr marL="912666" algn="ctr" rtl="0" fontAlgn="base">
        <a:spcBef>
          <a:spcPct val="0"/>
        </a:spcBef>
        <a:spcAft>
          <a:spcPct val="0"/>
        </a:spcAft>
        <a:defRPr sz="4400">
          <a:solidFill>
            <a:schemeClr val="tx2"/>
          </a:solidFill>
          <a:latin typeface="Arial" pitchFamily="34" charset="0"/>
          <a:cs typeface="Arial" pitchFamily="34" charset="0"/>
        </a:defRPr>
      </a:lvl7pPr>
      <a:lvl8pPr marL="1369010" algn="ctr" rtl="0" fontAlgn="base">
        <a:spcBef>
          <a:spcPct val="0"/>
        </a:spcBef>
        <a:spcAft>
          <a:spcPct val="0"/>
        </a:spcAft>
        <a:defRPr sz="4400">
          <a:solidFill>
            <a:schemeClr val="tx2"/>
          </a:solidFill>
          <a:latin typeface="Arial" pitchFamily="34" charset="0"/>
          <a:cs typeface="Arial" pitchFamily="34" charset="0"/>
        </a:defRPr>
      </a:lvl8pPr>
      <a:lvl9pPr marL="1825342"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259" indent="-342259" algn="l" rtl="0" fontAlgn="base">
        <a:spcBef>
          <a:spcPct val="20000"/>
        </a:spcBef>
        <a:spcAft>
          <a:spcPct val="0"/>
        </a:spcAft>
        <a:buChar char="•"/>
        <a:defRPr sz="3200">
          <a:solidFill>
            <a:schemeClr val="tx1"/>
          </a:solidFill>
          <a:latin typeface="+mn-lt"/>
          <a:ea typeface="+mn-ea"/>
          <a:cs typeface="+mn-cs"/>
        </a:defRPr>
      </a:lvl1pPr>
      <a:lvl2pPr marL="741544" indent="-285220" algn="l" rtl="0" fontAlgn="base">
        <a:spcBef>
          <a:spcPct val="20000"/>
        </a:spcBef>
        <a:spcAft>
          <a:spcPct val="0"/>
        </a:spcAft>
        <a:buChar char="–"/>
        <a:defRPr sz="2800">
          <a:solidFill>
            <a:schemeClr val="tx1"/>
          </a:solidFill>
          <a:latin typeface="+mn-lt"/>
          <a:cs typeface="+mn-cs"/>
        </a:defRPr>
      </a:lvl2pPr>
      <a:lvl3pPr marL="1140834" indent="-228162" algn="l" rtl="0" fontAlgn="base">
        <a:spcBef>
          <a:spcPct val="20000"/>
        </a:spcBef>
        <a:spcAft>
          <a:spcPct val="0"/>
        </a:spcAft>
        <a:buChar char="•"/>
        <a:defRPr sz="2400">
          <a:solidFill>
            <a:schemeClr val="tx1"/>
          </a:solidFill>
          <a:latin typeface="+mn-lt"/>
          <a:cs typeface="+mn-cs"/>
        </a:defRPr>
      </a:lvl3pPr>
      <a:lvl4pPr marL="1597168" indent="-228162" algn="l" rtl="0" fontAlgn="base">
        <a:spcBef>
          <a:spcPct val="20000"/>
        </a:spcBef>
        <a:spcAft>
          <a:spcPct val="0"/>
        </a:spcAft>
        <a:buChar char="–"/>
        <a:defRPr sz="2000">
          <a:solidFill>
            <a:schemeClr val="tx1"/>
          </a:solidFill>
          <a:latin typeface="+mn-lt"/>
          <a:cs typeface="+mn-cs"/>
        </a:defRPr>
      </a:lvl4pPr>
      <a:lvl5pPr marL="2053515" indent="-228162" algn="l" rtl="0" fontAlgn="base">
        <a:spcBef>
          <a:spcPct val="20000"/>
        </a:spcBef>
        <a:spcAft>
          <a:spcPct val="0"/>
        </a:spcAft>
        <a:buChar char="»"/>
        <a:defRPr sz="2000">
          <a:solidFill>
            <a:schemeClr val="tx1"/>
          </a:solidFill>
          <a:latin typeface="+mn-lt"/>
          <a:cs typeface="+mn-cs"/>
        </a:defRPr>
      </a:lvl5pPr>
      <a:lvl6pPr marL="2509846" indent="-228162" algn="l" rtl="0" fontAlgn="base">
        <a:spcBef>
          <a:spcPct val="20000"/>
        </a:spcBef>
        <a:spcAft>
          <a:spcPct val="0"/>
        </a:spcAft>
        <a:buChar char="»"/>
        <a:defRPr sz="2000">
          <a:solidFill>
            <a:schemeClr val="tx1"/>
          </a:solidFill>
          <a:latin typeface="+mn-lt"/>
          <a:cs typeface="+mn-cs"/>
        </a:defRPr>
      </a:lvl6pPr>
      <a:lvl7pPr marL="2966176" indent="-228162" algn="l" rtl="0" fontAlgn="base">
        <a:spcBef>
          <a:spcPct val="20000"/>
        </a:spcBef>
        <a:spcAft>
          <a:spcPct val="0"/>
        </a:spcAft>
        <a:buChar char="»"/>
        <a:defRPr sz="2000">
          <a:solidFill>
            <a:schemeClr val="tx1"/>
          </a:solidFill>
          <a:latin typeface="+mn-lt"/>
          <a:cs typeface="+mn-cs"/>
        </a:defRPr>
      </a:lvl7pPr>
      <a:lvl8pPr marL="3422517" indent="-228162" algn="l" rtl="0" fontAlgn="base">
        <a:spcBef>
          <a:spcPct val="20000"/>
        </a:spcBef>
        <a:spcAft>
          <a:spcPct val="0"/>
        </a:spcAft>
        <a:buChar char="»"/>
        <a:defRPr sz="2000">
          <a:solidFill>
            <a:schemeClr val="tx1"/>
          </a:solidFill>
          <a:latin typeface="+mn-lt"/>
          <a:cs typeface="+mn-cs"/>
        </a:defRPr>
      </a:lvl8pPr>
      <a:lvl9pPr marL="3878840" indent="-228162"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2666" rtl="0" eaLnBrk="1" latinLnBrk="0" hangingPunct="1">
        <a:defRPr sz="1800" kern="1200">
          <a:solidFill>
            <a:schemeClr val="tx1"/>
          </a:solidFill>
          <a:latin typeface="+mn-lt"/>
          <a:ea typeface="+mn-ea"/>
          <a:cs typeface="+mn-cs"/>
        </a:defRPr>
      </a:lvl1pPr>
      <a:lvl2pPr marL="456325" algn="l" defTabSz="912666" rtl="0" eaLnBrk="1" latinLnBrk="0" hangingPunct="1">
        <a:defRPr sz="1800" kern="1200">
          <a:solidFill>
            <a:schemeClr val="tx1"/>
          </a:solidFill>
          <a:latin typeface="+mn-lt"/>
          <a:ea typeface="+mn-ea"/>
          <a:cs typeface="+mn-cs"/>
        </a:defRPr>
      </a:lvl2pPr>
      <a:lvl3pPr marL="912666" algn="l" defTabSz="912666" rtl="0" eaLnBrk="1" latinLnBrk="0" hangingPunct="1">
        <a:defRPr sz="1800" kern="1200">
          <a:solidFill>
            <a:schemeClr val="tx1"/>
          </a:solidFill>
          <a:latin typeface="+mn-lt"/>
          <a:ea typeface="+mn-ea"/>
          <a:cs typeface="+mn-cs"/>
        </a:defRPr>
      </a:lvl3pPr>
      <a:lvl4pPr marL="1369010" algn="l" defTabSz="912666" rtl="0" eaLnBrk="1" latinLnBrk="0" hangingPunct="1">
        <a:defRPr sz="1800" kern="1200">
          <a:solidFill>
            <a:schemeClr val="tx1"/>
          </a:solidFill>
          <a:latin typeface="+mn-lt"/>
          <a:ea typeface="+mn-ea"/>
          <a:cs typeface="+mn-cs"/>
        </a:defRPr>
      </a:lvl4pPr>
      <a:lvl5pPr marL="1825342" algn="l" defTabSz="912666" rtl="0" eaLnBrk="1" latinLnBrk="0" hangingPunct="1">
        <a:defRPr sz="1800" kern="1200">
          <a:solidFill>
            <a:schemeClr val="tx1"/>
          </a:solidFill>
          <a:latin typeface="+mn-lt"/>
          <a:ea typeface="+mn-ea"/>
          <a:cs typeface="+mn-cs"/>
        </a:defRPr>
      </a:lvl5pPr>
      <a:lvl6pPr marL="2281671" algn="l" defTabSz="912666" rtl="0" eaLnBrk="1" latinLnBrk="0" hangingPunct="1">
        <a:defRPr sz="1800" kern="1200">
          <a:solidFill>
            <a:schemeClr val="tx1"/>
          </a:solidFill>
          <a:latin typeface="+mn-lt"/>
          <a:ea typeface="+mn-ea"/>
          <a:cs typeface="+mn-cs"/>
        </a:defRPr>
      </a:lvl6pPr>
      <a:lvl7pPr marL="2738015" algn="l" defTabSz="912666" rtl="0" eaLnBrk="1" latinLnBrk="0" hangingPunct="1">
        <a:defRPr sz="1800" kern="1200">
          <a:solidFill>
            <a:schemeClr val="tx1"/>
          </a:solidFill>
          <a:latin typeface="+mn-lt"/>
          <a:ea typeface="+mn-ea"/>
          <a:cs typeface="+mn-cs"/>
        </a:defRPr>
      </a:lvl7pPr>
      <a:lvl8pPr marL="3194346" algn="l" defTabSz="912666" rtl="0" eaLnBrk="1" latinLnBrk="0" hangingPunct="1">
        <a:defRPr sz="1800" kern="1200">
          <a:solidFill>
            <a:schemeClr val="tx1"/>
          </a:solidFill>
          <a:latin typeface="+mn-lt"/>
          <a:ea typeface="+mn-ea"/>
          <a:cs typeface="+mn-cs"/>
        </a:defRPr>
      </a:lvl8pPr>
      <a:lvl9pPr marL="3650681" algn="l" defTabSz="912666"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64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ctr" anchorCtr="0" compatLnSpc="1">
            <a:prstTxWarp prst="textNoShape">
              <a:avLst/>
            </a:prstTxWarp>
          </a:bodyPr>
          <a:lstStyle/>
          <a:p>
            <a:pPr lvl="0"/>
            <a:r>
              <a:rPr lang="en-US" smtClean="0"/>
              <a:t>Click to edit Master title style</a:t>
            </a:r>
          </a:p>
        </p:txBody>
      </p:sp>
      <p:sp>
        <p:nvSpPr>
          <p:cNvPr id="446467" name="Rectangle 3"/>
          <p:cNvSpPr>
            <a:spLocks noGrp="1" noChangeArrowheads="1"/>
          </p:cNvSpPr>
          <p:nvPr>
            <p:ph type="body" idx="1"/>
          </p:nvPr>
        </p:nvSpPr>
        <p:spPr bwMode="auto">
          <a:xfrm>
            <a:off x="457200" y="1600237"/>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464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defRPr sz="1400"/>
            </a:lvl1pPr>
          </a:lstStyle>
          <a:p>
            <a:pPr defTabSz="912666" fontAlgn="base">
              <a:spcBef>
                <a:spcPct val="0"/>
              </a:spcBef>
              <a:spcAft>
                <a:spcPct val="0"/>
              </a:spcAft>
            </a:pPr>
            <a:endParaRPr lang="en-US" dirty="0">
              <a:solidFill>
                <a:srgbClr val="000000"/>
              </a:solidFill>
            </a:endParaRPr>
          </a:p>
        </p:txBody>
      </p:sp>
      <p:sp>
        <p:nvSpPr>
          <p:cNvPr id="446469"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ctr">
              <a:defRPr sz="1400"/>
            </a:lvl1pPr>
          </a:lstStyle>
          <a:p>
            <a:pPr defTabSz="912666" fontAlgn="base">
              <a:spcBef>
                <a:spcPct val="0"/>
              </a:spcBef>
              <a:spcAft>
                <a:spcPct val="0"/>
              </a:spcAft>
            </a:pPr>
            <a:endParaRPr lang="en-US" dirty="0">
              <a:solidFill>
                <a:srgbClr val="000000"/>
              </a:solidFill>
            </a:endParaRPr>
          </a:p>
        </p:txBody>
      </p:sp>
      <p:sp>
        <p:nvSpPr>
          <p:cNvPr id="4464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r">
              <a:defRPr sz="1400"/>
            </a:lvl1pPr>
          </a:lstStyle>
          <a:p>
            <a:pPr defTabSz="912666" fontAlgn="base">
              <a:spcBef>
                <a:spcPct val="0"/>
              </a:spcBef>
              <a:spcAft>
                <a:spcPct val="0"/>
              </a:spcAft>
            </a:pPr>
            <a:fld id="{0BE4B02A-7B54-4636-8A7F-A8DEBD447024}" type="slidenum">
              <a:rPr lang="en-US" smtClean="0">
                <a:solidFill>
                  <a:srgbClr val="000000"/>
                </a:solidFill>
              </a:rPr>
              <a:pPr defTabSz="912666" fontAlgn="base">
                <a:spcBef>
                  <a:spcPct val="0"/>
                </a:spcBef>
                <a:spcAft>
                  <a:spcPct val="0"/>
                </a:spcAft>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770"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6325" algn="ctr" rtl="0" fontAlgn="base">
        <a:spcBef>
          <a:spcPct val="0"/>
        </a:spcBef>
        <a:spcAft>
          <a:spcPct val="0"/>
        </a:spcAft>
        <a:defRPr sz="4400">
          <a:solidFill>
            <a:schemeClr val="tx2"/>
          </a:solidFill>
          <a:latin typeface="Arial" pitchFamily="34" charset="0"/>
          <a:cs typeface="Arial" pitchFamily="34" charset="0"/>
        </a:defRPr>
      </a:lvl6pPr>
      <a:lvl7pPr marL="912666" algn="ctr" rtl="0" fontAlgn="base">
        <a:spcBef>
          <a:spcPct val="0"/>
        </a:spcBef>
        <a:spcAft>
          <a:spcPct val="0"/>
        </a:spcAft>
        <a:defRPr sz="4400">
          <a:solidFill>
            <a:schemeClr val="tx2"/>
          </a:solidFill>
          <a:latin typeface="Arial" pitchFamily="34" charset="0"/>
          <a:cs typeface="Arial" pitchFamily="34" charset="0"/>
        </a:defRPr>
      </a:lvl7pPr>
      <a:lvl8pPr marL="1369010" algn="ctr" rtl="0" fontAlgn="base">
        <a:spcBef>
          <a:spcPct val="0"/>
        </a:spcBef>
        <a:spcAft>
          <a:spcPct val="0"/>
        </a:spcAft>
        <a:defRPr sz="4400">
          <a:solidFill>
            <a:schemeClr val="tx2"/>
          </a:solidFill>
          <a:latin typeface="Arial" pitchFamily="34" charset="0"/>
          <a:cs typeface="Arial" pitchFamily="34" charset="0"/>
        </a:defRPr>
      </a:lvl8pPr>
      <a:lvl9pPr marL="1825342"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259" indent="-342259" algn="l" rtl="0" fontAlgn="base">
        <a:spcBef>
          <a:spcPct val="20000"/>
        </a:spcBef>
        <a:spcAft>
          <a:spcPct val="0"/>
        </a:spcAft>
        <a:buChar char="•"/>
        <a:defRPr sz="3200">
          <a:solidFill>
            <a:schemeClr val="tx1"/>
          </a:solidFill>
          <a:latin typeface="+mn-lt"/>
          <a:ea typeface="+mn-ea"/>
          <a:cs typeface="+mn-cs"/>
        </a:defRPr>
      </a:lvl1pPr>
      <a:lvl2pPr marL="741544" indent="-285220" algn="l" rtl="0" fontAlgn="base">
        <a:spcBef>
          <a:spcPct val="20000"/>
        </a:spcBef>
        <a:spcAft>
          <a:spcPct val="0"/>
        </a:spcAft>
        <a:buChar char="–"/>
        <a:defRPr sz="2800">
          <a:solidFill>
            <a:schemeClr val="tx1"/>
          </a:solidFill>
          <a:latin typeface="+mn-lt"/>
          <a:cs typeface="+mn-cs"/>
        </a:defRPr>
      </a:lvl2pPr>
      <a:lvl3pPr marL="1140834" indent="-228162" algn="l" rtl="0" fontAlgn="base">
        <a:spcBef>
          <a:spcPct val="20000"/>
        </a:spcBef>
        <a:spcAft>
          <a:spcPct val="0"/>
        </a:spcAft>
        <a:buChar char="•"/>
        <a:defRPr sz="2400">
          <a:solidFill>
            <a:schemeClr val="tx1"/>
          </a:solidFill>
          <a:latin typeface="+mn-lt"/>
          <a:cs typeface="+mn-cs"/>
        </a:defRPr>
      </a:lvl3pPr>
      <a:lvl4pPr marL="1597168" indent="-228162" algn="l" rtl="0" fontAlgn="base">
        <a:spcBef>
          <a:spcPct val="20000"/>
        </a:spcBef>
        <a:spcAft>
          <a:spcPct val="0"/>
        </a:spcAft>
        <a:buChar char="–"/>
        <a:defRPr sz="2000">
          <a:solidFill>
            <a:schemeClr val="tx1"/>
          </a:solidFill>
          <a:latin typeface="+mn-lt"/>
          <a:cs typeface="+mn-cs"/>
        </a:defRPr>
      </a:lvl4pPr>
      <a:lvl5pPr marL="2053515" indent="-228162" algn="l" rtl="0" fontAlgn="base">
        <a:spcBef>
          <a:spcPct val="20000"/>
        </a:spcBef>
        <a:spcAft>
          <a:spcPct val="0"/>
        </a:spcAft>
        <a:buChar char="»"/>
        <a:defRPr sz="2000">
          <a:solidFill>
            <a:schemeClr val="tx1"/>
          </a:solidFill>
          <a:latin typeface="+mn-lt"/>
          <a:cs typeface="+mn-cs"/>
        </a:defRPr>
      </a:lvl5pPr>
      <a:lvl6pPr marL="2509846" indent="-228162" algn="l" rtl="0" fontAlgn="base">
        <a:spcBef>
          <a:spcPct val="20000"/>
        </a:spcBef>
        <a:spcAft>
          <a:spcPct val="0"/>
        </a:spcAft>
        <a:buChar char="»"/>
        <a:defRPr sz="2000">
          <a:solidFill>
            <a:schemeClr val="tx1"/>
          </a:solidFill>
          <a:latin typeface="+mn-lt"/>
          <a:cs typeface="+mn-cs"/>
        </a:defRPr>
      </a:lvl6pPr>
      <a:lvl7pPr marL="2966176" indent="-228162" algn="l" rtl="0" fontAlgn="base">
        <a:spcBef>
          <a:spcPct val="20000"/>
        </a:spcBef>
        <a:spcAft>
          <a:spcPct val="0"/>
        </a:spcAft>
        <a:buChar char="»"/>
        <a:defRPr sz="2000">
          <a:solidFill>
            <a:schemeClr val="tx1"/>
          </a:solidFill>
          <a:latin typeface="+mn-lt"/>
          <a:cs typeface="+mn-cs"/>
        </a:defRPr>
      </a:lvl7pPr>
      <a:lvl8pPr marL="3422517" indent="-228162" algn="l" rtl="0" fontAlgn="base">
        <a:spcBef>
          <a:spcPct val="20000"/>
        </a:spcBef>
        <a:spcAft>
          <a:spcPct val="0"/>
        </a:spcAft>
        <a:buChar char="»"/>
        <a:defRPr sz="2000">
          <a:solidFill>
            <a:schemeClr val="tx1"/>
          </a:solidFill>
          <a:latin typeface="+mn-lt"/>
          <a:cs typeface="+mn-cs"/>
        </a:defRPr>
      </a:lvl8pPr>
      <a:lvl9pPr marL="3878840" indent="-228162"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2666" rtl="0" eaLnBrk="1" latinLnBrk="0" hangingPunct="1">
        <a:defRPr sz="1800" kern="1200">
          <a:solidFill>
            <a:schemeClr val="tx1"/>
          </a:solidFill>
          <a:latin typeface="+mn-lt"/>
          <a:ea typeface="+mn-ea"/>
          <a:cs typeface="+mn-cs"/>
        </a:defRPr>
      </a:lvl1pPr>
      <a:lvl2pPr marL="456325" algn="l" defTabSz="912666" rtl="0" eaLnBrk="1" latinLnBrk="0" hangingPunct="1">
        <a:defRPr sz="1800" kern="1200">
          <a:solidFill>
            <a:schemeClr val="tx1"/>
          </a:solidFill>
          <a:latin typeface="+mn-lt"/>
          <a:ea typeface="+mn-ea"/>
          <a:cs typeface="+mn-cs"/>
        </a:defRPr>
      </a:lvl2pPr>
      <a:lvl3pPr marL="912666" algn="l" defTabSz="912666" rtl="0" eaLnBrk="1" latinLnBrk="0" hangingPunct="1">
        <a:defRPr sz="1800" kern="1200">
          <a:solidFill>
            <a:schemeClr val="tx1"/>
          </a:solidFill>
          <a:latin typeface="+mn-lt"/>
          <a:ea typeface="+mn-ea"/>
          <a:cs typeface="+mn-cs"/>
        </a:defRPr>
      </a:lvl3pPr>
      <a:lvl4pPr marL="1369010" algn="l" defTabSz="912666" rtl="0" eaLnBrk="1" latinLnBrk="0" hangingPunct="1">
        <a:defRPr sz="1800" kern="1200">
          <a:solidFill>
            <a:schemeClr val="tx1"/>
          </a:solidFill>
          <a:latin typeface="+mn-lt"/>
          <a:ea typeface="+mn-ea"/>
          <a:cs typeface="+mn-cs"/>
        </a:defRPr>
      </a:lvl4pPr>
      <a:lvl5pPr marL="1825342" algn="l" defTabSz="912666" rtl="0" eaLnBrk="1" latinLnBrk="0" hangingPunct="1">
        <a:defRPr sz="1800" kern="1200">
          <a:solidFill>
            <a:schemeClr val="tx1"/>
          </a:solidFill>
          <a:latin typeface="+mn-lt"/>
          <a:ea typeface="+mn-ea"/>
          <a:cs typeface="+mn-cs"/>
        </a:defRPr>
      </a:lvl5pPr>
      <a:lvl6pPr marL="2281671" algn="l" defTabSz="912666" rtl="0" eaLnBrk="1" latinLnBrk="0" hangingPunct="1">
        <a:defRPr sz="1800" kern="1200">
          <a:solidFill>
            <a:schemeClr val="tx1"/>
          </a:solidFill>
          <a:latin typeface="+mn-lt"/>
          <a:ea typeface="+mn-ea"/>
          <a:cs typeface="+mn-cs"/>
        </a:defRPr>
      </a:lvl6pPr>
      <a:lvl7pPr marL="2738015" algn="l" defTabSz="912666" rtl="0" eaLnBrk="1" latinLnBrk="0" hangingPunct="1">
        <a:defRPr sz="1800" kern="1200">
          <a:solidFill>
            <a:schemeClr val="tx1"/>
          </a:solidFill>
          <a:latin typeface="+mn-lt"/>
          <a:ea typeface="+mn-ea"/>
          <a:cs typeface="+mn-cs"/>
        </a:defRPr>
      </a:lvl7pPr>
      <a:lvl8pPr marL="3194346" algn="l" defTabSz="912666" rtl="0" eaLnBrk="1" latinLnBrk="0" hangingPunct="1">
        <a:defRPr sz="1800" kern="1200">
          <a:solidFill>
            <a:schemeClr val="tx1"/>
          </a:solidFill>
          <a:latin typeface="+mn-lt"/>
          <a:ea typeface="+mn-ea"/>
          <a:cs typeface="+mn-cs"/>
        </a:defRPr>
      </a:lvl8pPr>
      <a:lvl9pPr marL="3650681" algn="l" defTabSz="91266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64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ctr" anchorCtr="0" compatLnSpc="1">
            <a:prstTxWarp prst="textNoShape">
              <a:avLst/>
            </a:prstTxWarp>
          </a:bodyPr>
          <a:lstStyle/>
          <a:p>
            <a:pPr lvl="0"/>
            <a:r>
              <a:rPr lang="en-US" smtClean="0"/>
              <a:t>Click to edit Master title style</a:t>
            </a:r>
          </a:p>
        </p:txBody>
      </p:sp>
      <p:sp>
        <p:nvSpPr>
          <p:cNvPr id="446467" name="Rectangle 3"/>
          <p:cNvSpPr>
            <a:spLocks noGrp="1" noChangeArrowheads="1"/>
          </p:cNvSpPr>
          <p:nvPr>
            <p:ph type="body" idx="1"/>
          </p:nvPr>
        </p:nvSpPr>
        <p:spPr bwMode="auto">
          <a:xfrm>
            <a:off x="457200" y="1600237"/>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464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defRPr sz="1400"/>
            </a:lvl1pPr>
          </a:lstStyle>
          <a:p>
            <a:pPr defTabSz="912666" fontAlgn="base">
              <a:spcBef>
                <a:spcPct val="0"/>
              </a:spcBef>
              <a:spcAft>
                <a:spcPct val="0"/>
              </a:spcAft>
            </a:pPr>
            <a:endParaRPr lang="en-US" dirty="0">
              <a:solidFill>
                <a:srgbClr val="000000"/>
              </a:solidFill>
            </a:endParaRPr>
          </a:p>
        </p:txBody>
      </p:sp>
      <p:sp>
        <p:nvSpPr>
          <p:cNvPr id="446469"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ctr">
              <a:defRPr sz="1400"/>
            </a:lvl1pPr>
          </a:lstStyle>
          <a:p>
            <a:pPr defTabSz="912666" fontAlgn="base">
              <a:spcBef>
                <a:spcPct val="0"/>
              </a:spcBef>
              <a:spcAft>
                <a:spcPct val="0"/>
              </a:spcAft>
            </a:pPr>
            <a:endParaRPr lang="en-US" dirty="0">
              <a:solidFill>
                <a:srgbClr val="000000"/>
              </a:solidFill>
            </a:endParaRPr>
          </a:p>
        </p:txBody>
      </p:sp>
      <p:sp>
        <p:nvSpPr>
          <p:cNvPr id="4464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r">
              <a:defRPr sz="1400"/>
            </a:lvl1pPr>
          </a:lstStyle>
          <a:p>
            <a:pPr defTabSz="912666" fontAlgn="base">
              <a:spcBef>
                <a:spcPct val="0"/>
              </a:spcBef>
              <a:spcAft>
                <a:spcPct val="0"/>
              </a:spcAft>
            </a:pPr>
            <a:fld id="{0BE4B02A-7B54-4636-8A7F-A8DEBD447024}" type="slidenum">
              <a:rPr lang="en-US" smtClean="0">
                <a:solidFill>
                  <a:srgbClr val="000000"/>
                </a:solidFill>
              </a:rPr>
              <a:pPr defTabSz="912666" fontAlgn="base">
                <a:spcBef>
                  <a:spcPct val="0"/>
                </a:spcBef>
                <a:spcAft>
                  <a:spcPct val="0"/>
                </a:spcAft>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772"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6325" algn="ctr" rtl="0" fontAlgn="base">
        <a:spcBef>
          <a:spcPct val="0"/>
        </a:spcBef>
        <a:spcAft>
          <a:spcPct val="0"/>
        </a:spcAft>
        <a:defRPr sz="4400">
          <a:solidFill>
            <a:schemeClr val="tx2"/>
          </a:solidFill>
          <a:latin typeface="Arial" pitchFamily="34" charset="0"/>
          <a:cs typeface="Arial" pitchFamily="34" charset="0"/>
        </a:defRPr>
      </a:lvl6pPr>
      <a:lvl7pPr marL="912666" algn="ctr" rtl="0" fontAlgn="base">
        <a:spcBef>
          <a:spcPct val="0"/>
        </a:spcBef>
        <a:spcAft>
          <a:spcPct val="0"/>
        </a:spcAft>
        <a:defRPr sz="4400">
          <a:solidFill>
            <a:schemeClr val="tx2"/>
          </a:solidFill>
          <a:latin typeface="Arial" pitchFamily="34" charset="0"/>
          <a:cs typeface="Arial" pitchFamily="34" charset="0"/>
        </a:defRPr>
      </a:lvl7pPr>
      <a:lvl8pPr marL="1369010" algn="ctr" rtl="0" fontAlgn="base">
        <a:spcBef>
          <a:spcPct val="0"/>
        </a:spcBef>
        <a:spcAft>
          <a:spcPct val="0"/>
        </a:spcAft>
        <a:defRPr sz="4400">
          <a:solidFill>
            <a:schemeClr val="tx2"/>
          </a:solidFill>
          <a:latin typeface="Arial" pitchFamily="34" charset="0"/>
          <a:cs typeface="Arial" pitchFamily="34" charset="0"/>
        </a:defRPr>
      </a:lvl8pPr>
      <a:lvl9pPr marL="1825342"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259" indent="-342259" algn="l" rtl="0" fontAlgn="base">
        <a:spcBef>
          <a:spcPct val="20000"/>
        </a:spcBef>
        <a:spcAft>
          <a:spcPct val="0"/>
        </a:spcAft>
        <a:buChar char="•"/>
        <a:defRPr sz="3200">
          <a:solidFill>
            <a:schemeClr val="tx1"/>
          </a:solidFill>
          <a:latin typeface="+mn-lt"/>
          <a:ea typeface="+mn-ea"/>
          <a:cs typeface="+mn-cs"/>
        </a:defRPr>
      </a:lvl1pPr>
      <a:lvl2pPr marL="741544" indent="-285220" algn="l" rtl="0" fontAlgn="base">
        <a:spcBef>
          <a:spcPct val="20000"/>
        </a:spcBef>
        <a:spcAft>
          <a:spcPct val="0"/>
        </a:spcAft>
        <a:buChar char="–"/>
        <a:defRPr sz="2800">
          <a:solidFill>
            <a:schemeClr val="tx1"/>
          </a:solidFill>
          <a:latin typeface="+mn-lt"/>
          <a:cs typeface="+mn-cs"/>
        </a:defRPr>
      </a:lvl2pPr>
      <a:lvl3pPr marL="1140834" indent="-228162" algn="l" rtl="0" fontAlgn="base">
        <a:spcBef>
          <a:spcPct val="20000"/>
        </a:spcBef>
        <a:spcAft>
          <a:spcPct val="0"/>
        </a:spcAft>
        <a:buChar char="•"/>
        <a:defRPr sz="2400">
          <a:solidFill>
            <a:schemeClr val="tx1"/>
          </a:solidFill>
          <a:latin typeface="+mn-lt"/>
          <a:cs typeface="+mn-cs"/>
        </a:defRPr>
      </a:lvl3pPr>
      <a:lvl4pPr marL="1597168" indent="-228162" algn="l" rtl="0" fontAlgn="base">
        <a:spcBef>
          <a:spcPct val="20000"/>
        </a:spcBef>
        <a:spcAft>
          <a:spcPct val="0"/>
        </a:spcAft>
        <a:buChar char="–"/>
        <a:defRPr sz="2000">
          <a:solidFill>
            <a:schemeClr val="tx1"/>
          </a:solidFill>
          <a:latin typeface="+mn-lt"/>
          <a:cs typeface="+mn-cs"/>
        </a:defRPr>
      </a:lvl4pPr>
      <a:lvl5pPr marL="2053515" indent="-228162" algn="l" rtl="0" fontAlgn="base">
        <a:spcBef>
          <a:spcPct val="20000"/>
        </a:spcBef>
        <a:spcAft>
          <a:spcPct val="0"/>
        </a:spcAft>
        <a:buChar char="»"/>
        <a:defRPr sz="2000">
          <a:solidFill>
            <a:schemeClr val="tx1"/>
          </a:solidFill>
          <a:latin typeface="+mn-lt"/>
          <a:cs typeface="+mn-cs"/>
        </a:defRPr>
      </a:lvl5pPr>
      <a:lvl6pPr marL="2509846" indent="-228162" algn="l" rtl="0" fontAlgn="base">
        <a:spcBef>
          <a:spcPct val="20000"/>
        </a:spcBef>
        <a:spcAft>
          <a:spcPct val="0"/>
        </a:spcAft>
        <a:buChar char="»"/>
        <a:defRPr sz="2000">
          <a:solidFill>
            <a:schemeClr val="tx1"/>
          </a:solidFill>
          <a:latin typeface="+mn-lt"/>
          <a:cs typeface="+mn-cs"/>
        </a:defRPr>
      </a:lvl6pPr>
      <a:lvl7pPr marL="2966176" indent="-228162" algn="l" rtl="0" fontAlgn="base">
        <a:spcBef>
          <a:spcPct val="20000"/>
        </a:spcBef>
        <a:spcAft>
          <a:spcPct val="0"/>
        </a:spcAft>
        <a:buChar char="»"/>
        <a:defRPr sz="2000">
          <a:solidFill>
            <a:schemeClr val="tx1"/>
          </a:solidFill>
          <a:latin typeface="+mn-lt"/>
          <a:cs typeface="+mn-cs"/>
        </a:defRPr>
      </a:lvl7pPr>
      <a:lvl8pPr marL="3422517" indent="-228162" algn="l" rtl="0" fontAlgn="base">
        <a:spcBef>
          <a:spcPct val="20000"/>
        </a:spcBef>
        <a:spcAft>
          <a:spcPct val="0"/>
        </a:spcAft>
        <a:buChar char="»"/>
        <a:defRPr sz="2000">
          <a:solidFill>
            <a:schemeClr val="tx1"/>
          </a:solidFill>
          <a:latin typeface="+mn-lt"/>
          <a:cs typeface="+mn-cs"/>
        </a:defRPr>
      </a:lvl8pPr>
      <a:lvl9pPr marL="3878840" indent="-228162"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2666" rtl="0" eaLnBrk="1" latinLnBrk="0" hangingPunct="1">
        <a:defRPr sz="1800" kern="1200">
          <a:solidFill>
            <a:schemeClr val="tx1"/>
          </a:solidFill>
          <a:latin typeface="+mn-lt"/>
          <a:ea typeface="+mn-ea"/>
          <a:cs typeface="+mn-cs"/>
        </a:defRPr>
      </a:lvl1pPr>
      <a:lvl2pPr marL="456325" algn="l" defTabSz="912666" rtl="0" eaLnBrk="1" latinLnBrk="0" hangingPunct="1">
        <a:defRPr sz="1800" kern="1200">
          <a:solidFill>
            <a:schemeClr val="tx1"/>
          </a:solidFill>
          <a:latin typeface="+mn-lt"/>
          <a:ea typeface="+mn-ea"/>
          <a:cs typeface="+mn-cs"/>
        </a:defRPr>
      </a:lvl2pPr>
      <a:lvl3pPr marL="912666" algn="l" defTabSz="912666" rtl="0" eaLnBrk="1" latinLnBrk="0" hangingPunct="1">
        <a:defRPr sz="1800" kern="1200">
          <a:solidFill>
            <a:schemeClr val="tx1"/>
          </a:solidFill>
          <a:latin typeface="+mn-lt"/>
          <a:ea typeface="+mn-ea"/>
          <a:cs typeface="+mn-cs"/>
        </a:defRPr>
      </a:lvl3pPr>
      <a:lvl4pPr marL="1369010" algn="l" defTabSz="912666" rtl="0" eaLnBrk="1" latinLnBrk="0" hangingPunct="1">
        <a:defRPr sz="1800" kern="1200">
          <a:solidFill>
            <a:schemeClr val="tx1"/>
          </a:solidFill>
          <a:latin typeface="+mn-lt"/>
          <a:ea typeface="+mn-ea"/>
          <a:cs typeface="+mn-cs"/>
        </a:defRPr>
      </a:lvl4pPr>
      <a:lvl5pPr marL="1825342" algn="l" defTabSz="912666" rtl="0" eaLnBrk="1" latinLnBrk="0" hangingPunct="1">
        <a:defRPr sz="1800" kern="1200">
          <a:solidFill>
            <a:schemeClr val="tx1"/>
          </a:solidFill>
          <a:latin typeface="+mn-lt"/>
          <a:ea typeface="+mn-ea"/>
          <a:cs typeface="+mn-cs"/>
        </a:defRPr>
      </a:lvl5pPr>
      <a:lvl6pPr marL="2281671" algn="l" defTabSz="912666" rtl="0" eaLnBrk="1" latinLnBrk="0" hangingPunct="1">
        <a:defRPr sz="1800" kern="1200">
          <a:solidFill>
            <a:schemeClr val="tx1"/>
          </a:solidFill>
          <a:latin typeface="+mn-lt"/>
          <a:ea typeface="+mn-ea"/>
          <a:cs typeface="+mn-cs"/>
        </a:defRPr>
      </a:lvl6pPr>
      <a:lvl7pPr marL="2738015" algn="l" defTabSz="912666" rtl="0" eaLnBrk="1" latinLnBrk="0" hangingPunct="1">
        <a:defRPr sz="1800" kern="1200">
          <a:solidFill>
            <a:schemeClr val="tx1"/>
          </a:solidFill>
          <a:latin typeface="+mn-lt"/>
          <a:ea typeface="+mn-ea"/>
          <a:cs typeface="+mn-cs"/>
        </a:defRPr>
      </a:lvl7pPr>
      <a:lvl8pPr marL="3194346" algn="l" defTabSz="912666" rtl="0" eaLnBrk="1" latinLnBrk="0" hangingPunct="1">
        <a:defRPr sz="1800" kern="1200">
          <a:solidFill>
            <a:schemeClr val="tx1"/>
          </a:solidFill>
          <a:latin typeface="+mn-lt"/>
          <a:ea typeface="+mn-ea"/>
          <a:cs typeface="+mn-cs"/>
        </a:defRPr>
      </a:lvl8pPr>
      <a:lvl9pPr marL="3650681" algn="l" defTabSz="912666"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64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ctr" anchorCtr="0" compatLnSpc="1">
            <a:prstTxWarp prst="textNoShape">
              <a:avLst/>
            </a:prstTxWarp>
          </a:bodyPr>
          <a:lstStyle/>
          <a:p>
            <a:pPr lvl="0"/>
            <a:r>
              <a:rPr lang="en-US" smtClean="0"/>
              <a:t>Click to edit Master title style</a:t>
            </a:r>
          </a:p>
        </p:txBody>
      </p:sp>
      <p:sp>
        <p:nvSpPr>
          <p:cNvPr id="446467" name="Rectangle 3"/>
          <p:cNvSpPr>
            <a:spLocks noGrp="1" noChangeArrowheads="1"/>
          </p:cNvSpPr>
          <p:nvPr>
            <p:ph type="body" idx="1"/>
          </p:nvPr>
        </p:nvSpPr>
        <p:spPr bwMode="auto">
          <a:xfrm>
            <a:off x="457200" y="1600237"/>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464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defRPr sz="1400"/>
            </a:lvl1pPr>
          </a:lstStyle>
          <a:p>
            <a:pPr defTabSz="912666" fontAlgn="base">
              <a:spcBef>
                <a:spcPct val="0"/>
              </a:spcBef>
              <a:spcAft>
                <a:spcPct val="0"/>
              </a:spcAft>
            </a:pPr>
            <a:endParaRPr lang="en-US" dirty="0">
              <a:solidFill>
                <a:srgbClr val="000000"/>
              </a:solidFill>
            </a:endParaRPr>
          </a:p>
        </p:txBody>
      </p:sp>
      <p:sp>
        <p:nvSpPr>
          <p:cNvPr id="446469"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ctr">
              <a:defRPr sz="1400"/>
            </a:lvl1pPr>
          </a:lstStyle>
          <a:p>
            <a:pPr defTabSz="912666" fontAlgn="base">
              <a:spcBef>
                <a:spcPct val="0"/>
              </a:spcBef>
              <a:spcAft>
                <a:spcPct val="0"/>
              </a:spcAft>
            </a:pPr>
            <a:endParaRPr lang="en-US" dirty="0">
              <a:solidFill>
                <a:srgbClr val="000000"/>
              </a:solidFill>
            </a:endParaRPr>
          </a:p>
        </p:txBody>
      </p:sp>
      <p:sp>
        <p:nvSpPr>
          <p:cNvPr id="4464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r">
              <a:defRPr sz="1400"/>
            </a:lvl1pPr>
          </a:lstStyle>
          <a:p>
            <a:pPr defTabSz="912666" fontAlgn="base">
              <a:spcBef>
                <a:spcPct val="0"/>
              </a:spcBef>
              <a:spcAft>
                <a:spcPct val="0"/>
              </a:spcAft>
            </a:pPr>
            <a:fld id="{0BE4B02A-7B54-4636-8A7F-A8DEBD447024}" type="slidenum">
              <a:rPr lang="en-US" smtClean="0">
                <a:solidFill>
                  <a:srgbClr val="000000"/>
                </a:solidFill>
              </a:rPr>
              <a:pPr defTabSz="912666" fontAlgn="base">
                <a:spcBef>
                  <a:spcPct val="0"/>
                </a:spcBef>
                <a:spcAft>
                  <a:spcPct val="0"/>
                </a:spcAft>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774"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6325" algn="ctr" rtl="0" fontAlgn="base">
        <a:spcBef>
          <a:spcPct val="0"/>
        </a:spcBef>
        <a:spcAft>
          <a:spcPct val="0"/>
        </a:spcAft>
        <a:defRPr sz="4400">
          <a:solidFill>
            <a:schemeClr val="tx2"/>
          </a:solidFill>
          <a:latin typeface="Arial" pitchFamily="34" charset="0"/>
          <a:cs typeface="Arial" pitchFamily="34" charset="0"/>
        </a:defRPr>
      </a:lvl6pPr>
      <a:lvl7pPr marL="912666" algn="ctr" rtl="0" fontAlgn="base">
        <a:spcBef>
          <a:spcPct val="0"/>
        </a:spcBef>
        <a:spcAft>
          <a:spcPct val="0"/>
        </a:spcAft>
        <a:defRPr sz="4400">
          <a:solidFill>
            <a:schemeClr val="tx2"/>
          </a:solidFill>
          <a:latin typeface="Arial" pitchFamily="34" charset="0"/>
          <a:cs typeface="Arial" pitchFamily="34" charset="0"/>
        </a:defRPr>
      </a:lvl7pPr>
      <a:lvl8pPr marL="1369010" algn="ctr" rtl="0" fontAlgn="base">
        <a:spcBef>
          <a:spcPct val="0"/>
        </a:spcBef>
        <a:spcAft>
          <a:spcPct val="0"/>
        </a:spcAft>
        <a:defRPr sz="4400">
          <a:solidFill>
            <a:schemeClr val="tx2"/>
          </a:solidFill>
          <a:latin typeface="Arial" pitchFamily="34" charset="0"/>
          <a:cs typeface="Arial" pitchFamily="34" charset="0"/>
        </a:defRPr>
      </a:lvl8pPr>
      <a:lvl9pPr marL="1825342"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259" indent="-342259" algn="l" rtl="0" fontAlgn="base">
        <a:spcBef>
          <a:spcPct val="20000"/>
        </a:spcBef>
        <a:spcAft>
          <a:spcPct val="0"/>
        </a:spcAft>
        <a:buChar char="•"/>
        <a:defRPr sz="3200">
          <a:solidFill>
            <a:schemeClr val="tx1"/>
          </a:solidFill>
          <a:latin typeface="+mn-lt"/>
          <a:ea typeface="+mn-ea"/>
          <a:cs typeface="+mn-cs"/>
        </a:defRPr>
      </a:lvl1pPr>
      <a:lvl2pPr marL="741544" indent="-285220" algn="l" rtl="0" fontAlgn="base">
        <a:spcBef>
          <a:spcPct val="20000"/>
        </a:spcBef>
        <a:spcAft>
          <a:spcPct val="0"/>
        </a:spcAft>
        <a:buChar char="–"/>
        <a:defRPr sz="2800">
          <a:solidFill>
            <a:schemeClr val="tx1"/>
          </a:solidFill>
          <a:latin typeface="+mn-lt"/>
          <a:cs typeface="+mn-cs"/>
        </a:defRPr>
      </a:lvl2pPr>
      <a:lvl3pPr marL="1140834" indent="-228162" algn="l" rtl="0" fontAlgn="base">
        <a:spcBef>
          <a:spcPct val="20000"/>
        </a:spcBef>
        <a:spcAft>
          <a:spcPct val="0"/>
        </a:spcAft>
        <a:buChar char="•"/>
        <a:defRPr sz="2400">
          <a:solidFill>
            <a:schemeClr val="tx1"/>
          </a:solidFill>
          <a:latin typeface="+mn-lt"/>
          <a:cs typeface="+mn-cs"/>
        </a:defRPr>
      </a:lvl3pPr>
      <a:lvl4pPr marL="1597168" indent="-228162" algn="l" rtl="0" fontAlgn="base">
        <a:spcBef>
          <a:spcPct val="20000"/>
        </a:spcBef>
        <a:spcAft>
          <a:spcPct val="0"/>
        </a:spcAft>
        <a:buChar char="–"/>
        <a:defRPr sz="2000">
          <a:solidFill>
            <a:schemeClr val="tx1"/>
          </a:solidFill>
          <a:latin typeface="+mn-lt"/>
          <a:cs typeface="+mn-cs"/>
        </a:defRPr>
      </a:lvl4pPr>
      <a:lvl5pPr marL="2053515" indent="-228162" algn="l" rtl="0" fontAlgn="base">
        <a:spcBef>
          <a:spcPct val="20000"/>
        </a:spcBef>
        <a:spcAft>
          <a:spcPct val="0"/>
        </a:spcAft>
        <a:buChar char="»"/>
        <a:defRPr sz="2000">
          <a:solidFill>
            <a:schemeClr val="tx1"/>
          </a:solidFill>
          <a:latin typeface="+mn-lt"/>
          <a:cs typeface="+mn-cs"/>
        </a:defRPr>
      </a:lvl5pPr>
      <a:lvl6pPr marL="2509846" indent="-228162" algn="l" rtl="0" fontAlgn="base">
        <a:spcBef>
          <a:spcPct val="20000"/>
        </a:spcBef>
        <a:spcAft>
          <a:spcPct val="0"/>
        </a:spcAft>
        <a:buChar char="»"/>
        <a:defRPr sz="2000">
          <a:solidFill>
            <a:schemeClr val="tx1"/>
          </a:solidFill>
          <a:latin typeface="+mn-lt"/>
          <a:cs typeface="+mn-cs"/>
        </a:defRPr>
      </a:lvl6pPr>
      <a:lvl7pPr marL="2966176" indent="-228162" algn="l" rtl="0" fontAlgn="base">
        <a:spcBef>
          <a:spcPct val="20000"/>
        </a:spcBef>
        <a:spcAft>
          <a:spcPct val="0"/>
        </a:spcAft>
        <a:buChar char="»"/>
        <a:defRPr sz="2000">
          <a:solidFill>
            <a:schemeClr val="tx1"/>
          </a:solidFill>
          <a:latin typeface="+mn-lt"/>
          <a:cs typeface="+mn-cs"/>
        </a:defRPr>
      </a:lvl7pPr>
      <a:lvl8pPr marL="3422517" indent="-228162" algn="l" rtl="0" fontAlgn="base">
        <a:spcBef>
          <a:spcPct val="20000"/>
        </a:spcBef>
        <a:spcAft>
          <a:spcPct val="0"/>
        </a:spcAft>
        <a:buChar char="»"/>
        <a:defRPr sz="2000">
          <a:solidFill>
            <a:schemeClr val="tx1"/>
          </a:solidFill>
          <a:latin typeface="+mn-lt"/>
          <a:cs typeface="+mn-cs"/>
        </a:defRPr>
      </a:lvl8pPr>
      <a:lvl9pPr marL="3878840" indent="-228162"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2666" rtl="0" eaLnBrk="1" latinLnBrk="0" hangingPunct="1">
        <a:defRPr sz="1800" kern="1200">
          <a:solidFill>
            <a:schemeClr val="tx1"/>
          </a:solidFill>
          <a:latin typeface="+mn-lt"/>
          <a:ea typeface="+mn-ea"/>
          <a:cs typeface="+mn-cs"/>
        </a:defRPr>
      </a:lvl1pPr>
      <a:lvl2pPr marL="456325" algn="l" defTabSz="912666" rtl="0" eaLnBrk="1" latinLnBrk="0" hangingPunct="1">
        <a:defRPr sz="1800" kern="1200">
          <a:solidFill>
            <a:schemeClr val="tx1"/>
          </a:solidFill>
          <a:latin typeface="+mn-lt"/>
          <a:ea typeface="+mn-ea"/>
          <a:cs typeface="+mn-cs"/>
        </a:defRPr>
      </a:lvl2pPr>
      <a:lvl3pPr marL="912666" algn="l" defTabSz="912666" rtl="0" eaLnBrk="1" latinLnBrk="0" hangingPunct="1">
        <a:defRPr sz="1800" kern="1200">
          <a:solidFill>
            <a:schemeClr val="tx1"/>
          </a:solidFill>
          <a:latin typeface="+mn-lt"/>
          <a:ea typeface="+mn-ea"/>
          <a:cs typeface="+mn-cs"/>
        </a:defRPr>
      </a:lvl3pPr>
      <a:lvl4pPr marL="1369010" algn="l" defTabSz="912666" rtl="0" eaLnBrk="1" latinLnBrk="0" hangingPunct="1">
        <a:defRPr sz="1800" kern="1200">
          <a:solidFill>
            <a:schemeClr val="tx1"/>
          </a:solidFill>
          <a:latin typeface="+mn-lt"/>
          <a:ea typeface="+mn-ea"/>
          <a:cs typeface="+mn-cs"/>
        </a:defRPr>
      </a:lvl4pPr>
      <a:lvl5pPr marL="1825342" algn="l" defTabSz="912666" rtl="0" eaLnBrk="1" latinLnBrk="0" hangingPunct="1">
        <a:defRPr sz="1800" kern="1200">
          <a:solidFill>
            <a:schemeClr val="tx1"/>
          </a:solidFill>
          <a:latin typeface="+mn-lt"/>
          <a:ea typeface="+mn-ea"/>
          <a:cs typeface="+mn-cs"/>
        </a:defRPr>
      </a:lvl5pPr>
      <a:lvl6pPr marL="2281671" algn="l" defTabSz="912666" rtl="0" eaLnBrk="1" latinLnBrk="0" hangingPunct="1">
        <a:defRPr sz="1800" kern="1200">
          <a:solidFill>
            <a:schemeClr val="tx1"/>
          </a:solidFill>
          <a:latin typeface="+mn-lt"/>
          <a:ea typeface="+mn-ea"/>
          <a:cs typeface="+mn-cs"/>
        </a:defRPr>
      </a:lvl6pPr>
      <a:lvl7pPr marL="2738015" algn="l" defTabSz="912666" rtl="0" eaLnBrk="1" latinLnBrk="0" hangingPunct="1">
        <a:defRPr sz="1800" kern="1200">
          <a:solidFill>
            <a:schemeClr val="tx1"/>
          </a:solidFill>
          <a:latin typeface="+mn-lt"/>
          <a:ea typeface="+mn-ea"/>
          <a:cs typeface="+mn-cs"/>
        </a:defRPr>
      </a:lvl7pPr>
      <a:lvl8pPr marL="3194346" algn="l" defTabSz="912666" rtl="0" eaLnBrk="1" latinLnBrk="0" hangingPunct="1">
        <a:defRPr sz="1800" kern="1200">
          <a:solidFill>
            <a:schemeClr val="tx1"/>
          </a:solidFill>
          <a:latin typeface="+mn-lt"/>
          <a:ea typeface="+mn-ea"/>
          <a:cs typeface="+mn-cs"/>
        </a:defRPr>
      </a:lvl8pPr>
      <a:lvl9pPr marL="3650681" algn="l" defTabSz="912666"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64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ctr" anchorCtr="0" compatLnSpc="1">
            <a:prstTxWarp prst="textNoShape">
              <a:avLst/>
            </a:prstTxWarp>
          </a:bodyPr>
          <a:lstStyle/>
          <a:p>
            <a:pPr lvl="0"/>
            <a:r>
              <a:rPr lang="en-US" smtClean="0"/>
              <a:t>Click to edit Master title style</a:t>
            </a:r>
          </a:p>
        </p:txBody>
      </p:sp>
      <p:sp>
        <p:nvSpPr>
          <p:cNvPr id="446467" name="Rectangle 3"/>
          <p:cNvSpPr>
            <a:spLocks noGrp="1" noChangeArrowheads="1"/>
          </p:cNvSpPr>
          <p:nvPr>
            <p:ph type="body" idx="1"/>
          </p:nvPr>
        </p:nvSpPr>
        <p:spPr bwMode="auto">
          <a:xfrm>
            <a:off x="457200" y="1600237"/>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464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defRPr sz="1400"/>
            </a:lvl1pPr>
          </a:lstStyle>
          <a:p>
            <a:pPr defTabSz="912666" fontAlgn="base">
              <a:spcBef>
                <a:spcPct val="0"/>
              </a:spcBef>
              <a:spcAft>
                <a:spcPct val="0"/>
              </a:spcAft>
            </a:pPr>
            <a:endParaRPr lang="en-US" dirty="0">
              <a:solidFill>
                <a:srgbClr val="000000"/>
              </a:solidFill>
            </a:endParaRPr>
          </a:p>
        </p:txBody>
      </p:sp>
      <p:sp>
        <p:nvSpPr>
          <p:cNvPr id="446469"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ctr">
              <a:defRPr sz="1400"/>
            </a:lvl1pPr>
          </a:lstStyle>
          <a:p>
            <a:pPr defTabSz="912666" fontAlgn="base">
              <a:spcBef>
                <a:spcPct val="0"/>
              </a:spcBef>
              <a:spcAft>
                <a:spcPct val="0"/>
              </a:spcAft>
            </a:pPr>
            <a:endParaRPr lang="en-US" dirty="0">
              <a:solidFill>
                <a:srgbClr val="000000"/>
              </a:solidFill>
            </a:endParaRPr>
          </a:p>
        </p:txBody>
      </p:sp>
      <p:sp>
        <p:nvSpPr>
          <p:cNvPr id="4464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r">
              <a:defRPr sz="1400"/>
            </a:lvl1pPr>
          </a:lstStyle>
          <a:p>
            <a:pPr defTabSz="912666" fontAlgn="base">
              <a:spcBef>
                <a:spcPct val="0"/>
              </a:spcBef>
              <a:spcAft>
                <a:spcPct val="0"/>
              </a:spcAft>
            </a:pPr>
            <a:fld id="{0BE4B02A-7B54-4636-8A7F-A8DEBD447024}" type="slidenum">
              <a:rPr lang="en-US" smtClean="0">
                <a:solidFill>
                  <a:srgbClr val="000000"/>
                </a:solidFill>
              </a:rPr>
              <a:pPr defTabSz="912666" fontAlgn="base">
                <a:spcBef>
                  <a:spcPct val="0"/>
                </a:spcBef>
                <a:spcAft>
                  <a:spcPct val="0"/>
                </a:spcAft>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776"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6325" algn="ctr" rtl="0" fontAlgn="base">
        <a:spcBef>
          <a:spcPct val="0"/>
        </a:spcBef>
        <a:spcAft>
          <a:spcPct val="0"/>
        </a:spcAft>
        <a:defRPr sz="4400">
          <a:solidFill>
            <a:schemeClr val="tx2"/>
          </a:solidFill>
          <a:latin typeface="Arial" pitchFamily="34" charset="0"/>
          <a:cs typeface="Arial" pitchFamily="34" charset="0"/>
        </a:defRPr>
      </a:lvl6pPr>
      <a:lvl7pPr marL="912666" algn="ctr" rtl="0" fontAlgn="base">
        <a:spcBef>
          <a:spcPct val="0"/>
        </a:spcBef>
        <a:spcAft>
          <a:spcPct val="0"/>
        </a:spcAft>
        <a:defRPr sz="4400">
          <a:solidFill>
            <a:schemeClr val="tx2"/>
          </a:solidFill>
          <a:latin typeface="Arial" pitchFamily="34" charset="0"/>
          <a:cs typeface="Arial" pitchFamily="34" charset="0"/>
        </a:defRPr>
      </a:lvl7pPr>
      <a:lvl8pPr marL="1369010" algn="ctr" rtl="0" fontAlgn="base">
        <a:spcBef>
          <a:spcPct val="0"/>
        </a:spcBef>
        <a:spcAft>
          <a:spcPct val="0"/>
        </a:spcAft>
        <a:defRPr sz="4400">
          <a:solidFill>
            <a:schemeClr val="tx2"/>
          </a:solidFill>
          <a:latin typeface="Arial" pitchFamily="34" charset="0"/>
          <a:cs typeface="Arial" pitchFamily="34" charset="0"/>
        </a:defRPr>
      </a:lvl8pPr>
      <a:lvl9pPr marL="1825342"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259" indent="-342259" algn="l" rtl="0" fontAlgn="base">
        <a:spcBef>
          <a:spcPct val="20000"/>
        </a:spcBef>
        <a:spcAft>
          <a:spcPct val="0"/>
        </a:spcAft>
        <a:buChar char="•"/>
        <a:defRPr sz="3200">
          <a:solidFill>
            <a:schemeClr val="tx1"/>
          </a:solidFill>
          <a:latin typeface="+mn-lt"/>
          <a:ea typeface="+mn-ea"/>
          <a:cs typeface="+mn-cs"/>
        </a:defRPr>
      </a:lvl1pPr>
      <a:lvl2pPr marL="741544" indent="-285220" algn="l" rtl="0" fontAlgn="base">
        <a:spcBef>
          <a:spcPct val="20000"/>
        </a:spcBef>
        <a:spcAft>
          <a:spcPct val="0"/>
        </a:spcAft>
        <a:buChar char="–"/>
        <a:defRPr sz="2800">
          <a:solidFill>
            <a:schemeClr val="tx1"/>
          </a:solidFill>
          <a:latin typeface="+mn-lt"/>
          <a:cs typeface="+mn-cs"/>
        </a:defRPr>
      </a:lvl2pPr>
      <a:lvl3pPr marL="1140834" indent="-228162" algn="l" rtl="0" fontAlgn="base">
        <a:spcBef>
          <a:spcPct val="20000"/>
        </a:spcBef>
        <a:spcAft>
          <a:spcPct val="0"/>
        </a:spcAft>
        <a:buChar char="•"/>
        <a:defRPr sz="2400">
          <a:solidFill>
            <a:schemeClr val="tx1"/>
          </a:solidFill>
          <a:latin typeface="+mn-lt"/>
          <a:cs typeface="+mn-cs"/>
        </a:defRPr>
      </a:lvl3pPr>
      <a:lvl4pPr marL="1597168" indent="-228162" algn="l" rtl="0" fontAlgn="base">
        <a:spcBef>
          <a:spcPct val="20000"/>
        </a:spcBef>
        <a:spcAft>
          <a:spcPct val="0"/>
        </a:spcAft>
        <a:buChar char="–"/>
        <a:defRPr sz="2000">
          <a:solidFill>
            <a:schemeClr val="tx1"/>
          </a:solidFill>
          <a:latin typeface="+mn-lt"/>
          <a:cs typeface="+mn-cs"/>
        </a:defRPr>
      </a:lvl4pPr>
      <a:lvl5pPr marL="2053515" indent="-228162" algn="l" rtl="0" fontAlgn="base">
        <a:spcBef>
          <a:spcPct val="20000"/>
        </a:spcBef>
        <a:spcAft>
          <a:spcPct val="0"/>
        </a:spcAft>
        <a:buChar char="»"/>
        <a:defRPr sz="2000">
          <a:solidFill>
            <a:schemeClr val="tx1"/>
          </a:solidFill>
          <a:latin typeface="+mn-lt"/>
          <a:cs typeface="+mn-cs"/>
        </a:defRPr>
      </a:lvl5pPr>
      <a:lvl6pPr marL="2509846" indent="-228162" algn="l" rtl="0" fontAlgn="base">
        <a:spcBef>
          <a:spcPct val="20000"/>
        </a:spcBef>
        <a:spcAft>
          <a:spcPct val="0"/>
        </a:spcAft>
        <a:buChar char="»"/>
        <a:defRPr sz="2000">
          <a:solidFill>
            <a:schemeClr val="tx1"/>
          </a:solidFill>
          <a:latin typeface="+mn-lt"/>
          <a:cs typeface="+mn-cs"/>
        </a:defRPr>
      </a:lvl6pPr>
      <a:lvl7pPr marL="2966176" indent="-228162" algn="l" rtl="0" fontAlgn="base">
        <a:spcBef>
          <a:spcPct val="20000"/>
        </a:spcBef>
        <a:spcAft>
          <a:spcPct val="0"/>
        </a:spcAft>
        <a:buChar char="»"/>
        <a:defRPr sz="2000">
          <a:solidFill>
            <a:schemeClr val="tx1"/>
          </a:solidFill>
          <a:latin typeface="+mn-lt"/>
          <a:cs typeface="+mn-cs"/>
        </a:defRPr>
      </a:lvl7pPr>
      <a:lvl8pPr marL="3422517" indent="-228162" algn="l" rtl="0" fontAlgn="base">
        <a:spcBef>
          <a:spcPct val="20000"/>
        </a:spcBef>
        <a:spcAft>
          <a:spcPct val="0"/>
        </a:spcAft>
        <a:buChar char="»"/>
        <a:defRPr sz="2000">
          <a:solidFill>
            <a:schemeClr val="tx1"/>
          </a:solidFill>
          <a:latin typeface="+mn-lt"/>
          <a:cs typeface="+mn-cs"/>
        </a:defRPr>
      </a:lvl8pPr>
      <a:lvl9pPr marL="3878840" indent="-228162"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2666" rtl="0" eaLnBrk="1" latinLnBrk="0" hangingPunct="1">
        <a:defRPr sz="1800" kern="1200">
          <a:solidFill>
            <a:schemeClr val="tx1"/>
          </a:solidFill>
          <a:latin typeface="+mn-lt"/>
          <a:ea typeface="+mn-ea"/>
          <a:cs typeface="+mn-cs"/>
        </a:defRPr>
      </a:lvl1pPr>
      <a:lvl2pPr marL="456325" algn="l" defTabSz="912666" rtl="0" eaLnBrk="1" latinLnBrk="0" hangingPunct="1">
        <a:defRPr sz="1800" kern="1200">
          <a:solidFill>
            <a:schemeClr val="tx1"/>
          </a:solidFill>
          <a:latin typeface="+mn-lt"/>
          <a:ea typeface="+mn-ea"/>
          <a:cs typeface="+mn-cs"/>
        </a:defRPr>
      </a:lvl2pPr>
      <a:lvl3pPr marL="912666" algn="l" defTabSz="912666" rtl="0" eaLnBrk="1" latinLnBrk="0" hangingPunct="1">
        <a:defRPr sz="1800" kern="1200">
          <a:solidFill>
            <a:schemeClr val="tx1"/>
          </a:solidFill>
          <a:latin typeface="+mn-lt"/>
          <a:ea typeface="+mn-ea"/>
          <a:cs typeface="+mn-cs"/>
        </a:defRPr>
      </a:lvl3pPr>
      <a:lvl4pPr marL="1369010" algn="l" defTabSz="912666" rtl="0" eaLnBrk="1" latinLnBrk="0" hangingPunct="1">
        <a:defRPr sz="1800" kern="1200">
          <a:solidFill>
            <a:schemeClr val="tx1"/>
          </a:solidFill>
          <a:latin typeface="+mn-lt"/>
          <a:ea typeface="+mn-ea"/>
          <a:cs typeface="+mn-cs"/>
        </a:defRPr>
      </a:lvl4pPr>
      <a:lvl5pPr marL="1825342" algn="l" defTabSz="912666" rtl="0" eaLnBrk="1" latinLnBrk="0" hangingPunct="1">
        <a:defRPr sz="1800" kern="1200">
          <a:solidFill>
            <a:schemeClr val="tx1"/>
          </a:solidFill>
          <a:latin typeface="+mn-lt"/>
          <a:ea typeface="+mn-ea"/>
          <a:cs typeface="+mn-cs"/>
        </a:defRPr>
      </a:lvl5pPr>
      <a:lvl6pPr marL="2281671" algn="l" defTabSz="912666" rtl="0" eaLnBrk="1" latinLnBrk="0" hangingPunct="1">
        <a:defRPr sz="1800" kern="1200">
          <a:solidFill>
            <a:schemeClr val="tx1"/>
          </a:solidFill>
          <a:latin typeface="+mn-lt"/>
          <a:ea typeface="+mn-ea"/>
          <a:cs typeface="+mn-cs"/>
        </a:defRPr>
      </a:lvl6pPr>
      <a:lvl7pPr marL="2738015" algn="l" defTabSz="912666" rtl="0" eaLnBrk="1" latinLnBrk="0" hangingPunct="1">
        <a:defRPr sz="1800" kern="1200">
          <a:solidFill>
            <a:schemeClr val="tx1"/>
          </a:solidFill>
          <a:latin typeface="+mn-lt"/>
          <a:ea typeface="+mn-ea"/>
          <a:cs typeface="+mn-cs"/>
        </a:defRPr>
      </a:lvl7pPr>
      <a:lvl8pPr marL="3194346" algn="l" defTabSz="912666" rtl="0" eaLnBrk="1" latinLnBrk="0" hangingPunct="1">
        <a:defRPr sz="1800" kern="1200">
          <a:solidFill>
            <a:schemeClr val="tx1"/>
          </a:solidFill>
          <a:latin typeface="+mn-lt"/>
          <a:ea typeface="+mn-ea"/>
          <a:cs typeface="+mn-cs"/>
        </a:defRPr>
      </a:lvl8pPr>
      <a:lvl9pPr marL="3650681" algn="l" defTabSz="912666"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64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ctr" anchorCtr="0" compatLnSpc="1">
            <a:prstTxWarp prst="textNoShape">
              <a:avLst/>
            </a:prstTxWarp>
          </a:bodyPr>
          <a:lstStyle/>
          <a:p>
            <a:pPr lvl="0"/>
            <a:r>
              <a:rPr lang="en-US" smtClean="0"/>
              <a:t>Click to edit Master title style</a:t>
            </a:r>
          </a:p>
        </p:txBody>
      </p:sp>
      <p:sp>
        <p:nvSpPr>
          <p:cNvPr id="446467" name="Rectangle 3"/>
          <p:cNvSpPr>
            <a:spLocks noGrp="1" noChangeArrowheads="1"/>
          </p:cNvSpPr>
          <p:nvPr>
            <p:ph type="body" idx="1"/>
          </p:nvPr>
        </p:nvSpPr>
        <p:spPr bwMode="auto">
          <a:xfrm>
            <a:off x="457200" y="1600237"/>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464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defRPr sz="1400"/>
            </a:lvl1pPr>
          </a:lstStyle>
          <a:p>
            <a:pPr defTabSz="912666" fontAlgn="base">
              <a:spcBef>
                <a:spcPct val="0"/>
              </a:spcBef>
              <a:spcAft>
                <a:spcPct val="0"/>
              </a:spcAft>
            </a:pPr>
            <a:endParaRPr lang="en-US" dirty="0">
              <a:solidFill>
                <a:srgbClr val="000000"/>
              </a:solidFill>
            </a:endParaRPr>
          </a:p>
        </p:txBody>
      </p:sp>
      <p:sp>
        <p:nvSpPr>
          <p:cNvPr id="446469"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ctr">
              <a:defRPr sz="1400"/>
            </a:lvl1pPr>
          </a:lstStyle>
          <a:p>
            <a:pPr defTabSz="912666" fontAlgn="base">
              <a:spcBef>
                <a:spcPct val="0"/>
              </a:spcBef>
              <a:spcAft>
                <a:spcPct val="0"/>
              </a:spcAft>
            </a:pPr>
            <a:endParaRPr lang="en-US" dirty="0">
              <a:solidFill>
                <a:srgbClr val="000000"/>
              </a:solidFill>
            </a:endParaRPr>
          </a:p>
        </p:txBody>
      </p:sp>
      <p:sp>
        <p:nvSpPr>
          <p:cNvPr id="4464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r">
              <a:defRPr sz="1400"/>
            </a:lvl1pPr>
          </a:lstStyle>
          <a:p>
            <a:pPr defTabSz="912666" fontAlgn="base">
              <a:spcBef>
                <a:spcPct val="0"/>
              </a:spcBef>
              <a:spcAft>
                <a:spcPct val="0"/>
              </a:spcAft>
            </a:pPr>
            <a:fld id="{0BE4B02A-7B54-4636-8A7F-A8DEBD447024}" type="slidenum">
              <a:rPr lang="en-US" smtClean="0">
                <a:solidFill>
                  <a:srgbClr val="000000"/>
                </a:solidFill>
              </a:rPr>
              <a:pPr defTabSz="912666" fontAlgn="base">
                <a:spcBef>
                  <a:spcPct val="0"/>
                </a:spcBef>
                <a:spcAft>
                  <a:spcPct val="0"/>
                </a:spcAft>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778"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6325" algn="ctr" rtl="0" fontAlgn="base">
        <a:spcBef>
          <a:spcPct val="0"/>
        </a:spcBef>
        <a:spcAft>
          <a:spcPct val="0"/>
        </a:spcAft>
        <a:defRPr sz="4400">
          <a:solidFill>
            <a:schemeClr val="tx2"/>
          </a:solidFill>
          <a:latin typeface="Arial" pitchFamily="34" charset="0"/>
          <a:cs typeface="Arial" pitchFamily="34" charset="0"/>
        </a:defRPr>
      </a:lvl6pPr>
      <a:lvl7pPr marL="912666" algn="ctr" rtl="0" fontAlgn="base">
        <a:spcBef>
          <a:spcPct val="0"/>
        </a:spcBef>
        <a:spcAft>
          <a:spcPct val="0"/>
        </a:spcAft>
        <a:defRPr sz="4400">
          <a:solidFill>
            <a:schemeClr val="tx2"/>
          </a:solidFill>
          <a:latin typeface="Arial" pitchFamily="34" charset="0"/>
          <a:cs typeface="Arial" pitchFamily="34" charset="0"/>
        </a:defRPr>
      </a:lvl7pPr>
      <a:lvl8pPr marL="1369010" algn="ctr" rtl="0" fontAlgn="base">
        <a:spcBef>
          <a:spcPct val="0"/>
        </a:spcBef>
        <a:spcAft>
          <a:spcPct val="0"/>
        </a:spcAft>
        <a:defRPr sz="4400">
          <a:solidFill>
            <a:schemeClr val="tx2"/>
          </a:solidFill>
          <a:latin typeface="Arial" pitchFamily="34" charset="0"/>
          <a:cs typeface="Arial" pitchFamily="34" charset="0"/>
        </a:defRPr>
      </a:lvl8pPr>
      <a:lvl9pPr marL="1825342"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259" indent="-342259" algn="l" rtl="0" fontAlgn="base">
        <a:spcBef>
          <a:spcPct val="20000"/>
        </a:spcBef>
        <a:spcAft>
          <a:spcPct val="0"/>
        </a:spcAft>
        <a:buChar char="•"/>
        <a:defRPr sz="3200">
          <a:solidFill>
            <a:schemeClr val="tx1"/>
          </a:solidFill>
          <a:latin typeface="+mn-lt"/>
          <a:ea typeface="+mn-ea"/>
          <a:cs typeface="+mn-cs"/>
        </a:defRPr>
      </a:lvl1pPr>
      <a:lvl2pPr marL="741544" indent="-285220" algn="l" rtl="0" fontAlgn="base">
        <a:spcBef>
          <a:spcPct val="20000"/>
        </a:spcBef>
        <a:spcAft>
          <a:spcPct val="0"/>
        </a:spcAft>
        <a:buChar char="–"/>
        <a:defRPr sz="2800">
          <a:solidFill>
            <a:schemeClr val="tx1"/>
          </a:solidFill>
          <a:latin typeface="+mn-lt"/>
          <a:cs typeface="+mn-cs"/>
        </a:defRPr>
      </a:lvl2pPr>
      <a:lvl3pPr marL="1140834" indent="-228162" algn="l" rtl="0" fontAlgn="base">
        <a:spcBef>
          <a:spcPct val="20000"/>
        </a:spcBef>
        <a:spcAft>
          <a:spcPct val="0"/>
        </a:spcAft>
        <a:buChar char="•"/>
        <a:defRPr sz="2400">
          <a:solidFill>
            <a:schemeClr val="tx1"/>
          </a:solidFill>
          <a:latin typeface="+mn-lt"/>
          <a:cs typeface="+mn-cs"/>
        </a:defRPr>
      </a:lvl3pPr>
      <a:lvl4pPr marL="1597168" indent="-228162" algn="l" rtl="0" fontAlgn="base">
        <a:spcBef>
          <a:spcPct val="20000"/>
        </a:spcBef>
        <a:spcAft>
          <a:spcPct val="0"/>
        </a:spcAft>
        <a:buChar char="–"/>
        <a:defRPr sz="2000">
          <a:solidFill>
            <a:schemeClr val="tx1"/>
          </a:solidFill>
          <a:latin typeface="+mn-lt"/>
          <a:cs typeface="+mn-cs"/>
        </a:defRPr>
      </a:lvl4pPr>
      <a:lvl5pPr marL="2053515" indent="-228162" algn="l" rtl="0" fontAlgn="base">
        <a:spcBef>
          <a:spcPct val="20000"/>
        </a:spcBef>
        <a:spcAft>
          <a:spcPct val="0"/>
        </a:spcAft>
        <a:buChar char="»"/>
        <a:defRPr sz="2000">
          <a:solidFill>
            <a:schemeClr val="tx1"/>
          </a:solidFill>
          <a:latin typeface="+mn-lt"/>
          <a:cs typeface="+mn-cs"/>
        </a:defRPr>
      </a:lvl5pPr>
      <a:lvl6pPr marL="2509846" indent="-228162" algn="l" rtl="0" fontAlgn="base">
        <a:spcBef>
          <a:spcPct val="20000"/>
        </a:spcBef>
        <a:spcAft>
          <a:spcPct val="0"/>
        </a:spcAft>
        <a:buChar char="»"/>
        <a:defRPr sz="2000">
          <a:solidFill>
            <a:schemeClr val="tx1"/>
          </a:solidFill>
          <a:latin typeface="+mn-lt"/>
          <a:cs typeface="+mn-cs"/>
        </a:defRPr>
      </a:lvl6pPr>
      <a:lvl7pPr marL="2966176" indent="-228162" algn="l" rtl="0" fontAlgn="base">
        <a:spcBef>
          <a:spcPct val="20000"/>
        </a:spcBef>
        <a:spcAft>
          <a:spcPct val="0"/>
        </a:spcAft>
        <a:buChar char="»"/>
        <a:defRPr sz="2000">
          <a:solidFill>
            <a:schemeClr val="tx1"/>
          </a:solidFill>
          <a:latin typeface="+mn-lt"/>
          <a:cs typeface="+mn-cs"/>
        </a:defRPr>
      </a:lvl7pPr>
      <a:lvl8pPr marL="3422517" indent="-228162" algn="l" rtl="0" fontAlgn="base">
        <a:spcBef>
          <a:spcPct val="20000"/>
        </a:spcBef>
        <a:spcAft>
          <a:spcPct val="0"/>
        </a:spcAft>
        <a:buChar char="»"/>
        <a:defRPr sz="2000">
          <a:solidFill>
            <a:schemeClr val="tx1"/>
          </a:solidFill>
          <a:latin typeface="+mn-lt"/>
          <a:cs typeface="+mn-cs"/>
        </a:defRPr>
      </a:lvl8pPr>
      <a:lvl9pPr marL="3878840" indent="-228162"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2666" rtl="0" eaLnBrk="1" latinLnBrk="0" hangingPunct="1">
        <a:defRPr sz="1800" kern="1200">
          <a:solidFill>
            <a:schemeClr val="tx1"/>
          </a:solidFill>
          <a:latin typeface="+mn-lt"/>
          <a:ea typeface="+mn-ea"/>
          <a:cs typeface="+mn-cs"/>
        </a:defRPr>
      </a:lvl1pPr>
      <a:lvl2pPr marL="456325" algn="l" defTabSz="912666" rtl="0" eaLnBrk="1" latinLnBrk="0" hangingPunct="1">
        <a:defRPr sz="1800" kern="1200">
          <a:solidFill>
            <a:schemeClr val="tx1"/>
          </a:solidFill>
          <a:latin typeface="+mn-lt"/>
          <a:ea typeface="+mn-ea"/>
          <a:cs typeface="+mn-cs"/>
        </a:defRPr>
      </a:lvl2pPr>
      <a:lvl3pPr marL="912666" algn="l" defTabSz="912666" rtl="0" eaLnBrk="1" latinLnBrk="0" hangingPunct="1">
        <a:defRPr sz="1800" kern="1200">
          <a:solidFill>
            <a:schemeClr val="tx1"/>
          </a:solidFill>
          <a:latin typeface="+mn-lt"/>
          <a:ea typeface="+mn-ea"/>
          <a:cs typeface="+mn-cs"/>
        </a:defRPr>
      </a:lvl3pPr>
      <a:lvl4pPr marL="1369010" algn="l" defTabSz="912666" rtl="0" eaLnBrk="1" latinLnBrk="0" hangingPunct="1">
        <a:defRPr sz="1800" kern="1200">
          <a:solidFill>
            <a:schemeClr val="tx1"/>
          </a:solidFill>
          <a:latin typeface="+mn-lt"/>
          <a:ea typeface="+mn-ea"/>
          <a:cs typeface="+mn-cs"/>
        </a:defRPr>
      </a:lvl4pPr>
      <a:lvl5pPr marL="1825342" algn="l" defTabSz="912666" rtl="0" eaLnBrk="1" latinLnBrk="0" hangingPunct="1">
        <a:defRPr sz="1800" kern="1200">
          <a:solidFill>
            <a:schemeClr val="tx1"/>
          </a:solidFill>
          <a:latin typeface="+mn-lt"/>
          <a:ea typeface="+mn-ea"/>
          <a:cs typeface="+mn-cs"/>
        </a:defRPr>
      </a:lvl5pPr>
      <a:lvl6pPr marL="2281671" algn="l" defTabSz="912666" rtl="0" eaLnBrk="1" latinLnBrk="0" hangingPunct="1">
        <a:defRPr sz="1800" kern="1200">
          <a:solidFill>
            <a:schemeClr val="tx1"/>
          </a:solidFill>
          <a:latin typeface="+mn-lt"/>
          <a:ea typeface="+mn-ea"/>
          <a:cs typeface="+mn-cs"/>
        </a:defRPr>
      </a:lvl6pPr>
      <a:lvl7pPr marL="2738015" algn="l" defTabSz="912666" rtl="0" eaLnBrk="1" latinLnBrk="0" hangingPunct="1">
        <a:defRPr sz="1800" kern="1200">
          <a:solidFill>
            <a:schemeClr val="tx1"/>
          </a:solidFill>
          <a:latin typeface="+mn-lt"/>
          <a:ea typeface="+mn-ea"/>
          <a:cs typeface="+mn-cs"/>
        </a:defRPr>
      </a:lvl7pPr>
      <a:lvl8pPr marL="3194346" algn="l" defTabSz="912666" rtl="0" eaLnBrk="1" latinLnBrk="0" hangingPunct="1">
        <a:defRPr sz="1800" kern="1200">
          <a:solidFill>
            <a:schemeClr val="tx1"/>
          </a:solidFill>
          <a:latin typeface="+mn-lt"/>
          <a:ea typeface="+mn-ea"/>
          <a:cs typeface="+mn-cs"/>
        </a:defRPr>
      </a:lvl8pPr>
      <a:lvl9pPr marL="3650681" algn="l" defTabSz="91266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bwMode="auto">
          <a:xfrm>
            <a:off x="457356" y="274448"/>
            <a:ext cx="8229290" cy="1142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6" tIns="45550" rIns="91096" bIns="45550" numCol="1" anchor="ctr" anchorCtr="0" compatLnSpc="1">
            <a:prstTxWarp prst="textNoShape">
              <a:avLst/>
            </a:prstTxWarp>
          </a:bodyPr>
          <a:lstStyle/>
          <a:p>
            <a:pPr lvl="0"/>
            <a:r>
              <a:rPr lang="en-US" altLang="en-US" smtClean="0"/>
              <a:t>Click to edit Master title style</a:t>
            </a:r>
          </a:p>
        </p:txBody>
      </p:sp>
      <p:sp>
        <p:nvSpPr>
          <p:cNvPr id="751619" name="Rectangle 3"/>
          <p:cNvSpPr>
            <a:spLocks noGrp="1" noChangeArrowheads="1"/>
          </p:cNvSpPr>
          <p:nvPr>
            <p:ph type="body" idx="1"/>
          </p:nvPr>
        </p:nvSpPr>
        <p:spPr bwMode="auto">
          <a:xfrm>
            <a:off x="457356" y="1599787"/>
            <a:ext cx="8229290" cy="452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6" tIns="45550" rIns="91096" bIns="4555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51620" name="Rectangle 4"/>
          <p:cNvSpPr>
            <a:spLocks noGrp="1" noChangeArrowheads="1"/>
          </p:cNvSpPr>
          <p:nvPr>
            <p:ph type="dt" sz="half" idx="2"/>
          </p:nvPr>
        </p:nvSpPr>
        <p:spPr bwMode="auto">
          <a:xfrm>
            <a:off x="457355" y="6245716"/>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6" tIns="45550" rIns="91096" bIns="45550" numCol="1" anchor="t" anchorCtr="0" compatLnSpc="1">
            <a:prstTxWarp prst="textNoShape">
              <a:avLst/>
            </a:prstTxWarp>
          </a:bodyPr>
          <a:lstStyle>
            <a:lvl1pPr defTabSz="911249">
              <a:defRPr sz="1400"/>
            </a:lvl1pPr>
          </a:lstStyle>
          <a:p>
            <a:pPr fontAlgn="base">
              <a:spcBef>
                <a:spcPct val="0"/>
              </a:spcBef>
              <a:spcAft>
                <a:spcPct val="0"/>
              </a:spcAft>
            </a:pPr>
            <a:endParaRPr lang="en-US" altLang="en-US" dirty="0" smtClean="0">
              <a:solidFill>
                <a:srgbClr val="000000"/>
              </a:solidFill>
            </a:endParaRPr>
          </a:p>
        </p:txBody>
      </p:sp>
      <p:sp>
        <p:nvSpPr>
          <p:cNvPr id="751621" name="Rectangle 5"/>
          <p:cNvSpPr>
            <a:spLocks noGrp="1" noChangeArrowheads="1"/>
          </p:cNvSpPr>
          <p:nvPr>
            <p:ph type="ftr" sz="quarter" idx="3"/>
          </p:nvPr>
        </p:nvSpPr>
        <p:spPr bwMode="auto">
          <a:xfrm>
            <a:off x="3123989" y="6245716"/>
            <a:ext cx="2896065"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6" tIns="45550" rIns="91096" bIns="45550" numCol="1" anchor="t" anchorCtr="0" compatLnSpc="1">
            <a:prstTxWarp prst="textNoShape">
              <a:avLst/>
            </a:prstTxWarp>
          </a:bodyPr>
          <a:lstStyle>
            <a:lvl1pPr algn="ctr" defTabSz="911249">
              <a:defRPr sz="1400"/>
            </a:lvl1pPr>
          </a:lstStyle>
          <a:p>
            <a:pPr fontAlgn="base">
              <a:spcBef>
                <a:spcPct val="0"/>
              </a:spcBef>
              <a:spcAft>
                <a:spcPct val="0"/>
              </a:spcAft>
            </a:pPr>
            <a:endParaRPr lang="en-US" altLang="en-US" dirty="0" smtClean="0">
              <a:solidFill>
                <a:srgbClr val="000000"/>
              </a:solidFill>
            </a:endParaRPr>
          </a:p>
        </p:txBody>
      </p:sp>
      <p:sp>
        <p:nvSpPr>
          <p:cNvPr id="751622" name="Rectangle 6"/>
          <p:cNvSpPr>
            <a:spLocks noGrp="1" noChangeArrowheads="1"/>
          </p:cNvSpPr>
          <p:nvPr>
            <p:ph type="sldNum" sz="quarter" idx="4"/>
          </p:nvPr>
        </p:nvSpPr>
        <p:spPr bwMode="auto">
          <a:xfrm>
            <a:off x="6553355" y="6245716"/>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6" tIns="45550" rIns="91096" bIns="45550" numCol="1" anchor="t" anchorCtr="0" compatLnSpc="1">
            <a:prstTxWarp prst="textNoShape">
              <a:avLst/>
            </a:prstTxWarp>
          </a:bodyPr>
          <a:lstStyle>
            <a:lvl1pPr algn="r" defTabSz="911249">
              <a:defRPr sz="1400"/>
            </a:lvl1pPr>
          </a:lstStyle>
          <a:p>
            <a:pPr fontAlgn="base">
              <a:spcBef>
                <a:spcPct val="0"/>
              </a:spcBef>
              <a:spcAft>
                <a:spcPct val="0"/>
              </a:spcAft>
            </a:pPr>
            <a:fld id="{E8643E87-218D-464B-9B4D-FAD2BB7615F0}" type="slidenum">
              <a:rPr lang="en-US" altLang="en-US" smtClean="0">
                <a:solidFill>
                  <a:srgbClr val="000000"/>
                </a:solidFill>
              </a:rPr>
              <a:pPr fontAlgn="base">
                <a:spcBef>
                  <a:spcPct val="0"/>
                </a:spcBef>
                <a:spcAft>
                  <a:spcPct val="0"/>
                </a:spcAft>
              </a:pPr>
              <a:t>‹#›</a:t>
            </a:fld>
            <a:endParaRPr lang="en-US" altLang="en-US" dirty="0" smtClean="0">
              <a:solidFill>
                <a:srgbClr val="000000"/>
              </a:solidFill>
            </a:endParaRPr>
          </a:p>
        </p:txBody>
      </p:sp>
    </p:spTree>
  </p:cSld>
  <p:clrMap bg1="lt1" tx1="dk1" bg2="lt2" tx2="dk2" accent1="accent1" accent2="accent2" accent3="accent3" accent4="accent4" accent5="accent5" accent6="accent6" hlink="hlink" folHlink="folHlink"/>
  <p:txStyles>
    <p:titleStyle>
      <a:lvl1pPr algn="ctr" defTabSz="911249" rtl="0" fontAlgn="base">
        <a:spcBef>
          <a:spcPct val="0"/>
        </a:spcBef>
        <a:spcAft>
          <a:spcPct val="0"/>
        </a:spcAft>
        <a:defRPr sz="4400">
          <a:solidFill>
            <a:schemeClr val="tx2"/>
          </a:solidFill>
          <a:latin typeface="+mj-lt"/>
          <a:ea typeface="+mj-ea"/>
          <a:cs typeface="+mj-cs"/>
        </a:defRPr>
      </a:lvl1pPr>
      <a:lvl2pPr algn="ctr" defTabSz="911249" rtl="0" fontAlgn="base">
        <a:spcBef>
          <a:spcPct val="0"/>
        </a:spcBef>
        <a:spcAft>
          <a:spcPct val="0"/>
        </a:spcAft>
        <a:defRPr sz="4400">
          <a:solidFill>
            <a:schemeClr val="tx2"/>
          </a:solidFill>
          <a:latin typeface="Arial" pitchFamily="34" charset="0"/>
        </a:defRPr>
      </a:lvl2pPr>
      <a:lvl3pPr algn="ctr" defTabSz="911249" rtl="0" fontAlgn="base">
        <a:spcBef>
          <a:spcPct val="0"/>
        </a:spcBef>
        <a:spcAft>
          <a:spcPct val="0"/>
        </a:spcAft>
        <a:defRPr sz="4400">
          <a:solidFill>
            <a:schemeClr val="tx2"/>
          </a:solidFill>
          <a:latin typeface="Arial" pitchFamily="34" charset="0"/>
        </a:defRPr>
      </a:lvl3pPr>
      <a:lvl4pPr algn="ctr" defTabSz="911249" rtl="0" fontAlgn="base">
        <a:spcBef>
          <a:spcPct val="0"/>
        </a:spcBef>
        <a:spcAft>
          <a:spcPct val="0"/>
        </a:spcAft>
        <a:defRPr sz="4400">
          <a:solidFill>
            <a:schemeClr val="tx2"/>
          </a:solidFill>
          <a:latin typeface="Arial" pitchFamily="34" charset="0"/>
        </a:defRPr>
      </a:lvl4pPr>
      <a:lvl5pPr algn="ctr" defTabSz="911249" rtl="0" fontAlgn="base">
        <a:spcBef>
          <a:spcPct val="0"/>
        </a:spcBef>
        <a:spcAft>
          <a:spcPct val="0"/>
        </a:spcAft>
        <a:defRPr sz="4400">
          <a:solidFill>
            <a:schemeClr val="tx2"/>
          </a:solidFill>
          <a:latin typeface="Arial" pitchFamily="34" charset="0"/>
        </a:defRPr>
      </a:lvl5pPr>
      <a:lvl6pPr marL="444823" algn="ctr" defTabSz="911249" rtl="0" fontAlgn="base">
        <a:spcBef>
          <a:spcPct val="0"/>
        </a:spcBef>
        <a:spcAft>
          <a:spcPct val="0"/>
        </a:spcAft>
        <a:defRPr sz="4400">
          <a:solidFill>
            <a:schemeClr val="tx2"/>
          </a:solidFill>
          <a:latin typeface="Arial" pitchFamily="34" charset="0"/>
        </a:defRPr>
      </a:lvl6pPr>
      <a:lvl7pPr marL="889646" algn="ctr" defTabSz="911249" rtl="0" fontAlgn="base">
        <a:spcBef>
          <a:spcPct val="0"/>
        </a:spcBef>
        <a:spcAft>
          <a:spcPct val="0"/>
        </a:spcAft>
        <a:defRPr sz="4400">
          <a:solidFill>
            <a:schemeClr val="tx2"/>
          </a:solidFill>
          <a:latin typeface="Arial" pitchFamily="34" charset="0"/>
        </a:defRPr>
      </a:lvl7pPr>
      <a:lvl8pPr marL="1334440" algn="ctr" defTabSz="911249" rtl="0" fontAlgn="base">
        <a:spcBef>
          <a:spcPct val="0"/>
        </a:spcBef>
        <a:spcAft>
          <a:spcPct val="0"/>
        </a:spcAft>
        <a:defRPr sz="4400">
          <a:solidFill>
            <a:schemeClr val="tx2"/>
          </a:solidFill>
          <a:latin typeface="Arial" pitchFamily="34" charset="0"/>
        </a:defRPr>
      </a:lvl8pPr>
      <a:lvl9pPr marL="1779255" algn="ctr" defTabSz="911249" rtl="0" fontAlgn="base">
        <a:spcBef>
          <a:spcPct val="0"/>
        </a:spcBef>
        <a:spcAft>
          <a:spcPct val="0"/>
        </a:spcAft>
        <a:defRPr sz="4400">
          <a:solidFill>
            <a:schemeClr val="tx2"/>
          </a:solidFill>
          <a:latin typeface="Arial" pitchFamily="34" charset="0"/>
        </a:defRPr>
      </a:lvl9pPr>
    </p:titleStyle>
    <p:bodyStyle>
      <a:lvl1pPr marL="341340" indent="-341340" algn="l" defTabSz="911249" rtl="0" fontAlgn="base">
        <a:spcBef>
          <a:spcPct val="20000"/>
        </a:spcBef>
        <a:spcAft>
          <a:spcPct val="0"/>
        </a:spcAft>
        <a:buChar char="•"/>
        <a:defRPr sz="3200">
          <a:solidFill>
            <a:schemeClr val="tx1"/>
          </a:solidFill>
          <a:latin typeface="+mn-lt"/>
          <a:ea typeface="+mn-ea"/>
          <a:cs typeface="+mn-cs"/>
        </a:defRPr>
      </a:lvl1pPr>
      <a:lvl2pPr marL="739808" indent="-284199" algn="l" defTabSz="911249" rtl="0" fontAlgn="base">
        <a:spcBef>
          <a:spcPct val="20000"/>
        </a:spcBef>
        <a:spcAft>
          <a:spcPct val="0"/>
        </a:spcAft>
        <a:buChar char="–"/>
        <a:defRPr sz="2800">
          <a:solidFill>
            <a:schemeClr val="tx1"/>
          </a:solidFill>
          <a:latin typeface="+mn-lt"/>
        </a:defRPr>
      </a:lvl2pPr>
      <a:lvl3pPr marL="1138300" indent="-227032" algn="l" defTabSz="911249" rtl="0" fontAlgn="base">
        <a:spcBef>
          <a:spcPct val="20000"/>
        </a:spcBef>
        <a:spcAft>
          <a:spcPct val="0"/>
        </a:spcAft>
        <a:buChar char="•"/>
        <a:defRPr sz="2400">
          <a:solidFill>
            <a:schemeClr val="tx1"/>
          </a:solidFill>
          <a:latin typeface="+mn-lt"/>
        </a:defRPr>
      </a:lvl3pPr>
      <a:lvl4pPr marL="1593917" indent="-227032" algn="l" defTabSz="911249" rtl="0" fontAlgn="base">
        <a:spcBef>
          <a:spcPct val="20000"/>
        </a:spcBef>
        <a:spcAft>
          <a:spcPct val="0"/>
        </a:spcAft>
        <a:buChar char="–"/>
        <a:defRPr sz="2000">
          <a:solidFill>
            <a:schemeClr val="tx1"/>
          </a:solidFill>
          <a:latin typeface="+mn-lt"/>
        </a:defRPr>
      </a:lvl4pPr>
      <a:lvl5pPr marL="2049540" indent="-227032" algn="l" defTabSz="911249" rtl="0" fontAlgn="base">
        <a:spcBef>
          <a:spcPct val="20000"/>
        </a:spcBef>
        <a:spcAft>
          <a:spcPct val="0"/>
        </a:spcAft>
        <a:buChar char="»"/>
        <a:defRPr sz="2000">
          <a:solidFill>
            <a:schemeClr val="tx1"/>
          </a:solidFill>
          <a:latin typeface="+mn-lt"/>
        </a:defRPr>
      </a:lvl5pPr>
      <a:lvl6pPr marL="2494346" indent="-227032" algn="l" defTabSz="911249" rtl="0" fontAlgn="base">
        <a:spcBef>
          <a:spcPct val="20000"/>
        </a:spcBef>
        <a:spcAft>
          <a:spcPct val="0"/>
        </a:spcAft>
        <a:buChar char="»"/>
        <a:defRPr sz="2000">
          <a:solidFill>
            <a:schemeClr val="tx1"/>
          </a:solidFill>
          <a:latin typeface="+mn-lt"/>
        </a:defRPr>
      </a:lvl6pPr>
      <a:lvl7pPr marL="2939165" indent="-227032" algn="l" defTabSz="911249" rtl="0" fontAlgn="base">
        <a:spcBef>
          <a:spcPct val="20000"/>
        </a:spcBef>
        <a:spcAft>
          <a:spcPct val="0"/>
        </a:spcAft>
        <a:buChar char="»"/>
        <a:defRPr sz="2000">
          <a:solidFill>
            <a:schemeClr val="tx1"/>
          </a:solidFill>
          <a:latin typeface="+mn-lt"/>
        </a:defRPr>
      </a:lvl7pPr>
      <a:lvl8pPr marL="3383990" indent="-227032" algn="l" defTabSz="911249" rtl="0" fontAlgn="base">
        <a:spcBef>
          <a:spcPct val="20000"/>
        </a:spcBef>
        <a:spcAft>
          <a:spcPct val="0"/>
        </a:spcAft>
        <a:buChar char="»"/>
        <a:defRPr sz="2000">
          <a:solidFill>
            <a:schemeClr val="tx1"/>
          </a:solidFill>
          <a:latin typeface="+mn-lt"/>
        </a:defRPr>
      </a:lvl8pPr>
      <a:lvl9pPr marL="3828795" indent="-227032" algn="l" defTabSz="911249" rtl="0" fontAlgn="base">
        <a:spcBef>
          <a:spcPct val="20000"/>
        </a:spcBef>
        <a:spcAft>
          <a:spcPct val="0"/>
        </a:spcAft>
        <a:buChar char="»"/>
        <a:defRPr sz="2000">
          <a:solidFill>
            <a:schemeClr val="tx1"/>
          </a:solidFill>
          <a:latin typeface="+mn-lt"/>
        </a:defRPr>
      </a:lvl9pPr>
    </p:bodyStyle>
    <p:otherStyle>
      <a:defPPr>
        <a:defRPr lang="en-US"/>
      </a:defPPr>
      <a:lvl1pPr marL="0" algn="l" defTabSz="889646" rtl="0" eaLnBrk="1" latinLnBrk="0" hangingPunct="1">
        <a:defRPr sz="1800" kern="1200">
          <a:solidFill>
            <a:schemeClr val="tx1"/>
          </a:solidFill>
          <a:latin typeface="+mn-lt"/>
          <a:ea typeface="+mn-ea"/>
          <a:cs typeface="+mn-cs"/>
        </a:defRPr>
      </a:lvl1pPr>
      <a:lvl2pPr marL="444823" algn="l" defTabSz="889646" rtl="0" eaLnBrk="1" latinLnBrk="0" hangingPunct="1">
        <a:defRPr sz="1800" kern="1200">
          <a:solidFill>
            <a:schemeClr val="tx1"/>
          </a:solidFill>
          <a:latin typeface="+mn-lt"/>
          <a:ea typeface="+mn-ea"/>
          <a:cs typeface="+mn-cs"/>
        </a:defRPr>
      </a:lvl2pPr>
      <a:lvl3pPr marL="889646" algn="l" defTabSz="889646" rtl="0" eaLnBrk="1" latinLnBrk="0" hangingPunct="1">
        <a:defRPr sz="1800" kern="1200">
          <a:solidFill>
            <a:schemeClr val="tx1"/>
          </a:solidFill>
          <a:latin typeface="+mn-lt"/>
          <a:ea typeface="+mn-ea"/>
          <a:cs typeface="+mn-cs"/>
        </a:defRPr>
      </a:lvl3pPr>
      <a:lvl4pPr marL="1334440" algn="l" defTabSz="889646" rtl="0" eaLnBrk="1" latinLnBrk="0" hangingPunct="1">
        <a:defRPr sz="1800" kern="1200">
          <a:solidFill>
            <a:schemeClr val="tx1"/>
          </a:solidFill>
          <a:latin typeface="+mn-lt"/>
          <a:ea typeface="+mn-ea"/>
          <a:cs typeface="+mn-cs"/>
        </a:defRPr>
      </a:lvl4pPr>
      <a:lvl5pPr marL="1779255" algn="l" defTabSz="889646" rtl="0" eaLnBrk="1" latinLnBrk="0" hangingPunct="1">
        <a:defRPr sz="1800" kern="1200">
          <a:solidFill>
            <a:schemeClr val="tx1"/>
          </a:solidFill>
          <a:latin typeface="+mn-lt"/>
          <a:ea typeface="+mn-ea"/>
          <a:cs typeface="+mn-cs"/>
        </a:defRPr>
      </a:lvl5pPr>
      <a:lvl6pPr marL="2224063" algn="l" defTabSz="889646" rtl="0" eaLnBrk="1" latinLnBrk="0" hangingPunct="1">
        <a:defRPr sz="1800" kern="1200">
          <a:solidFill>
            <a:schemeClr val="tx1"/>
          </a:solidFill>
          <a:latin typeface="+mn-lt"/>
          <a:ea typeface="+mn-ea"/>
          <a:cs typeface="+mn-cs"/>
        </a:defRPr>
      </a:lvl6pPr>
      <a:lvl7pPr marL="2668878" algn="l" defTabSz="889646" rtl="0" eaLnBrk="1" latinLnBrk="0" hangingPunct="1">
        <a:defRPr sz="1800" kern="1200">
          <a:solidFill>
            <a:schemeClr val="tx1"/>
          </a:solidFill>
          <a:latin typeface="+mn-lt"/>
          <a:ea typeface="+mn-ea"/>
          <a:cs typeface="+mn-cs"/>
        </a:defRPr>
      </a:lvl7pPr>
      <a:lvl8pPr marL="3113699" algn="l" defTabSz="889646" rtl="0" eaLnBrk="1" latinLnBrk="0" hangingPunct="1">
        <a:defRPr sz="1800" kern="1200">
          <a:solidFill>
            <a:schemeClr val="tx1"/>
          </a:solidFill>
          <a:latin typeface="+mn-lt"/>
          <a:ea typeface="+mn-ea"/>
          <a:cs typeface="+mn-cs"/>
        </a:defRPr>
      </a:lvl8pPr>
      <a:lvl9pPr marL="3558505" algn="l" defTabSz="889646"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64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ctr" anchorCtr="0" compatLnSpc="1">
            <a:prstTxWarp prst="textNoShape">
              <a:avLst/>
            </a:prstTxWarp>
          </a:bodyPr>
          <a:lstStyle/>
          <a:p>
            <a:pPr lvl="0"/>
            <a:r>
              <a:rPr lang="en-US" smtClean="0"/>
              <a:t>Click to edit Master title style</a:t>
            </a:r>
          </a:p>
        </p:txBody>
      </p:sp>
      <p:sp>
        <p:nvSpPr>
          <p:cNvPr id="446467" name="Rectangle 3"/>
          <p:cNvSpPr>
            <a:spLocks noGrp="1" noChangeArrowheads="1"/>
          </p:cNvSpPr>
          <p:nvPr>
            <p:ph type="body" idx="1"/>
          </p:nvPr>
        </p:nvSpPr>
        <p:spPr bwMode="auto">
          <a:xfrm>
            <a:off x="457200" y="1600237"/>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464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defRPr sz="1400"/>
            </a:lvl1pPr>
          </a:lstStyle>
          <a:p>
            <a:pPr defTabSz="912666" fontAlgn="base">
              <a:spcBef>
                <a:spcPct val="0"/>
              </a:spcBef>
              <a:spcAft>
                <a:spcPct val="0"/>
              </a:spcAft>
            </a:pPr>
            <a:endParaRPr lang="en-US" dirty="0">
              <a:solidFill>
                <a:srgbClr val="000000"/>
              </a:solidFill>
            </a:endParaRPr>
          </a:p>
        </p:txBody>
      </p:sp>
      <p:sp>
        <p:nvSpPr>
          <p:cNvPr id="446469"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ctr">
              <a:defRPr sz="1400"/>
            </a:lvl1pPr>
          </a:lstStyle>
          <a:p>
            <a:pPr defTabSz="912666" fontAlgn="base">
              <a:spcBef>
                <a:spcPct val="0"/>
              </a:spcBef>
              <a:spcAft>
                <a:spcPct val="0"/>
              </a:spcAft>
            </a:pPr>
            <a:endParaRPr lang="en-US" dirty="0">
              <a:solidFill>
                <a:srgbClr val="000000"/>
              </a:solidFill>
            </a:endParaRPr>
          </a:p>
        </p:txBody>
      </p:sp>
      <p:sp>
        <p:nvSpPr>
          <p:cNvPr id="4464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r">
              <a:defRPr sz="1400"/>
            </a:lvl1pPr>
          </a:lstStyle>
          <a:p>
            <a:pPr defTabSz="912666" fontAlgn="base">
              <a:spcBef>
                <a:spcPct val="0"/>
              </a:spcBef>
              <a:spcAft>
                <a:spcPct val="0"/>
              </a:spcAft>
            </a:pPr>
            <a:fld id="{0BE4B02A-7B54-4636-8A7F-A8DEBD447024}" type="slidenum">
              <a:rPr lang="en-US" smtClean="0">
                <a:solidFill>
                  <a:srgbClr val="000000"/>
                </a:solidFill>
              </a:rPr>
              <a:pPr defTabSz="912666" fontAlgn="base">
                <a:spcBef>
                  <a:spcPct val="0"/>
                </a:spcBef>
                <a:spcAft>
                  <a:spcPct val="0"/>
                </a:spcAft>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780"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6325" algn="ctr" rtl="0" fontAlgn="base">
        <a:spcBef>
          <a:spcPct val="0"/>
        </a:spcBef>
        <a:spcAft>
          <a:spcPct val="0"/>
        </a:spcAft>
        <a:defRPr sz="4400">
          <a:solidFill>
            <a:schemeClr val="tx2"/>
          </a:solidFill>
          <a:latin typeface="Arial" pitchFamily="34" charset="0"/>
          <a:cs typeface="Arial" pitchFamily="34" charset="0"/>
        </a:defRPr>
      </a:lvl6pPr>
      <a:lvl7pPr marL="912666" algn="ctr" rtl="0" fontAlgn="base">
        <a:spcBef>
          <a:spcPct val="0"/>
        </a:spcBef>
        <a:spcAft>
          <a:spcPct val="0"/>
        </a:spcAft>
        <a:defRPr sz="4400">
          <a:solidFill>
            <a:schemeClr val="tx2"/>
          </a:solidFill>
          <a:latin typeface="Arial" pitchFamily="34" charset="0"/>
          <a:cs typeface="Arial" pitchFamily="34" charset="0"/>
        </a:defRPr>
      </a:lvl7pPr>
      <a:lvl8pPr marL="1369010" algn="ctr" rtl="0" fontAlgn="base">
        <a:spcBef>
          <a:spcPct val="0"/>
        </a:spcBef>
        <a:spcAft>
          <a:spcPct val="0"/>
        </a:spcAft>
        <a:defRPr sz="4400">
          <a:solidFill>
            <a:schemeClr val="tx2"/>
          </a:solidFill>
          <a:latin typeface="Arial" pitchFamily="34" charset="0"/>
          <a:cs typeface="Arial" pitchFamily="34" charset="0"/>
        </a:defRPr>
      </a:lvl8pPr>
      <a:lvl9pPr marL="1825342"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259" indent="-342259" algn="l" rtl="0" fontAlgn="base">
        <a:spcBef>
          <a:spcPct val="20000"/>
        </a:spcBef>
        <a:spcAft>
          <a:spcPct val="0"/>
        </a:spcAft>
        <a:buChar char="•"/>
        <a:defRPr sz="3200">
          <a:solidFill>
            <a:schemeClr val="tx1"/>
          </a:solidFill>
          <a:latin typeface="+mn-lt"/>
          <a:ea typeface="+mn-ea"/>
          <a:cs typeface="+mn-cs"/>
        </a:defRPr>
      </a:lvl1pPr>
      <a:lvl2pPr marL="741544" indent="-285220" algn="l" rtl="0" fontAlgn="base">
        <a:spcBef>
          <a:spcPct val="20000"/>
        </a:spcBef>
        <a:spcAft>
          <a:spcPct val="0"/>
        </a:spcAft>
        <a:buChar char="–"/>
        <a:defRPr sz="2800">
          <a:solidFill>
            <a:schemeClr val="tx1"/>
          </a:solidFill>
          <a:latin typeface="+mn-lt"/>
          <a:cs typeface="+mn-cs"/>
        </a:defRPr>
      </a:lvl2pPr>
      <a:lvl3pPr marL="1140834" indent="-228162" algn="l" rtl="0" fontAlgn="base">
        <a:spcBef>
          <a:spcPct val="20000"/>
        </a:spcBef>
        <a:spcAft>
          <a:spcPct val="0"/>
        </a:spcAft>
        <a:buChar char="•"/>
        <a:defRPr sz="2400">
          <a:solidFill>
            <a:schemeClr val="tx1"/>
          </a:solidFill>
          <a:latin typeface="+mn-lt"/>
          <a:cs typeface="+mn-cs"/>
        </a:defRPr>
      </a:lvl3pPr>
      <a:lvl4pPr marL="1597168" indent="-228162" algn="l" rtl="0" fontAlgn="base">
        <a:spcBef>
          <a:spcPct val="20000"/>
        </a:spcBef>
        <a:spcAft>
          <a:spcPct val="0"/>
        </a:spcAft>
        <a:buChar char="–"/>
        <a:defRPr sz="2000">
          <a:solidFill>
            <a:schemeClr val="tx1"/>
          </a:solidFill>
          <a:latin typeface="+mn-lt"/>
          <a:cs typeface="+mn-cs"/>
        </a:defRPr>
      </a:lvl4pPr>
      <a:lvl5pPr marL="2053515" indent="-228162" algn="l" rtl="0" fontAlgn="base">
        <a:spcBef>
          <a:spcPct val="20000"/>
        </a:spcBef>
        <a:spcAft>
          <a:spcPct val="0"/>
        </a:spcAft>
        <a:buChar char="»"/>
        <a:defRPr sz="2000">
          <a:solidFill>
            <a:schemeClr val="tx1"/>
          </a:solidFill>
          <a:latin typeface="+mn-lt"/>
          <a:cs typeface="+mn-cs"/>
        </a:defRPr>
      </a:lvl5pPr>
      <a:lvl6pPr marL="2509846" indent="-228162" algn="l" rtl="0" fontAlgn="base">
        <a:spcBef>
          <a:spcPct val="20000"/>
        </a:spcBef>
        <a:spcAft>
          <a:spcPct val="0"/>
        </a:spcAft>
        <a:buChar char="»"/>
        <a:defRPr sz="2000">
          <a:solidFill>
            <a:schemeClr val="tx1"/>
          </a:solidFill>
          <a:latin typeface="+mn-lt"/>
          <a:cs typeface="+mn-cs"/>
        </a:defRPr>
      </a:lvl6pPr>
      <a:lvl7pPr marL="2966176" indent="-228162" algn="l" rtl="0" fontAlgn="base">
        <a:spcBef>
          <a:spcPct val="20000"/>
        </a:spcBef>
        <a:spcAft>
          <a:spcPct val="0"/>
        </a:spcAft>
        <a:buChar char="»"/>
        <a:defRPr sz="2000">
          <a:solidFill>
            <a:schemeClr val="tx1"/>
          </a:solidFill>
          <a:latin typeface="+mn-lt"/>
          <a:cs typeface="+mn-cs"/>
        </a:defRPr>
      </a:lvl7pPr>
      <a:lvl8pPr marL="3422517" indent="-228162" algn="l" rtl="0" fontAlgn="base">
        <a:spcBef>
          <a:spcPct val="20000"/>
        </a:spcBef>
        <a:spcAft>
          <a:spcPct val="0"/>
        </a:spcAft>
        <a:buChar char="»"/>
        <a:defRPr sz="2000">
          <a:solidFill>
            <a:schemeClr val="tx1"/>
          </a:solidFill>
          <a:latin typeface="+mn-lt"/>
          <a:cs typeface="+mn-cs"/>
        </a:defRPr>
      </a:lvl8pPr>
      <a:lvl9pPr marL="3878840" indent="-228162"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2666" rtl="0" eaLnBrk="1" latinLnBrk="0" hangingPunct="1">
        <a:defRPr sz="1800" kern="1200">
          <a:solidFill>
            <a:schemeClr val="tx1"/>
          </a:solidFill>
          <a:latin typeface="+mn-lt"/>
          <a:ea typeface="+mn-ea"/>
          <a:cs typeface="+mn-cs"/>
        </a:defRPr>
      </a:lvl1pPr>
      <a:lvl2pPr marL="456325" algn="l" defTabSz="912666" rtl="0" eaLnBrk="1" latinLnBrk="0" hangingPunct="1">
        <a:defRPr sz="1800" kern="1200">
          <a:solidFill>
            <a:schemeClr val="tx1"/>
          </a:solidFill>
          <a:latin typeface="+mn-lt"/>
          <a:ea typeface="+mn-ea"/>
          <a:cs typeface="+mn-cs"/>
        </a:defRPr>
      </a:lvl2pPr>
      <a:lvl3pPr marL="912666" algn="l" defTabSz="912666" rtl="0" eaLnBrk="1" latinLnBrk="0" hangingPunct="1">
        <a:defRPr sz="1800" kern="1200">
          <a:solidFill>
            <a:schemeClr val="tx1"/>
          </a:solidFill>
          <a:latin typeface="+mn-lt"/>
          <a:ea typeface="+mn-ea"/>
          <a:cs typeface="+mn-cs"/>
        </a:defRPr>
      </a:lvl3pPr>
      <a:lvl4pPr marL="1369010" algn="l" defTabSz="912666" rtl="0" eaLnBrk="1" latinLnBrk="0" hangingPunct="1">
        <a:defRPr sz="1800" kern="1200">
          <a:solidFill>
            <a:schemeClr val="tx1"/>
          </a:solidFill>
          <a:latin typeface="+mn-lt"/>
          <a:ea typeface="+mn-ea"/>
          <a:cs typeface="+mn-cs"/>
        </a:defRPr>
      </a:lvl4pPr>
      <a:lvl5pPr marL="1825342" algn="l" defTabSz="912666" rtl="0" eaLnBrk="1" latinLnBrk="0" hangingPunct="1">
        <a:defRPr sz="1800" kern="1200">
          <a:solidFill>
            <a:schemeClr val="tx1"/>
          </a:solidFill>
          <a:latin typeface="+mn-lt"/>
          <a:ea typeface="+mn-ea"/>
          <a:cs typeface="+mn-cs"/>
        </a:defRPr>
      </a:lvl5pPr>
      <a:lvl6pPr marL="2281671" algn="l" defTabSz="912666" rtl="0" eaLnBrk="1" latinLnBrk="0" hangingPunct="1">
        <a:defRPr sz="1800" kern="1200">
          <a:solidFill>
            <a:schemeClr val="tx1"/>
          </a:solidFill>
          <a:latin typeface="+mn-lt"/>
          <a:ea typeface="+mn-ea"/>
          <a:cs typeface="+mn-cs"/>
        </a:defRPr>
      </a:lvl6pPr>
      <a:lvl7pPr marL="2738015" algn="l" defTabSz="912666" rtl="0" eaLnBrk="1" latinLnBrk="0" hangingPunct="1">
        <a:defRPr sz="1800" kern="1200">
          <a:solidFill>
            <a:schemeClr val="tx1"/>
          </a:solidFill>
          <a:latin typeface="+mn-lt"/>
          <a:ea typeface="+mn-ea"/>
          <a:cs typeface="+mn-cs"/>
        </a:defRPr>
      </a:lvl7pPr>
      <a:lvl8pPr marL="3194346" algn="l" defTabSz="912666" rtl="0" eaLnBrk="1" latinLnBrk="0" hangingPunct="1">
        <a:defRPr sz="1800" kern="1200">
          <a:solidFill>
            <a:schemeClr val="tx1"/>
          </a:solidFill>
          <a:latin typeface="+mn-lt"/>
          <a:ea typeface="+mn-ea"/>
          <a:cs typeface="+mn-cs"/>
        </a:defRPr>
      </a:lvl8pPr>
      <a:lvl9pPr marL="3650681" algn="l" defTabSz="912666"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64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ctr" anchorCtr="0" compatLnSpc="1">
            <a:prstTxWarp prst="textNoShape">
              <a:avLst/>
            </a:prstTxWarp>
          </a:bodyPr>
          <a:lstStyle/>
          <a:p>
            <a:pPr lvl="0"/>
            <a:r>
              <a:rPr lang="en-US" smtClean="0"/>
              <a:t>Click to edit Master title style</a:t>
            </a:r>
          </a:p>
        </p:txBody>
      </p:sp>
      <p:sp>
        <p:nvSpPr>
          <p:cNvPr id="446467" name="Rectangle 3"/>
          <p:cNvSpPr>
            <a:spLocks noGrp="1" noChangeArrowheads="1"/>
          </p:cNvSpPr>
          <p:nvPr>
            <p:ph type="body" idx="1"/>
          </p:nvPr>
        </p:nvSpPr>
        <p:spPr bwMode="auto">
          <a:xfrm>
            <a:off x="457200" y="1600237"/>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464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defRPr sz="1400"/>
            </a:lvl1pPr>
          </a:lstStyle>
          <a:p>
            <a:pPr defTabSz="912666" fontAlgn="base">
              <a:spcBef>
                <a:spcPct val="0"/>
              </a:spcBef>
              <a:spcAft>
                <a:spcPct val="0"/>
              </a:spcAft>
            </a:pPr>
            <a:endParaRPr lang="en-US" dirty="0">
              <a:solidFill>
                <a:srgbClr val="000000"/>
              </a:solidFill>
            </a:endParaRPr>
          </a:p>
        </p:txBody>
      </p:sp>
      <p:sp>
        <p:nvSpPr>
          <p:cNvPr id="446469"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ctr">
              <a:defRPr sz="1400"/>
            </a:lvl1pPr>
          </a:lstStyle>
          <a:p>
            <a:pPr defTabSz="912666" fontAlgn="base">
              <a:spcBef>
                <a:spcPct val="0"/>
              </a:spcBef>
              <a:spcAft>
                <a:spcPct val="0"/>
              </a:spcAft>
            </a:pPr>
            <a:endParaRPr lang="en-US" dirty="0">
              <a:solidFill>
                <a:srgbClr val="000000"/>
              </a:solidFill>
            </a:endParaRPr>
          </a:p>
        </p:txBody>
      </p:sp>
      <p:sp>
        <p:nvSpPr>
          <p:cNvPr id="4464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r">
              <a:defRPr sz="1400"/>
            </a:lvl1pPr>
          </a:lstStyle>
          <a:p>
            <a:pPr defTabSz="912666" fontAlgn="base">
              <a:spcBef>
                <a:spcPct val="0"/>
              </a:spcBef>
              <a:spcAft>
                <a:spcPct val="0"/>
              </a:spcAft>
            </a:pPr>
            <a:fld id="{0BE4B02A-7B54-4636-8A7F-A8DEBD447024}" type="slidenum">
              <a:rPr lang="en-US" smtClean="0">
                <a:solidFill>
                  <a:srgbClr val="000000"/>
                </a:solidFill>
              </a:rPr>
              <a:pPr defTabSz="912666" fontAlgn="base">
                <a:spcBef>
                  <a:spcPct val="0"/>
                </a:spcBef>
                <a:spcAft>
                  <a:spcPct val="0"/>
                </a:spcAft>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782"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6325" algn="ctr" rtl="0" fontAlgn="base">
        <a:spcBef>
          <a:spcPct val="0"/>
        </a:spcBef>
        <a:spcAft>
          <a:spcPct val="0"/>
        </a:spcAft>
        <a:defRPr sz="4400">
          <a:solidFill>
            <a:schemeClr val="tx2"/>
          </a:solidFill>
          <a:latin typeface="Arial" pitchFamily="34" charset="0"/>
          <a:cs typeface="Arial" pitchFamily="34" charset="0"/>
        </a:defRPr>
      </a:lvl6pPr>
      <a:lvl7pPr marL="912666" algn="ctr" rtl="0" fontAlgn="base">
        <a:spcBef>
          <a:spcPct val="0"/>
        </a:spcBef>
        <a:spcAft>
          <a:spcPct val="0"/>
        </a:spcAft>
        <a:defRPr sz="4400">
          <a:solidFill>
            <a:schemeClr val="tx2"/>
          </a:solidFill>
          <a:latin typeface="Arial" pitchFamily="34" charset="0"/>
          <a:cs typeface="Arial" pitchFamily="34" charset="0"/>
        </a:defRPr>
      </a:lvl7pPr>
      <a:lvl8pPr marL="1369010" algn="ctr" rtl="0" fontAlgn="base">
        <a:spcBef>
          <a:spcPct val="0"/>
        </a:spcBef>
        <a:spcAft>
          <a:spcPct val="0"/>
        </a:spcAft>
        <a:defRPr sz="4400">
          <a:solidFill>
            <a:schemeClr val="tx2"/>
          </a:solidFill>
          <a:latin typeface="Arial" pitchFamily="34" charset="0"/>
          <a:cs typeface="Arial" pitchFamily="34" charset="0"/>
        </a:defRPr>
      </a:lvl8pPr>
      <a:lvl9pPr marL="1825342"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259" indent="-342259" algn="l" rtl="0" fontAlgn="base">
        <a:spcBef>
          <a:spcPct val="20000"/>
        </a:spcBef>
        <a:spcAft>
          <a:spcPct val="0"/>
        </a:spcAft>
        <a:buChar char="•"/>
        <a:defRPr sz="3200">
          <a:solidFill>
            <a:schemeClr val="tx1"/>
          </a:solidFill>
          <a:latin typeface="+mn-lt"/>
          <a:ea typeface="+mn-ea"/>
          <a:cs typeface="+mn-cs"/>
        </a:defRPr>
      </a:lvl1pPr>
      <a:lvl2pPr marL="741544" indent="-285220" algn="l" rtl="0" fontAlgn="base">
        <a:spcBef>
          <a:spcPct val="20000"/>
        </a:spcBef>
        <a:spcAft>
          <a:spcPct val="0"/>
        </a:spcAft>
        <a:buChar char="–"/>
        <a:defRPr sz="2800">
          <a:solidFill>
            <a:schemeClr val="tx1"/>
          </a:solidFill>
          <a:latin typeface="+mn-lt"/>
          <a:cs typeface="+mn-cs"/>
        </a:defRPr>
      </a:lvl2pPr>
      <a:lvl3pPr marL="1140834" indent="-228162" algn="l" rtl="0" fontAlgn="base">
        <a:spcBef>
          <a:spcPct val="20000"/>
        </a:spcBef>
        <a:spcAft>
          <a:spcPct val="0"/>
        </a:spcAft>
        <a:buChar char="•"/>
        <a:defRPr sz="2400">
          <a:solidFill>
            <a:schemeClr val="tx1"/>
          </a:solidFill>
          <a:latin typeface="+mn-lt"/>
          <a:cs typeface="+mn-cs"/>
        </a:defRPr>
      </a:lvl3pPr>
      <a:lvl4pPr marL="1597168" indent="-228162" algn="l" rtl="0" fontAlgn="base">
        <a:spcBef>
          <a:spcPct val="20000"/>
        </a:spcBef>
        <a:spcAft>
          <a:spcPct val="0"/>
        </a:spcAft>
        <a:buChar char="–"/>
        <a:defRPr sz="2000">
          <a:solidFill>
            <a:schemeClr val="tx1"/>
          </a:solidFill>
          <a:latin typeface="+mn-lt"/>
          <a:cs typeface="+mn-cs"/>
        </a:defRPr>
      </a:lvl4pPr>
      <a:lvl5pPr marL="2053515" indent="-228162" algn="l" rtl="0" fontAlgn="base">
        <a:spcBef>
          <a:spcPct val="20000"/>
        </a:spcBef>
        <a:spcAft>
          <a:spcPct val="0"/>
        </a:spcAft>
        <a:buChar char="»"/>
        <a:defRPr sz="2000">
          <a:solidFill>
            <a:schemeClr val="tx1"/>
          </a:solidFill>
          <a:latin typeface="+mn-lt"/>
          <a:cs typeface="+mn-cs"/>
        </a:defRPr>
      </a:lvl5pPr>
      <a:lvl6pPr marL="2509846" indent="-228162" algn="l" rtl="0" fontAlgn="base">
        <a:spcBef>
          <a:spcPct val="20000"/>
        </a:spcBef>
        <a:spcAft>
          <a:spcPct val="0"/>
        </a:spcAft>
        <a:buChar char="»"/>
        <a:defRPr sz="2000">
          <a:solidFill>
            <a:schemeClr val="tx1"/>
          </a:solidFill>
          <a:latin typeface="+mn-lt"/>
          <a:cs typeface="+mn-cs"/>
        </a:defRPr>
      </a:lvl6pPr>
      <a:lvl7pPr marL="2966176" indent="-228162" algn="l" rtl="0" fontAlgn="base">
        <a:spcBef>
          <a:spcPct val="20000"/>
        </a:spcBef>
        <a:spcAft>
          <a:spcPct val="0"/>
        </a:spcAft>
        <a:buChar char="»"/>
        <a:defRPr sz="2000">
          <a:solidFill>
            <a:schemeClr val="tx1"/>
          </a:solidFill>
          <a:latin typeface="+mn-lt"/>
          <a:cs typeface="+mn-cs"/>
        </a:defRPr>
      </a:lvl7pPr>
      <a:lvl8pPr marL="3422517" indent="-228162" algn="l" rtl="0" fontAlgn="base">
        <a:spcBef>
          <a:spcPct val="20000"/>
        </a:spcBef>
        <a:spcAft>
          <a:spcPct val="0"/>
        </a:spcAft>
        <a:buChar char="»"/>
        <a:defRPr sz="2000">
          <a:solidFill>
            <a:schemeClr val="tx1"/>
          </a:solidFill>
          <a:latin typeface="+mn-lt"/>
          <a:cs typeface="+mn-cs"/>
        </a:defRPr>
      </a:lvl8pPr>
      <a:lvl9pPr marL="3878840" indent="-228162"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2666" rtl="0" eaLnBrk="1" latinLnBrk="0" hangingPunct="1">
        <a:defRPr sz="1800" kern="1200">
          <a:solidFill>
            <a:schemeClr val="tx1"/>
          </a:solidFill>
          <a:latin typeface="+mn-lt"/>
          <a:ea typeface="+mn-ea"/>
          <a:cs typeface="+mn-cs"/>
        </a:defRPr>
      </a:lvl1pPr>
      <a:lvl2pPr marL="456325" algn="l" defTabSz="912666" rtl="0" eaLnBrk="1" latinLnBrk="0" hangingPunct="1">
        <a:defRPr sz="1800" kern="1200">
          <a:solidFill>
            <a:schemeClr val="tx1"/>
          </a:solidFill>
          <a:latin typeface="+mn-lt"/>
          <a:ea typeface="+mn-ea"/>
          <a:cs typeface="+mn-cs"/>
        </a:defRPr>
      </a:lvl2pPr>
      <a:lvl3pPr marL="912666" algn="l" defTabSz="912666" rtl="0" eaLnBrk="1" latinLnBrk="0" hangingPunct="1">
        <a:defRPr sz="1800" kern="1200">
          <a:solidFill>
            <a:schemeClr val="tx1"/>
          </a:solidFill>
          <a:latin typeface="+mn-lt"/>
          <a:ea typeface="+mn-ea"/>
          <a:cs typeface="+mn-cs"/>
        </a:defRPr>
      </a:lvl3pPr>
      <a:lvl4pPr marL="1369010" algn="l" defTabSz="912666" rtl="0" eaLnBrk="1" latinLnBrk="0" hangingPunct="1">
        <a:defRPr sz="1800" kern="1200">
          <a:solidFill>
            <a:schemeClr val="tx1"/>
          </a:solidFill>
          <a:latin typeface="+mn-lt"/>
          <a:ea typeface="+mn-ea"/>
          <a:cs typeface="+mn-cs"/>
        </a:defRPr>
      </a:lvl4pPr>
      <a:lvl5pPr marL="1825342" algn="l" defTabSz="912666" rtl="0" eaLnBrk="1" latinLnBrk="0" hangingPunct="1">
        <a:defRPr sz="1800" kern="1200">
          <a:solidFill>
            <a:schemeClr val="tx1"/>
          </a:solidFill>
          <a:latin typeface="+mn-lt"/>
          <a:ea typeface="+mn-ea"/>
          <a:cs typeface="+mn-cs"/>
        </a:defRPr>
      </a:lvl5pPr>
      <a:lvl6pPr marL="2281671" algn="l" defTabSz="912666" rtl="0" eaLnBrk="1" latinLnBrk="0" hangingPunct="1">
        <a:defRPr sz="1800" kern="1200">
          <a:solidFill>
            <a:schemeClr val="tx1"/>
          </a:solidFill>
          <a:latin typeface="+mn-lt"/>
          <a:ea typeface="+mn-ea"/>
          <a:cs typeface="+mn-cs"/>
        </a:defRPr>
      </a:lvl6pPr>
      <a:lvl7pPr marL="2738015" algn="l" defTabSz="912666" rtl="0" eaLnBrk="1" latinLnBrk="0" hangingPunct="1">
        <a:defRPr sz="1800" kern="1200">
          <a:solidFill>
            <a:schemeClr val="tx1"/>
          </a:solidFill>
          <a:latin typeface="+mn-lt"/>
          <a:ea typeface="+mn-ea"/>
          <a:cs typeface="+mn-cs"/>
        </a:defRPr>
      </a:lvl7pPr>
      <a:lvl8pPr marL="3194346" algn="l" defTabSz="912666" rtl="0" eaLnBrk="1" latinLnBrk="0" hangingPunct="1">
        <a:defRPr sz="1800" kern="1200">
          <a:solidFill>
            <a:schemeClr val="tx1"/>
          </a:solidFill>
          <a:latin typeface="+mn-lt"/>
          <a:ea typeface="+mn-ea"/>
          <a:cs typeface="+mn-cs"/>
        </a:defRPr>
      </a:lvl8pPr>
      <a:lvl9pPr marL="3650681" algn="l" defTabSz="912666"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64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ctr" anchorCtr="0" compatLnSpc="1">
            <a:prstTxWarp prst="textNoShape">
              <a:avLst/>
            </a:prstTxWarp>
          </a:bodyPr>
          <a:lstStyle/>
          <a:p>
            <a:pPr lvl="0"/>
            <a:r>
              <a:rPr lang="en-US" smtClean="0"/>
              <a:t>Click to edit Master title style</a:t>
            </a:r>
          </a:p>
        </p:txBody>
      </p:sp>
      <p:sp>
        <p:nvSpPr>
          <p:cNvPr id="446467" name="Rectangle 3"/>
          <p:cNvSpPr>
            <a:spLocks noGrp="1" noChangeArrowheads="1"/>
          </p:cNvSpPr>
          <p:nvPr>
            <p:ph type="body" idx="1"/>
          </p:nvPr>
        </p:nvSpPr>
        <p:spPr bwMode="auto">
          <a:xfrm>
            <a:off x="457200" y="1600237"/>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464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defRPr sz="1400"/>
            </a:lvl1pPr>
          </a:lstStyle>
          <a:p>
            <a:pPr defTabSz="912666" fontAlgn="base">
              <a:spcBef>
                <a:spcPct val="0"/>
              </a:spcBef>
              <a:spcAft>
                <a:spcPct val="0"/>
              </a:spcAft>
            </a:pPr>
            <a:endParaRPr lang="en-US" dirty="0">
              <a:solidFill>
                <a:srgbClr val="000000"/>
              </a:solidFill>
            </a:endParaRPr>
          </a:p>
        </p:txBody>
      </p:sp>
      <p:sp>
        <p:nvSpPr>
          <p:cNvPr id="446469"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ctr">
              <a:defRPr sz="1400"/>
            </a:lvl1pPr>
          </a:lstStyle>
          <a:p>
            <a:pPr defTabSz="912666" fontAlgn="base">
              <a:spcBef>
                <a:spcPct val="0"/>
              </a:spcBef>
              <a:spcAft>
                <a:spcPct val="0"/>
              </a:spcAft>
            </a:pPr>
            <a:endParaRPr lang="en-US" dirty="0">
              <a:solidFill>
                <a:srgbClr val="000000"/>
              </a:solidFill>
            </a:endParaRPr>
          </a:p>
        </p:txBody>
      </p:sp>
      <p:sp>
        <p:nvSpPr>
          <p:cNvPr id="4464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r">
              <a:defRPr sz="1400"/>
            </a:lvl1pPr>
          </a:lstStyle>
          <a:p>
            <a:pPr defTabSz="912666" fontAlgn="base">
              <a:spcBef>
                <a:spcPct val="0"/>
              </a:spcBef>
              <a:spcAft>
                <a:spcPct val="0"/>
              </a:spcAft>
            </a:pPr>
            <a:fld id="{0BE4B02A-7B54-4636-8A7F-A8DEBD447024}" type="slidenum">
              <a:rPr lang="en-US" smtClean="0">
                <a:solidFill>
                  <a:srgbClr val="000000"/>
                </a:solidFill>
              </a:rPr>
              <a:pPr defTabSz="912666" fontAlgn="base">
                <a:spcBef>
                  <a:spcPct val="0"/>
                </a:spcBef>
                <a:spcAft>
                  <a:spcPct val="0"/>
                </a:spcAft>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786"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6325" algn="ctr" rtl="0" fontAlgn="base">
        <a:spcBef>
          <a:spcPct val="0"/>
        </a:spcBef>
        <a:spcAft>
          <a:spcPct val="0"/>
        </a:spcAft>
        <a:defRPr sz="4400">
          <a:solidFill>
            <a:schemeClr val="tx2"/>
          </a:solidFill>
          <a:latin typeface="Arial" pitchFamily="34" charset="0"/>
          <a:cs typeface="Arial" pitchFamily="34" charset="0"/>
        </a:defRPr>
      </a:lvl6pPr>
      <a:lvl7pPr marL="912666" algn="ctr" rtl="0" fontAlgn="base">
        <a:spcBef>
          <a:spcPct val="0"/>
        </a:spcBef>
        <a:spcAft>
          <a:spcPct val="0"/>
        </a:spcAft>
        <a:defRPr sz="4400">
          <a:solidFill>
            <a:schemeClr val="tx2"/>
          </a:solidFill>
          <a:latin typeface="Arial" pitchFamily="34" charset="0"/>
          <a:cs typeface="Arial" pitchFamily="34" charset="0"/>
        </a:defRPr>
      </a:lvl7pPr>
      <a:lvl8pPr marL="1369010" algn="ctr" rtl="0" fontAlgn="base">
        <a:spcBef>
          <a:spcPct val="0"/>
        </a:spcBef>
        <a:spcAft>
          <a:spcPct val="0"/>
        </a:spcAft>
        <a:defRPr sz="4400">
          <a:solidFill>
            <a:schemeClr val="tx2"/>
          </a:solidFill>
          <a:latin typeface="Arial" pitchFamily="34" charset="0"/>
          <a:cs typeface="Arial" pitchFamily="34" charset="0"/>
        </a:defRPr>
      </a:lvl8pPr>
      <a:lvl9pPr marL="1825342"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259" indent="-342259" algn="l" rtl="0" fontAlgn="base">
        <a:spcBef>
          <a:spcPct val="20000"/>
        </a:spcBef>
        <a:spcAft>
          <a:spcPct val="0"/>
        </a:spcAft>
        <a:buChar char="•"/>
        <a:defRPr sz="3200">
          <a:solidFill>
            <a:schemeClr val="tx1"/>
          </a:solidFill>
          <a:latin typeface="+mn-lt"/>
          <a:ea typeface="+mn-ea"/>
          <a:cs typeface="+mn-cs"/>
        </a:defRPr>
      </a:lvl1pPr>
      <a:lvl2pPr marL="741544" indent="-285220" algn="l" rtl="0" fontAlgn="base">
        <a:spcBef>
          <a:spcPct val="20000"/>
        </a:spcBef>
        <a:spcAft>
          <a:spcPct val="0"/>
        </a:spcAft>
        <a:buChar char="–"/>
        <a:defRPr sz="2800">
          <a:solidFill>
            <a:schemeClr val="tx1"/>
          </a:solidFill>
          <a:latin typeface="+mn-lt"/>
          <a:cs typeface="+mn-cs"/>
        </a:defRPr>
      </a:lvl2pPr>
      <a:lvl3pPr marL="1140834" indent="-228162" algn="l" rtl="0" fontAlgn="base">
        <a:spcBef>
          <a:spcPct val="20000"/>
        </a:spcBef>
        <a:spcAft>
          <a:spcPct val="0"/>
        </a:spcAft>
        <a:buChar char="•"/>
        <a:defRPr sz="2400">
          <a:solidFill>
            <a:schemeClr val="tx1"/>
          </a:solidFill>
          <a:latin typeface="+mn-lt"/>
          <a:cs typeface="+mn-cs"/>
        </a:defRPr>
      </a:lvl3pPr>
      <a:lvl4pPr marL="1597168" indent="-228162" algn="l" rtl="0" fontAlgn="base">
        <a:spcBef>
          <a:spcPct val="20000"/>
        </a:spcBef>
        <a:spcAft>
          <a:spcPct val="0"/>
        </a:spcAft>
        <a:buChar char="–"/>
        <a:defRPr sz="2000">
          <a:solidFill>
            <a:schemeClr val="tx1"/>
          </a:solidFill>
          <a:latin typeface="+mn-lt"/>
          <a:cs typeface="+mn-cs"/>
        </a:defRPr>
      </a:lvl4pPr>
      <a:lvl5pPr marL="2053515" indent="-228162" algn="l" rtl="0" fontAlgn="base">
        <a:spcBef>
          <a:spcPct val="20000"/>
        </a:spcBef>
        <a:spcAft>
          <a:spcPct val="0"/>
        </a:spcAft>
        <a:buChar char="»"/>
        <a:defRPr sz="2000">
          <a:solidFill>
            <a:schemeClr val="tx1"/>
          </a:solidFill>
          <a:latin typeface="+mn-lt"/>
          <a:cs typeface="+mn-cs"/>
        </a:defRPr>
      </a:lvl5pPr>
      <a:lvl6pPr marL="2509846" indent="-228162" algn="l" rtl="0" fontAlgn="base">
        <a:spcBef>
          <a:spcPct val="20000"/>
        </a:spcBef>
        <a:spcAft>
          <a:spcPct val="0"/>
        </a:spcAft>
        <a:buChar char="»"/>
        <a:defRPr sz="2000">
          <a:solidFill>
            <a:schemeClr val="tx1"/>
          </a:solidFill>
          <a:latin typeface="+mn-lt"/>
          <a:cs typeface="+mn-cs"/>
        </a:defRPr>
      </a:lvl6pPr>
      <a:lvl7pPr marL="2966176" indent="-228162" algn="l" rtl="0" fontAlgn="base">
        <a:spcBef>
          <a:spcPct val="20000"/>
        </a:spcBef>
        <a:spcAft>
          <a:spcPct val="0"/>
        </a:spcAft>
        <a:buChar char="»"/>
        <a:defRPr sz="2000">
          <a:solidFill>
            <a:schemeClr val="tx1"/>
          </a:solidFill>
          <a:latin typeface="+mn-lt"/>
          <a:cs typeface="+mn-cs"/>
        </a:defRPr>
      </a:lvl7pPr>
      <a:lvl8pPr marL="3422517" indent="-228162" algn="l" rtl="0" fontAlgn="base">
        <a:spcBef>
          <a:spcPct val="20000"/>
        </a:spcBef>
        <a:spcAft>
          <a:spcPct val="0"/>
        </a:spcAft>
        <a:buChar char="»"/>
        <a:defRPr sz="2000">
          <a:solidFill>
            <a:schemeClr val="tx1"/>
          </a:solidFill>
          <a:latin typeface="+mn-lt"/>
          <a:cs typeface="+mn-cs"/>
        </a:defRPr>
      </a:lvl8pPr>
      <a:lvl9pPr marL="3878840" indent="-228162"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2666" rtl="0" eaLnBrk="1" latinLnBrk="0" hangingPunct="1">
        <a:defRPr sz="1800" kern="1200">
          <a:solidFill>
            <a:schemeClr val="tx1"/>
          </a:solidFill>
          <a:latin typeface="+mn-lt"/>
          <a:ea typeface="+mn-ea"/>
          <a:cs typeface="+mn-cs"/>
        </a:defRPr>
      </a:lvl1pPr>
      <a:lvl2pPr marL="456325" algn="l" defTabSz="912666" rtl="0" eaLnBrk="1" latinLnBrk="0" hangingPunct="1">
        <a:defRPr sz="1800" kern="1200">
          <a:solidFill>
            <a:schemeClr val="tx1"/>
          </a:solidFill>
          <a:latin typeface="+mn-lt"/>
          <a:ea typeface="+mn-ea"/>
          <a:cs typeface="+mn-cs"/>
        </a:defRPr>
      </a:lvl2pPr>
      <a:lvl3pPr marL="912666" algn="l" defTabSz="912666" rtl="0" eaLnBrk="1" latinLnBrk="0" hangingPunct="1">
        <a:defRPr sz="1800" kern="1200">
          <a:solidFill>
            <a:schemeClr val="tx1"/>
          </a:solidFill>
          <a:latin typeface="+mn-lt"/>
          <a:ea typeface="+mn-ea"/>
          <a:cs typeface="+mn-cs"/>
        </a:defRPr>
      </a:lvl3pPr>
      <a:lvl4pPr marL="1369010" algn="l" defTabSz="912666" rtl="0" eaLnBrk="1" latinLnBrk="0" hangingPunct="1">
        <a:defRPr sz="1800" kern="1200">
          <a:solidFill>
            <a:schemeClr val="tx1"/>
          </a:solidFill>
          <a:latin typeface="+mn-lt"/>
          <a:ea typeface="+mn-ea"/>
          <a:cs typeface="+mn-cs"/>
        </a:defRPr>
      </a:lvl4pPr>
      <a:lvl5pPr marL="1825342" algn="l" defTabSz="912666" rtl="0" eaLnBrk="1" latinLnBrk="0" hangingPunct="1">
        <a:defRPr sz="1800" kern="1200">
          <a:solidFill>
            <a:schemeClr val="tx1"/>
          </a:solidFill>
          <a:latin typeface="+mn-lt"/>
          <a:ea typeface="+mn-ea"/>
          <a:cs typeface="+mn-cs"/>
        </a:defRPr>
      </a:lvl5pPr>
      <a:lvl6pPr marL="2281671" algn="l" defTabSz="912666" rtl="0" eaLnBrk="1" latinLnBrk="0" hangingPunct="1">
        <a:defRPr sz="1800" kern="1200">
          <a:solidFill>
            <a:schemeClr val="tx1"/>
          </a:solidFill>
          <a:latin typeface="+mn-lt"/>
          <a:ea typeface="+mn-ea"/>
          <a:cs typeface="+mn-cs"/>
        </a:defRPr>
      </a:lvl6pPr>
      <a:lvl7pPr marL="2738015" algn="l" defTabSz="912666" rtl="0" eaLnBrk="1" latinLnBrk="0" hangingPunct="1">
        <a:defRPr sz="1800" kern="1200">
          <a:solidFill>
            <a:schemeClr val="tx1"/>
          </a:solidFill>
          <a:latin typeface="+mn-lt"/>
          <a:ea typeface="+mn-ea"/>
          <a:cs typeface="+mn-cs"/>
        </a:defRPr>
      </a:lvl7pPr>
      <a:lvl8pPr marL="3194346" algn="l" defTabSz="912666" rtl="0" eaLnBrk="1" latinLnBrk="0" hangingPunct="1">
        <a:defRPr sz="1800" kern="1200">
          <a:solidFill>
            <a:schemeClr val="tx1"/>
          </a:solidFill>
          <a:latin typeface="+mn-lt"/>
          <a:ea typeface="+mn-ea"/>
          <a:cs typeface="+mn-cs"/>
        </a:defRPr>
      </a:lvl8pPr>
      <a:lvl9pPr marL="3650681" algn="l" defTabSz="912666"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64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ctr" anchorCtr="0" compatLnSpc="1">
            <a:prstTxWarp prst="textNoShape">
              <a:avLst/>
            </a:prstTxWarp>
          </a:bodyPr>
          <a:lstStyle/>
          <a:p>
            <a:pPr lvl="0"/>
            <a:r>
              <a:rPr lang="en-US" smtClean="0"/>
              <a:t>Click to edit Master title style</a:t>
            </a:r>
          </a:p>
        </p:txBody>
      </p:sp>
      <p:sp>
        <p:nvSpPr>
          <p:cNvPr id="446467" name="Rectangle 3"/>
          <p:cNvSpPr>
            <a:spLocks noGrp="1" noChangeArrowheads="1"/>
          </p:cNvSpPr>
          <p:nvPr>
            <p:ph type="body" idx="1"/>
          </p:nvPr>
        </p:nvSpPr>
        <p:spPr bwMode="auto">
          <a:xfrm>
            <a:off x="457200" y="1600237"/>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464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defRPr sz="1400"/>
            </a:lvl1pPr>
          </a:lstStyle>
          <a:p>
            <a:pPr defTabSz="912666" fontAlgn="base">
              <a:spcBef>
                <a:spcPct val="0"/>
              </a:spcBef>
              <a:spcAft>
                <a:spcPct val="0"/>
              </a:spcAft>
            </a:pPr>
            <a:endParaRPr lang="en-US" dirty="0">
              <a:solidFill>
                <a:srgbClr val="000000"/>
              </a:solidFill>
            </a:endParaRPr>
          </a:p>
        </p:txBody>
      </p:sp>
      <p:sp>
        <p:nvSpPr>
          <p:cNvPr id="446469"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ctr">
              <a:defRPr sz="1400"/>
            </a:lvl1pPr>
          </a:lstStyle>
          <a:p>
            <a:pPr defTabSz="912666" fontAlgn="base">
              <a:spcBef>
                <a:spcPct val="0"/>
              </a:spcBef>
              <a:spcAft>
                <a:spcPct val="0"/>
              </a:spcAft>
            </a:pPr>
            <a:endParaRPr lang="en-US" dirty="0">
              <a:solidFill>
                <a:srgbClr val="000000"/>
              </a:solidFill>
            </a:endParaRPr>
          </a:p>
        </p:txBody>
      </p:sp>
      <p:sp>
        <p:nvSpPr>
          <p:cNvPr id="4464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r">
              <a:defRPr sz="1400"/>
            </a:lvl1pPr>
          </a:lstStyle>
          <a:p>
            <a:pPr defTabSz="912666" fontAlgn="base">
              <a:spcBef>
                <a:spcPct val="0"/>
              </a:spcBef>
              <a:spcAft>
                <a:spcPct val="0"/>
              </a:spcAft>
            </a:pPr>
            <a:fld id="{0BE4B02A-7B54-4636-8A7F-A8DEBD447024}" type="slidenum">
              <a:rPr lang="en-US" smtClean="0">
                <a:solidFill>
                  <a:srgbClr val="000000"/>
                </a:solidFill>
              </a:rPr>
              <a:pPr defTabSz="912666" fontAlgn="base">
                <a:spcBef>
                  <a:spcPct val="0"/>
                </a:spcBef>
                <a:spcAft>
                  <a:spcPct val="0"/>
                </a:spcAft>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788"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6325" algn="ctr" rtl="0" fontAlgn="base">
        <a:spcBef>
          <a:spcPct val="0"/>
        </a:spcBef>
        <a:spcAft>
          <a:spcPct val="0"/>
        </a:spcAft>
        <a:defRPr sz="4400">
          <a:solidFill>
            <a:schemeClr val="tx2"/>
          </a:solidFill>
          <a:latin typeface="Arial" pitchFamily="34" charset="0"/>
          <a:cs typeface="Arial" pitchFamily="34" charset="0"/>
        </a:defRPr>
      </a:lvl6pPr>
      <a:lvl7pPr marL="912666" algn="ctr" rtl="0" fontAlgn="base">
        <a:spcBef>
          <a:spcPct val="0"/>
        </a:spcBef>
        <a:spcAft>
          <a:spcPct val="0"/>
        </a:spcAft>
        <a:defRPr sz="4400">
          <a:solidFill>
            <a:schemeClr val="tx2"/>
          </a:solidFill>
          <a:latin typeface="Arial" pitchFamily="34" charset="0"/>
          <a:cs typeface="Arial" pitchFamily="34" charset="0"/>
        </a:defRPr>
      </a:lvl7pPr>
      <a:lvl8pPr marL="1369010" algn="ctr" rtl="0" fontAlgn="base">
        <a:spcBef>
          <a:spcPct val="0"/>
        </a:spcBef>
        <a:spcAft>
          <a:spcPct val="0"/>
        </a:spcAft>
        <a:defRPr sz="4400">
          <a:solidFill>
            <a:schemeClr val="tx2"/>
          </a:solidFill>
          <a:latin typeface="Arial" pitchFamily="34" charset="0"/>
          <a:cs typeface="Arial" pitchFamily="34" charset="0"/>
        </a:defRPr>
      </a:lvl8pPr>
      <a:lvl9pPr marL="1825342"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259" indent="-342259" algn="l" rtl="0" fontAlgn="base">
        <a:spcBef>
          <a:spcPct val="20000"/>
        </a:spcBef>
        <a:spcAft>
          <a:spcPct val="0"/>
        </a:spcAft>
        <a:buChar char="•"/>
        <a:defRPr sz="3200">
          <a:solidFill>
            <a:schemeClr val="tx1"/>
          </a:solidFill>
          <a:latin typeface="+mn-lt"/>
          <a:ea typeface="+mn-ea"/>
          <a:cs typeface="+mn-cs"/>
        </a:defRPr>
      </a:lvl1pPr>
      <a:lvl2pPr marL="741544" indent="-285220" algn="l" rtl="0" fontAlgn="base">
        <a:spcBef>
          <a:spcPct val="20000"/>
        </a:spcBef>
        <a:spcAft>
          <a:spcPct val="0"/>
        </a:spcAft>
        <a:buChar char="–"/>
        <a:defRPr sz="2800">
          <a:solidFill>
            <a:schemeClr val="tx1"/>
          </a:solidFill>
          <a:latin typeface="+mn-lt"/>
          <a:cs typeface="+mn-cs"/>
        </a:defRPr>
      </a:lvl2pPr>
      <a:lvl3pPr marL="1140834" indent="-228162" algn="l" rtl="0" fontAlgn="base">
        <a:spcBef>
          <a:spcPct val="20000"/>
        </a:spcBef>
        <a:spcAft>
          <a:spcPct val="0"/>
        </a:spcAft>
        <a:buChar char="•"/>
        <a:defRPr sz="2400">
          <a:solidFill>
            <a:schemeClr val="tx1"/>
          </a:solidFill>
          <a:latin typeface="+mn-lt"/>
          <a:cs typeface="+mn-cs"/>
        </a:defRPr>
      </a:lvl3pPr>
      <a:lvl4pPr marL="1597168" indent="-228162" algn="l" rtl="0" fontAlgn="base">
        <a:spcBef>
          <a:spcPct val="20000"/>
        </a:spcBef>
        <a:spcAft>
          <a:spcPct val="0"/>
        </a:spcAft>
        <a:buChar char="–"/>
        <a:defRPr sz="2000">
          <a:solidFill>
            <a:schemeClr val="tx1"/>
          </a:solidFill>
          <a:latin typeface="+mn-lt"/>
          <a:cs typeface="+mn-cs"/>
        </a:defRPr>
      </a:lvl4pPr>
      <a:lvl5pPr marL="2053515" indent="-228162" algn="l" rtl="0" fontAlgn="base">
        <a:spcBef>
          <a:spcPct val="20000"/>
        </a:spcBef>
        <a:spcAft>
          <a:spcPct val="0"/>
        </a:spcAft>
        <a:buChar char="»"/>
        <a:defRPr sz="2000">
          <a:solidFill>
            <a:schemeClr val="tx1"/>
          </a:solidFill>
          <a:latin typeface="+mn-lt"/>
          <a:cs typeface="+mn-cs"/>
        </a:defRPr>
      </a:lvl5pPr>
      <a:lvl6pPr marL="2509846" indent="-228162" algn="l" rtl="0" fontAlgn="base">
        <a:spcBef>
          <a:spcPct val="20000"/>
        </a:spcBef>
        <a:spcAft>
          <a:spcPct val="0"/>
        </a:spcAft>
        <a:buChar char="»"/>
        <a:defRPr sz="2000">
          <a:solidFill>
            <a:schemeClr val="tx1"/>
          </a:solidFill>
          <a:latin typeface="+mn-lt"/>
          <a:cs typeface="+mn-cs"/>
        </a:defRPr>
      </a:lvl6pPr>
      <a:lvl7pPr marL="2966176" indent="-228162" algn="l" rtl="0" fontAlgn="base">
        <a:spcBef>
          <a:spcPct val="20000"/>
        </a:spcBef>
        <a:spcAft>
          <a:spcPct val="0"/>
        </a:spcAft>
        <a:buChar char="»"/>
        <a:defRPr sz="2000">
          <a:solidFill>
            <a:schemeClr val="tx1"/>
          </a:solidFill>
          <a:latin typeface="+mn-lt"/>
          <a:cs typeface="+mn-cs"/>
        </a:defRPr>
      </a:lvl7pPr>
      <a:lvl8pPr marL="3422517" indent="-228162" algn="l" rtl="0" fontAlgn="base">
        <a:spcBef>
          <a:spcPct val="20000"/>
        </a:spcBef>
        <a:spcAft>
          <a:spcPct val="0"/>
        </a:spcAft>
        <a:buChar char="»"/>
        <a:defRPr sz="2000">
          <a:solidFill>
            <a:schemeClr val="tx1"/>
          </a:solidFill>
          <a:latin typeface="+mn-lt"/>
          <a:cs typeface="+mn-cs"/>
        </a:defRPr>
      </a:lvl8pPr>
      <a:lvl9pPr marL="3878840" indent="-228162"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2666" rtl="0" eaLnBrk="1" latinLnBrk="0" hangingPunct="1">
        <a:defRPr sz="1800" kern="1200">
          <a:solidFill>
            <a:schemeClr val="tx1"/>
          </a:solidFill>
          <a:latin typeface="+mn-lt"/>
          <a:ea typeface="+mn-ea"/>
          <a:cs typeface="+mn-cs"/>
        </a:defRPr>
      </a:lvl1pPr>
      <a:lvl2pPr marL="456325" algn="l" defTabSz="912666" rtl="0" eaLnBrk="1" latinLnBrk="0" hangingPunct="1">
        <a:defRPr sz="1800" kern="1200">
          <a:solidFill>
            <a:schemeClr val="tx1"/>
          </a:solidFill>
          <a:latin typeface="+mn-lt"/>
          <a:ea typeface="+mn-ea"/>
          <a:cs typeface="+mn-cs"/>
        </a:defRPr>
      </a:lvl2pPr>
      <a:lvl3pPr marL="912666" algn="l" defTabSz="912666" rtl="0" eaLnBrk="1" latinLnBrk="0" hangingPunct="1">
        <a:defRPr sz="1800" kern="1200">
          <a:solidFill>
            <a:schemeClr val="tx1"/>
          </a:solidFill>
          <a:latin typeface="+mn-lt"/>
          <a:ea typeface="+mn-ea"/>
          <a:cs typeface="+mn-cs"/>
        </a:defRPr>
      </a:lvl3pPr>
      <a:lvl4pPr marL="1369010" algn="l" defTabSz="912666" rtl="0" eaLnBrk="1" latinLnBrk="0" hangingPunct="1">
        <a:defRPr sz="1800" kern="1200">
          <a:solidFill>
            <a:schemeClr val="tx1"/>
          </a:solidFill>
          <a:latin typeface="+mn-lt"/>
          <a:ea typeface="+mn-ea"/>
          <a:cs typeface="+mn-cs"/>
        </a:defRPr>
      </a:lvl4pPr>
      <a:lvl5pPr marL="1825342" algn="l" defTabSz="912666" rtl="0" eaLnBrk="1" latinLnBrk="0" hangingPunct="1">
        <a:defRPr sz="1800" kern="1200">
          <a:solidFill>
            <a:schemeClr val="tx1"/>
          </a:solidFill>
          <a:latin typeface="+mn-lt"/>
          <a:ea typeface="+mn-ea"/>
          <a:cs typeface="+mn-cs"/>
        </a:defRPr>
      </a:lvl5pPr>
      <a:lvl6pPr marL="2281671" algn="l" defTabSz="912666" rtl="0" eaLnBrk="1" latinLnBrk="0" hangingPunct="1">
        <a:defRPr sz="1800" kern="1200">
          <a:solidFill>
            <a:schemeClr val="tx1"/>
          </a:solidFill>
          <a:latin typeface="+mn-lt"/>
          <a:ea typeface="+mn-ea"/>
          <a:cs typeface="+mn-cs"/>
        </a:defRPr>
      </a:lvl6pPr>
      <a:lvl7pPr marL="2738015" algn="l" defTabSz="912666" rtl="0" eaLnBrk="1" latinLnBrk="0" hangingPunct="1">
        <a:defRPr sz="1800" kern="1200">
          <a:solidFill>
            <a:schemeClr val="tx1"/>
          </a:solidFill>
          <a:latin typeface="+mn-lt"/>
          <a:ea typeface="+mn-ea"/>
          <a:cs typeface="+mn-cs"/>
        </a:defRPr>
      </a:lvl7pPr>
      <a:lvl8pPr marL="3194346" algn="l" defTabSz="912666" rtl="0" eaLnBrk="1" latinLnBrk="0" hangingPunct="1">
        <a:defRPr sz="1800" kern="1200">
          <a:solidFill>
            <a:schemeClr val="tx1"/>
          </a:solidFill>
          <a:latin typeface="+mn-lt"/>
          <a:ea typeface="+mn-ea"/>
          <a:cs typeface="+mn-cs"/>
        </a:defRPr>
      </a:lvl8pPr>
      <a:lvl9pPr marL="3650681" algn="l" defTabSz="912666"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64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ctr" anchorCtr="0" compatLnSpc="1">
            <a:prstTxWarp prst="textNoShape">
              <a:avLst/>
            </a:prstTxWarp>
          </a:bodyPr>
          <a:lstStyle/>
          <a:p>
            <a:pPr lvl="0"/>
            <a:r>
              <a:rPr lang="en-US" smtClean="0"/>
              <a:t>Click to edit Master title style</a:t>
            </a:r>
          </a:p>
        </p:txBody>
      </p:sp>
      <p:sp>
        <p:nvSpPr>
          <p:cNvPr id="446467" name="Rectangle 3"/>
          <p:cNvSpPr>
            <a:spLocks noGrp="1" noChangeArrowheads="1"/>
          </p:cNvSpPr>
          <p:nvPr>
            <p:ph type="body" idx="1"/>
          </p:nvPr>
        </p:nvSpPr>
        <p:spPr bwMode="auto">
          <a:xfrm>
            <a:off x="457200" y="1600237"/>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464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defRPr sz="1400"/>
            </a:lvl1pPr>
          </a:lstStyle>
          <a:p>
            <a:pPr defTabSz="912666" fontAlgn="base">
              <a:spcBef>
                <a:spcPct val="0"/>
              </a:spcBef>
              <a:spcAft>
                <a:spcPct val="0"/>
              </a:spcAft>
            </a:pPr>
            <a:endParaRPr lang="en-US" dirty="0">
              <a:solidFill>
                <a:srgbClr val="000000"/>
              </a:solidFill>
            </a:endParaRPr>
          </a:p>
        </p:txBody>
      </p:sp>
      <p:sp>
        <p:nvSpPr>
          <p:cNvPr id="446469"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ctr">
              <a:defRPr sz="1400"/>
            </a:lvl1pPr>
          </a:lstStyle>
          <a:p>
            <a:pPr defTabSz="912666" fontAlgn="base">
              <a:spcBef>
                <a:spcPct val="0"/>
              </a:spcBef>
              <a:spcAft>
                <a:spcPct val="0"/>
              </a:spcAft>
            </a:pPr>
            <a:endParaRPr lang="en-US" dirty="0">
              <a:solidFill>
                <a:srgbClr val="000000"/>
              </a:solidFill>
            </a:endParaRPr>
          </a:p>
        </p:txBody>
      </p:sp>
      <p:sp>
        <p:nvSpPr>
          <p:cNvPr id="4464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r">
              <a:defRPr sz="1400"/>
            </a:lvl1pPr>
          </a:lstStyle>
          <a:p>
            <a:pPr defTabSz="912666" fontAlgn="base">
              <a:spcBef>
                <a:spcPct val="0"/>
              </a:spcBef>
              <a:spcAft>
                <a:spcPct val="0"/>
              </a:spcAft>
            </a:pPr>
            <a:fld id="{0BE4B02A-7B54-4636-8A7F-A8DEBD447024}" type="slidenum">
              <a:rPr lang="en-US" smtClean="0">
                <a:solidFill>
                  <a:srgbClr val="000000"/>
                </a:solidFill>
              </a:rPr>
              <a:pPr defTabSz="912666" fontAlgn="base">
                <a:spcBef>
                  <a:spcPct val="0"/>
                </a:spcBef>
                <a:spcAft>
                  <a:spcPct val="0"/>
                </a:spcAft>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796"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6325" algn="ctr" rtl="0" fontAlgn="base">
        <a:spcBef>
          <a:spcPct val="0"/>
        </a:spcBef>
        <a:spcAft>
          <a:spcPct val="0"/>
        </a:spcAft>
        <a:defRPr sz="4400">
          <a:solidFill>
            <a:schemeClr val="tx2"/>
          </a:solidFill>
          <a:latin typeface="Arial" pitchFamily="34" charset="0"/>
          <a:cs typeface="Arial" pitchFamily="34" charset="0"/>
        </a:defRPr>
      </a:lvl6pPr>
      <a:lvl7pPr marL="912666" algn="ctr" rtl="0" fontAlgn="base">
        <a:spcBef>
          <a:spcPct val="0"/>
        </a:spcBef>
        <a:spcAft>
          <a:spcPct val="0"/>
        </a:spcAft>
        <a:defRPr sz="4400">
          <a:solidFill>
            <a:schemeClr val="tx2"/>
          </a:solidFill>
          <a:latin typeface="Arial" pitchFamily="34" charset="0"/>
          <a:cs typeface="Arial" pitchFamily="34" charset="0"/>
        </a:defRPr>
      </a:lvl7pPr>
      <a:lvl8pPr marL="1369010" algn="ctr" rtl="0" fontAlgn="base">
        <a:spcBef>
          <a:spcPct val="0"/>
        </a:spcBef>
        <a:spcAft>
          <a:spcPct val="0"/>
        </a:spcAft>
        <a:defRPr sz="4400">
          <a:solidFill>
            <a:schemeClr val="tx2"/>
          </a:solidFill>
          <a:latin typeface="Arial" pitchFamily="34" charset="0"/>
          <a:cs typeface="Arial" pitchFamily="34" charset="0"/>
        </a:defRPr>
      </a:lvl8pPr>
      <a:lvl9pPr marL="1825342"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259" indent="-342259" algn="l" rtl="0" fontAlgn="base">
        <a:spcBef>
          <a:spcPct val="20000"/>
        </a:spcBef>
        <a:spcAft>
          <a:spcPct val="0"/>
        </a:spcAft>
        <a:buChar char="•"/>
        <a:defRPr sz="3200">
          <a:solidFill>
            <a:schemeClr val="tx1"/>
          </a:solidFill>
          <a:latin typeface="+mn-lt"/>
          <a:ea typeface="+mn-ea"/>
          <a:cs typeface="+mn-cs"/>
        </a:defRPr>
      </a:lvl1pPr>
      <a:lvl2pPr marL="741544" indent="-285220" algn="l" rtl="0" fontAlgn="base">
        <a:spcBef>
          <a:spcPct val="20000"/>
        </a:spcBef>
        <a:spcAft>
          <a:spcPct val="0"/>
        </a:spcAft>
        <a:buChar char="–"/>
        <a:defRPr sz="2800">
          <a:solidFill>
            <a:schemeClr val="tx1"/>
          </a:solidFill>
          <a:latin typeface="+mn-lt"/>
          <a:cs typeface="+mn-cs"/>
        </a:defRPr>
      </a:lvl2pPr>
      <a:lvl3pPr marL="1140834" indent="-228162" algn="l" rtl="0" fontAlgn="base">
        <a:spcBef>
          <a:spcPct val="20000"/>
        </a:spcBef>
        <a:spcAft>
          <a:spcPct val="0"/>
        </a:spcAft>
        <a:buChar char="•"/>
        <a:defRPr sz="2400">
          <a:solidFill>
            <a:schemeClr val="tx1"/>
          </a:solidFill>
          <a:latin typeface="+mn-lt"/>
          <a:cs typeface="+mn-cs"/>
        </a:defRPr>
      </a:lvl3pPr>
      <a:lvl4pPr marL="1597168" indent="-228162" algn="l" rtl="0" fontAlgn="base">
        <a:spcBef>
          <a:spcPct val="20000"/>
        </a:spcBef>
        <a:spcAft>
          <a:spcPct val="0"/>
        </a:spcAft>
        <a:buChar char="–"/>
        <a:defRPr sz="2000">
          <a:solidFill>
            <a:schemeClr val="tx1"/>
          </a:solidFill>
          <a:latin typeface="+mn-lt"/>
          <a:cs typeface="+mn-cs"/>
        </a:defRPr>
      </a:lvl4pPr>
      <a:lvl5pPr marL="2053515" indent="-228162" algn="l" rtl="0" fontAlgn="base">
        <a:spcBef>
          <a:spcPct val="20000"/>
        </a:spcBef>
        <a:spcAft>
          <a:spcPct val="0"/>
        </a:spcAft>
        <a:buChar char="»"/>
        <a:defRPr sz="2000">
          <a:solidFill>
            <a:schemeClr val="tx1"/>
          </a:solidFill>
          <a:latin typeface="+mn-lt"/>
          <a:cs typeface="+mn-cs"/>
        </a:defRPr>
      </a:lvl5pPr>
      <a:lvl6pPr marL="2509846" indent="-228162" algn="l" rtl="0" fontAlgn="base">
        <a:spcBef>
          <a:spcPct val="20000"/>
        </a:spcBef>
        <a:spcAft>
          <a:spcPct val="0"/>
        </a:spcAft>
        <a:buChar char="»"/>
        <a:defRPr sz="2000">
          <a:solidFill>
            <a:schemeClr val="tx1"/>
          </a:solidFill>
          <a:latin typeface="+mn-lt"/>
          <a:cs typeface="+mn-cs"/>
        </a:defRPr>
      </a:lvl6pPr>
      <a:lvl7pPr marL="2966176" indent="-228162" algn="l" rtl="0" fontAlgn="base">
        <a:spcBef>
          <a:spcPct val="20000"/>
        </a:spcBef>
        <a:spcAft>
          <a:spcPct val="0"/>
        </a:spcAft>
        <a:buChar char="»"/>
        <a:defRPr sz="2000">
          <a:solidFill>
            <a:schemeClr val="tx1"/>
          </a:solidFill>
          <a:latin typeface="+mn-lt"/>
          <a:cs typeface="+mn-cs"/>
        </a:defRPr>
      </a:lvl7pPr>
      <a:lvl8pPr marL="3422517" indent="-228162" algn="l" rtl="0" fontAlgn="base">
        <a:spcBef>
          <a:spcPct val="20000"/>
        </a:spcBef>
        <a:spcAft>
          <a:spcPct val="0"/>
        </a:spcAft>
        <a:buChar char="»"/>
        <a:defRPr sz="2000">
          <a:solidFill>
            <a:schemeClr val="tx1"/>
          </a:solidFill>
          <a:latin typeface="+mn-lt"/>
          <a:cs typeface="+mn-cs"/>
        </a:defRPr>
      </a:lvl8pPr>
      <a:lvl9pPr marL="3878840" indent="-228162"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2666" rtl="0" eaLnBrk="1" latinLnBrk="0" hangingPunct="1">
        <a:defRPr sz="1800" kern="1200">
          <a:solidFill>
            <a:schemeClr val="tx1"/>
          </a:solidFill>
          <a:latin typeface="+mn-lt"/>
          <a:ea typeface="+mn-ea"/>
          <a:cs typeface="+mn-cs"/>
        </a:defRPr>
      </a:lvl1pPr>
      <a:lvl2pPr marL="456325" algn="l" defTabSz="912666" rtl="0" eaLnBrk="1" latinLnBrk="0" hangingPunct="1">
        <a:defRPr sz="1800" kern="1200">
          <a:solidFill>
            <a:schemeClr val="tx1"/>
          </a:solidFill>
          <a:latin typeface="+mn-lt"/>
          <a:ea typeface="+mn-ea"/>
          <a:cs typeface="+mn-cs"/>
        </a:defRPr>
      </a:lvl2pPr>
      <a:lvl3pPr marL="912666" algn="l" defTabSz="912666" rtl="0" eaLnBrk="1" latinLnBrk="0" hangingPunct="1">
        <a:defRPr sz="1800" kern="1200">
          <a:solidFill>
            <a:schemeClr val="tx1"/>
          </a:solidFill>
          <a:latin typeface="+mn-lt"/>
          <a:ea typeface="+mn-ea"/>
          <a:cs typeface="+mn-cs"/>
        </a:defRPr>
      </a:lvl3pPr>
      <a:lvl4pPr marL="1369010" algn="l" defTabSz="912666" rtl="0" eaLnBrk="1" latinLnBrk="0" hangingPunct="1">
        <a:defRPr sz="1800" kern="1200">
          <a:solidFill>
            <a:schemeClr val="tx1"/>
          </a:solidFill>
          <a:latin typeface="+mn-lt"/>
          <a:ea typeface="+mn-ea"/>
          <a:cs typeface="+mn-cs"/>
        </a:defRPr>
      </a:lvl4pPr>
      <a:lvl5pPr marL="1825342" algn="l" defTabSz="912666" rtl="0" eaLnBrk="1" latinLnBrk="0" hangingPunct="1">
        <a:defRPr sz="1800" kern="1200">
          <a:solidFill>
            <a:schemeClr val="tx1"/>
          </a:solidFill>
          <a:latin typeface="+mn-lt"/>
          <a:ea typeface="+mn-ea"/>
          <a:cs typeface="+mn-cs"/>
        </a:defRPr>
      </a:lvl5pPr>
      <a:lvl6pPr marL="2281671" algn="l" defTabSz="912666" rtl="0" eaLnBrk="1" latinLnBrk="0" hangingPunct="1">
        <a:defRPr sz="1800" kern="1200">
          <a:solidFill>
            <a:schemeClr val="tx1"/>
          </a:solidFill>
          <a:latin typeface="+mn-lt"/>
          <a:ea typeface="+mn-ea"/>
          <a:cs typeface="+mn-cs"/>
        </a:defRPr>
      </a:lvl6pPr>
      <a:lvl7pPr marL="2738015" algn="l" defTabSz="912666" rtl="0" eaLnBrk="1" latinLnBrk="0" hangingPunct="1">
        <a:defRPr sz="1800" kern="1200">
          <a:solidFill>
            <a:schemeClr val="tx1"/>
          </a:solidFill>
          <a:latin typeface="+mn-lt"/>
          <a:ea typeface="+mn-ea"/>
          <a:cs typeface="+mn-cs"/>
        </a:defRPr>
      </a:lvl7pPr>
      <a:lvl8pPr marL="3194346" algn="l" defTabSz="912666" rtl="0" eaLnBrk="1" latinLnBrk="0" hangingPunct="1">
        <a:defRPr sz="1800" kern="1200">
          <a:solidFill>
            <a:schemeClr val="tx1"/>
          </a:solidFill>
          <a:latin typeface="+mn-lt"/>
          <a:ea typeface="+mn-ea"/>
          <a:cs typeface="+mn-cs"/>
        </a:defRPr>
      </a:lvl8pPr>
      <a:lvl9pPr marL="3650681" algn="l" defTabSz="912666"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37"/>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defRPr sz="1400"/>
            </a:lvl1pPr>
          </a:lstStyle>
          <a:p>
            <a:pPr defTabSz="912666" fontAlgn="base">
              <a:spcBef>
                <a:spcPct val="0"/>
              </a:spcBef>
              <a:spcAft>
                <a:spcPct val="0"/>
              </a:spcAft>
            </a:pPr>
            <a:endParaRPr lang="en-US" dirty="0">
              <a:solidFill>
                <a:srgbClr val="000000"/>
              </a:solidFill>
              <a:cs typeface="Arial" pitchFamily="34" charset="0"/>
            </a:endParaRPr>
          </a:p>
        </p:txBody>
      </p:sp>
      <p:sp>
        <p:nvSpPr>
          <p:cNvPr id="3077"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ctr">
              <a:defRPr sz="1400"/>
            </a:lvl1pPr>
          </a:lstStyle>
          <a:p>
            <a:pPr defTabSz="912666" fontAlgn="base">
              <a:spcBef>
                <a:spcPct val="0"/>
              </a:spcBef>
              <a:spcAft>
                <a:spcPct val="0"/>
              </a:spcAft>
            </a:pPr>
            <a:endParaRPr lang="en-US" dirty="0">
              <a:solidFill>
                <a:srgbClr val="000000"/>
              </a:solidFill>
              <a:cs typeface="Arial" pitchFamily="34"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r">
              <a:defRPr sz="1400"/>
            </a:lvl1pPr>
          </a:lstStyle>
          <a:p>
            <a:pPr defTabSz="912666" fontAlgn="base">
              <a:spcBef>
                <a:spcPct val="0"/>
              </a:spcBef>
              <a:spcAft>
                <a:spcPct val="0"/>
              </a:spcAft>
            </a:pPr>
            <a:fld id="{92337683-1B1E-4DED-816D-23313C8FB8DE}" type="slidenum">
              <a:rPr lang="en-US" smtClean="0">
                <a:solidFill>
                  <a:srgbClr val="000000"/>
                </a:solidFill>
                <a:cs typeface="Arial" pitchFamily="34" charset="0"/>
              </a:rPr>
              <a:pPr defTabSz="912666" fontAlgn="base">
                <a:spcBef>
                  <a:spcPct val="0"/>
                </a:spcBef>
                <a:spcAft>
                  <a:spcPct val="0"/>
                </a:spcAft>
              </a:pPr>
              <a:t>‹#›</a:t>
            </a:fld>
            <a:endParaRPr lang="en-US" dirty="0">
              <a:solidFill>
                <a:srgbClr val="000000"/>
              </a:solidFill>
              <a:cs typeface="Arial" pitchFamily="34" charset="0"/>
            </a:endParaRPr>
          </a:p>
        </p:txBody>
      </p:sp>
    </p:spTree>
  </p:cSld>
  <p:clrMap bg1="lt1" tx1="dk1" bg2="lt2" tx2="dk2" accent1="accent1" accent2="accent2" accent3="accent3" accent4="accent4" accent5="accent5" accent6="accent6" hlink="hlink" folHlink="folHlink"/>
  <p:sldLayoutIdLst>
    <p:sldLayoutId id="2147483802"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6325" algn="ctr" rtl="0" fontAlgn="base">
        <a:spcBef>
          <a:spcPct val="0"/>
        </a:spcBef>
        <a:spcAft>
          <a:spcPct val="0"/>
        </a:spcAft>
        <a:defRPr sz="4400">
          <a:solidFill>
            <a:schemeClr val="tx2"/>
          </a:solidFill>
          <a:latin typeface="Arial" pitchFamily="34" charset="0"/>
        </a:defRPr>
      </a:lvl6pPr>
      <a:lvl7pPr marL="912666" algn="ctr" rtl="0" fontAlgn="base">
        <a:spcBef>
          <a:spcPct val="0"/>
        </a:spcBef>
        <a:spcAft>
          <a:spcPct val="0"/>
        </a:spcAft>
        <a:defRPr sz="4400">
          <a:solidFill>
            <a:schemeClr val="tx2"/>
          </a:solidFill>
          <a:latin typeface="Arial" pitchFamily="34" charset="0"/>
        </a:defRPr>
      </a:lvl7pPr>
      <a:lvl8pPr marL="1369010" algn="ctr" rtl="0" fontAlgn="base">
        <a:spcBef>
          <a:spcPct val="0"/>
        </a:spcBef>
        <a:spcAft>
          <a:spcPct val="0"/>
        </a:spcAft>
        <a:defRPr sz="4400">
          <a:solidFill>
            <a:schemeClr val="tx2"/>
          </a:solidFill>
          <a:latin typeface="Arial" pitchFamily="34" charset="0"/>
        </a:defRPr>
      </a:lvl8pPr>
      <a:lvl9pPr marL="1825342" algn="ctr" rtl="0" fontAlgn="base">
        <a:spcBef>
          <a:spcPct val="0"/>
        </a:spcBef>
        <a:spcAft>
          <a:spcPct val="0"/>
        </a:spcAft>
        <a:defRPr sz="4400">
          <a:solidFill>
            <a:schemeClr val="tx2"/>
          </a:solidFill>
          <a:latin typeface="Arial" pitchFamily="34" charset="0"/>
        </a:defRPr>
      </a:lvl9pPr>
    </p:titleStyle>
    <p:bodyStyle>
      <a:lvl1pPr marL="342259" indent="-342259" algn="l" rtl="0" fontAlgn="base">
        <a:spcBef>
          <a:spcPct val="20000"/>
        </a:spcBef>
        <a:spcAft>
          <a:spcPct val="0"/>
        </a:spcAft>
        <a:buChar char="•"/>
        <a:defRPr sz="3200">
          <a:solidFill>
            <a:schemeClr val="tx1"/>
          </a:solidFill>
          <a:latin typeface="+mn-lt"/>
          <a:ea typeface="+mn-ea"/>
          <a:cs typeface="+mn-cs"/>
        </a:defRPr>
      </a:lvl1pPr>
      <a:lvl2pPr marL="741544" indent="-285220" algn="l" rtl="0" fontAlgn="base">
        <a:spcBef>
          <a:spcPct val="20000"/>
        </a:spcBef>
        <a:spcAft>
          <a:spcPct val="0"/>
        </a:spcAft>
        <a:buChar char="–"/>
        <a:defRPr sz="2800">
          <a:solidFill>
            <a:schemeClr val="tx1"/>
          </a:solidFill>
          <a:latin typeface="+mn-lt"/>
        </a:defRPr>
      </a:lvl2pPr>
      <a:lvl3pPr marL="1140834" indent="-228162" algn="l" rtl="0" fontAlgn="base">
        <a:spcBef>
          <a:spcPct val="20000"/>
        </a:spcBef>
        <a:spcAft>
          <a:spcPct val="0"/>
        </a:spcAft>
        <a:buChar char="•"/>
        <a:defRPr sz="2400">
          <a:solidFill>
            <a:schemeClr val="tx1"/>
          </a:solidFill>
          <a:latin typeface="+mn-lt"/>
        </a:defRPr>
      </a:lvl3pPr>
      <a:lvl4pPr marL="1597168" indent="-228162" algn="l" rtl="0" fontAlgn="base">
        <a:spcBef>
          <a:spcPct val="20000"/>
        </a:spcBef>
        <a:spcAft>
          <a:spcPct val="0"/>
        </a:spcAft>
        <a:buChar char="–"/>
        <a:defRPr sz="2000">
          <a:solidFill>
            <a:schemeClr val="tx1"/>
          </a:solidFill>
          <a:latin typeface="+mn-lt"/>
        </a:defRPr>
      </a:lvl4pPr>
      <a:lvl5pPr marL="2053515" indent="-228162" algn="l" rtl="0" fontAlgn="base">
        <a:spcBef>
          <a:spcPct val="20000"/>
        </a:spcBef>
        <a:spcAft>
          <a:spcPct val="0"/>
        </a:spcAft>
        <a:buChar char="»"/>
        <a:defRPr sz="2000">
          <a:solidFill>
            <a:schemeClr val="tx1"/>
          </a:solidFill>
          <a:latin typeface="+mn-lt"/>
        </a:defRPr>
      </a:lvl5pPr>
      <a:lvl6pPr marL="2509846" indent="-228162" algn="l" rtl="0" fontAlgn="base">
        <a:spcBef>
          <a:spcPct val="20000"/>
        </a:spcBef>
        <a:spcAft>
          <a:spcPct val="0"/>
        </a:spcAft>
        <a:buChar char="»"/>
        <a:defRPr sz="2000">
          <a:solidFill>
            <a:schemeClr val="tx1"/>
          </a:solidFill>
          <a:latin typeface="+mn-lt"/>
        </a:defRPr>
      </a:lvl6pPr>
      <a:lvl7pPr marL="2966176" indent="-228162" algn="l" rtl="0" fontAlgn="base">
        <a:spcBef>
          <a:spcPct val="20000"/>
        </a:spcBef>
        <a:spcAft>
          <a:spcPct val="0"/>
        </a:spcAft>
        <a:buChar char="»"/>
        <a:defRPr sz="2000">
          <a:solidFill>
            <a:schemeClr val="tx1"/>
          </a:solidFill>
          <a:latin typeface="+mn-lt"/>
        </a:defRPr>
      </a:lvl7pPr>
      <a:lvl8pPr marL="3422517" indent="-228162" algn="l" rtl="0" fontAlgn="base">
        <a:spcBef>
          <a:spcPct val="20000"/>
        </a:spcBef>
        <a:spcAft>
          <a:spcPct val="0"/>
        </a:spcAft>
        <a:buChar char="»"/>
        <a:defRPr sz="2000">
          <a:solidFill>
            <a:schemeClr val="tx1"/>
          </a:solidFill>
          <a:latin typeface="+mn-lt"/>
        </a:defRPr>
      </a:lvl8pPr>
      <a:lvl9pPr marL="3878840" indent="-22816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2666" rtl="0" eaLnBrk="1" latinLnBrk="0" hangingPunct="1">
        <a:defRPr sz="1800" kern="1200">
          <a:solidFill>
            <a:schemeClr val="tx1"/>
          </a:solidFill>
          <a:latin typeface="+mn-lt"/>
          <a:ea typeface="+mn-ea"/>
          <a:cs typeface="+mn-cs"/>
        </a:defRPr>
      </a:lvl1pPr>
      <a:lvl2pPr marL="456325" algn="l" defTabSz="912666" rtl="0" eaLnBrk="1" latinLnBrk="0" hangingPunct="1">
        <a:defRPr sz="1800" kern="1200">
          <a:solidFill>
            <a:schemeClr val="tx1"/>
          </a:solidFill>
          <a:latin typeface="+mn-lt"/>
          <a:ea typeface="+mn-ea"/>
          <a:cs typeface="+mn-cs"/>
        </a:defRPr>
      </a:lvl2pPr>
      <a:lvl3pPr marL="912666" algn="l" defTabSz="912666" rtl="0" eaLnBrk="1" latinLnBrk="0" hangingPunct="1">
        <a:defRPr sz="1800" kern="1200">
          <a:solidFill>
            <a:schemeClr val="tx1"/>
          </a:solidFill>
          <a:latin typeface="+mn-lt"/>
          <a:ea typeface="+mn-ea"/>
          <a:cs typeface="+mn-cs"/>
        </a:defRPr>
      </a:lvl3pPr>
      <a:lvl4pPr marL="1369010" algn="l" defTabSz="912666" rtl="0" eaLnBrk="1" latinLnBrk="0" hangingPunct="1">
        <a:defRPr sz="1800" kern="1200">
          <a:solidFill>
            <a:schemeClr val="tx1"/>
          </a:solidFill>
          <a:latin typeface="+mn-lt"/>
          <a:ea typeface="+mn-ea"/>
          <a:cs typeface="+mn-cs"/>
        </a:defRPr>
      </a:lvl4pPr>
      <a:lvl5pPr marL="1825342" algn="l" defTabSz="912666" rtl="0" eaLnBrk="1" latinLnBrk="0" hangingPunct="1">
        <a:defRPr sz="1800" kern="1200">
          <a:solidFill>
            <a:schemeClr val="tx1"/>
          </a:solidFill>
          <a:latin typeface="+mn-lt"/>
          <a:ea typeface="+mn-ea"/>
          <a:cs typeface="+mn-cs"/>
        </a:defRPr>
      </a:lvl5pPr>
      <a:lvl6pPr marL="2281671" algn="l" defTabSz="912666" rtl="0" eaLnBrk="1" latinLnBrk="0" hangingPunct="1">
        <a:defRPr sz="1800" kern="1200">
          <a:solidFill>
            <a:schemeClr val="tx1"/>
          </a:solidFill>
          <a:latin typeface="+mn-lt"/>
          <a:ea typeface="+mn-ea"/>
          <a:cs typeface="+mn-cs"/>
        </a:defRPr>
      </a:lvl6pPr>
      <a:lvl7pPr marL="2738015" algn="l" defTabSz="912666" rtl="0" eaLnBrk="1" latinLnBrk="0" hangingPunct="1">
        <a:defRPr sz="1800" kern="1200">
          <a:solidFill>
            <a:schemeClr val="tx1"/>
          </a:solidFill>
          <a:latin typeface="+mn-lt"/>
          <a:ea typeface="+mn-ea"/>
          <a:cs typeface="+mn-cs"/>
        </a:defRPr>
      </a:lvl7pPr>
      <a:lvl8pPr marL="3194346" algn="l" defTabSz="912666" rtl="0" eaLnBrk="1" latinLnBrk="0" hangingPunct="1">
        <a:defRPr sz="1800" kern="1200">
          <a:solidFill>
            <a:schemeClr val="tx1"/>
          </a:solidFill>
          <a:latin typeface="+mn-lt"/>
          <a:ea typeface="+mn-ea"/>
          <a:cs typeface="+mn-cs"/>
        </a:defRPr>
      </a:lvl8pPr>
      <a:lvl9pPr marL="3650681" algn="l" defTabSz="912666"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bwMode="auto">
          <a:xfrm>
            <a:off x="457201" y="516352"/>
            <a:ext cx="8226425" cy="737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633" tIns="44364" rIns="45633" bIns="44364" numCol="1" anchor="ctr" anchorCtr="0" compatLnSpc="1">
            <a:prstTxWarp prst="textNoShape">
              <a:avLst/>
            </a:prstTxWarp>
            <a:spAutoFit/>
          </a:bodyPr>
          <a:lstStyle/>
          <a:p>
            <a:pPr lvl="0"/>
            <a:r>
              <a:rPr lang="en-US" smtClean="0"/>
              <a:t>Click to edit Master title style</a:t>
            </a:r>
          </a:p>
        </p:txBody>
      </p:sp>
      <p:sp>
        <p:nvSpPr>
          <p:cNvPr id="455683" name="Rectangle 3"/>
          <p:cNvSpPr>
            <a:spLocks noGrp="1" noChangeArrowheads="1"/>
          </p:cNvSpPr>
          <p:nvPr>
            <p:ph type="body" idx="1"/>
          </p:nvPr>
        </p:nvSpPr>
        <p:spPr bwMode="auto">
          <a:xfrm>
            <a:off x="457200" y="1678024"/>
            <a:ext cx="8229600" cy="2563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633" tIns="44364" rIns="45633" bIns="44364"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455684" name="Picture 4" descr="Image of small USGS Identifier"/>
          <p:cNvPicPr>
            <a:picLocks noChangeAspect="1" noChangeArrowheads="1"/>
          </p:cNvPicPr>
          <p:nvPr/>
        </p:nvPicPr>
        <p:blipFill>
          <a:blip r:embed="rId3" cstate="print">
            <a:lum bright="100000"/>
            <a:extLst>
              <a:ext uri="{28A0092B-C50C-407E-A947-70E740481C1C}">
                <a14:useLocalDpi xmlns:a14="http://schemas.microsoft.com/office/drawing/2010/main" val="0"/>
              </a:ext>
            </a:extLst>
          </a:blip>
          <a:srcRect/>
          <a:stretch>
            <a:fillRect/>
          </a:stretch>
        </p:blipFill>
        <p:spPr bwMode="black">
          <a:xfrm>
            <a:off x="457200" y="6096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04" r:id="rId1"/>
  </p:sldLayoutIdLst>
  <p:txStyles>
    <p:titleStyle>
      <a:lvl1pPr algn="l" rtl="0" eaLnBrk="0" fontAlgn="base" hangingPunct="0">
        <a:lnSpc>
          <a:spcPct val="95000"/>
        </a:lnSpc>
        <a:spcBef>
          <a:spcPct val="0"/>
        </a:spcBef>
        <a:spcAft>
          <a:spcPct val="0"/>
        </a:spcAft>
        <a:defRPr sz="4400" b="1">
          <a:solidFill>
            <a:srgbClr val="FFFF00"/>
          </a:solidFill>
          <a:latin typeface="+mj-lt"/>
          <a:ea typeface="+mj-ea"/>
          <a:cs typeface="+mj-cs"/>
        </a:defRPr>
      </a:lvl1pPr>
      <a:lvl2pPr algn="l" rtl="0" eaLnBrk="0" fontAlgn="base" hangingPunct="0">
        <a:lnSpc>
          <a:spcPct val="95000"/>
        </a:lnSpc>
        <a:spcBef>
          <a:spcPct val="0"/>
        </a:spcBef>
        <a:spcAft>
          <a:spcPct val="0"/>
        </a:spcAft>
        <a:defRPr sz="4400" b="1">
          <a:solidFill>
            <a:srgbClr val="FFFF00"/>
          </a:solidFill>
          <a:latin typeface="Arial" pitchFamily="34" charset="0"/>
        </a:defRPr>
      </a:lvl2pPr>
      <a:lvl3pPr algn="l" rtl="0" eaLnBrk="0" fontAlgn="base" hangingPunct="0">
        <a:lnSpc>
          <a:spcPct val="95000"/>
        </a:lnSpc>
        <a:spcBef>
          <a:spcPct val="0"/>
        </a:spcBef>
        <a:spcAft>
          <a:spcPct val="0"/>
        </a:spcAft>
        <a:defRPr sz="4400" b="1">
          <a:solidFill>
            <a:srgbClr val="FFFF00"/>
          </a:solidFill>
          <a:latin typeface="Arial" pitchFamily="34" charset="0"/>
        </a:defRPr>
      </a:lvl3pPr>
      <a:lvl4pPr algn="l" rtl="0" eaLnBrk="0" fontAlgn="base" hangingPunct="0">
        <a:lnSpc>
          <a:spcPct val="95000"/>
        </a:lnSpc>
        <a:spcBef>
          <a:spcPct val="0"/>
        </a:spcBef>
        <a:spcAft>
          <a:spcPct val="0"/>
        </a:spcAft>
        <a:defRPr sz="4400" b="1">
          <a:solidFill>
            <a:srgbClr val="FFFF00"/>
          </a:solidFill>
          <a:latin typeface="Arial" pitchFamily="34" charset="0"/>
        </a:defRPr>
      </a:lvl4pPr>
      <a:lvl5pPr algn="l" rtl="0" eaLnBrk="0" fontAlgn="base" hangingPunct="0">
        <a:lnSpc>
          <a:spcPct val="95000"/>
        </a:lnSpc>
        <a:spcBef>
          <a:spcPct val="0"/>
        </a:spcBef>
        <a:spcAft>
          <a:spcPct val="0"/>
        </a:spcAft>
        <a:defRPr sz="4400" b="1">
          <a:solidFill>
            <a:srgbClr val="FFFF00"/>
          </a:solidFill>
          <a:latin typeface="Arial" pitchFamily="34" charset="0"/>
        </a:defRPr>
      </a:lvl5pPr>
      <a:lvl6pPr marL="456325" algn="l" rtl="0" eaLnBrk="0" fontAlgn="base" hangingPunct="0">
        <a:lnSpc>
          <a:spcPct val="95000"/>
        </a:lnSpc>
        <a:spcBef>
          <a:spcPct val="0"/>
        </a:spcBef>
        <a:spcAft>
          <a:spcPct val="0"/>
        </a:spcAft>
        <a:defRPr sz="4400" b="1">
          <a:solidFill>
            <a:srgbClr val="FFFF00"/>
          </a:solidFill>
          <a:latin typeface="Arial" pitchFamily="34" charset="0"/>
        </a:defRPr>
      </a:lvl6pPr>
      <a:lvl7pPr marL="912666" algn="l" rtl="0" eaLnBrk="0" fontAlgn="base" hangingPunct="0">
        <a:lnSpc>
          <a:spcPct val="95000"/>
        </a:lnSpc>
        <a:spcBef>
          <a:spcPct val="0"/>
        </a:spcBef>
        <a:spcAft>
          <a:spcPct val="0"/>
        </a:spcAft>
        <a:defRPr sz="4400" b="1">
          <a:solidFill>
            <a:srgbClr val="FFFF00"/>
          </a:solidFill>
          <a:latin typeface="Arial" pitchFamily="34" charset="0"/>
        </a:defRPr>
      </a:lvl7pPr>
      <a:lvl8pPr marL="1369010" algn="l" rtl="0" eaLnBrk="0" fontAlgn="base" hangingPunct="0">
        <a:lnSpc>
          <a:spcPct val="95000"/>
        </a:lnSpc>
        <a:spcBef>
          <a:spcPct val="0"/>
        </a:spcBef>
        <a:spcAft>
          <a:spcPct val="0"/>
        </a:spcAft>
        <a:defRPr sz="4400" b="1">
          <a:solidFill>
            <a:srgbClr val="FFFF00"/>
          </a:solidFill>
          <a:latin typeface="Arial" pitchFamily="34" charset="0"/>
        </a:defRPr>
      </a:lvl8pPr>
      <a:lvl9pPr marL="1825342" algn="l" rtl="0" eaLnBrk="0" fontAlgn="base" hangingPunct="0">
        <a:lnSpc>
          <a:spcPct val="95000"/>
        </a:lnSpc>
        <a:spcBef>
          <a:spcPct val="0"/>
        </a:spcBef>
        <a:spcAft>
          <a:spcPct val="0"/>
        </a:spcAft>
        <a:defRPr sz="4400" b="1">
          <a:solidFill>
            <a:srgbClr val="FFFF00"/>
          </a:solidFill>
          <a:latin typeface="Arial" pitchFamily="34" charset="0"/>
        </a:defRPr>
      </a:lvl9pPr>
    </p:titleStyle>
    <p:bodyStyle>
      <a:lvl1pPr marL="342259" indent="-342259" algn="l" rtl="0" eaLnBrk="0" fontAlgn="base" hangingPunct="0">
        <a:spcBef>
          <a:spcPct val="20000"/>
        </a:spcBef>
        <a:spcAft>
          <a:spcPct val="0"/>
        </a:spcAft>
        <a:buClr>
          <a:srgbClr val="FAFD00"/>
        </a:buClr>
        <a:buSzPct val="125000"/>
        <a:buChar char="•"/>
        <a:defRPr sz="3600" b="1">
          <a:solidFill>
            <a:schemeClr val="bg1"/>
          </a:solidFill>
          <a:latin typeface="+mn-lt"/>
          <a:ea typeface="+mn-ea"/>
          <a:cs typeface="+mn-cs"/>
        </a:defRPr>
      </a:lvl1pPr>
      <a:lvl2pPr marL="741544" indent="-285220" algn="l" rtl="0" eaLnBrk="0" fontAlgn="base" hangingPunct="0">
        <a:spcBef>
          <a:spcPct val="20000"/>
        </a:spcBef>
        <a:spcAft>
          <a:spcPct val="0"/>
        </a:spcAft>
        <a:buClr>
          <a:srgbClr val="FAFD00"/>
        </a:buClr>
        <a:buSzPct val="125000"/>
        <a:buChar char="•"/>
        <a:defRPr sz="3200" b="1">
          <a:solidFill>
            <a:schemeClr val="bg1"/>
          </a:solidFill>
          <a:latin typeface="+mn-lt"/>
        </a:defRPr>
      </a:lvl2pPr>
      <a:lvl3pPr marL="1140834" indent="-228162" algn="l" rtl="0" eaLnBrk="0" fontAlgn="base" hangingPunct="0">
        <a:spcBef>
          <a:spcPct val="20000"/>
        </a:spcBef>
        <a:spcAft>
          <a:spcPct val="0"/>
        </a:spcAft>
        <a:buClr>
          <a:srgbClr val="FAFD00"/>
        </a:buClr>
        <a:buSzPct val="125000"/>
        <a:buChar char="•"/>
        <a:defRPr sz="2800" b="1">
          <a:solidFill>
            <a:schemeClr val="bg1"/>
          </a:solidFill>
          <a:latin typeface="+mn-lt"/>
        </a:defRPr>
      </a:lvl3pPr>
      <a:lvl4pPr marL="1597168" indent="-228162" algn="l" rtl="0" eaLnBrk="0" fontAlgn="base" hangingPunct="0">
        <a:spcBef>
          <a:spcPct val="20000"/>
        </a:spcBef>
        <a:spcAft>
          <a:spcPct val="0"/>
        </a:spcAft>
        <a:buClr>
          <a:srgbClr val="FAFD00"/>
        </a:buClr>
        <a:buSzPct val="125000"/>
        <a:buChar char="•"/>
        <a:defRPr sz="2400" b="1">
          <a:solidFill>
            <a:schemeClr val="bg1"/>
          </a:solidFill>
          <a:latin typeface="+mn-lt"/>
        </a:defRPr>
      </a:lvl4pPr>
      <a:lvl5pPr marL="2053515" indent="-228162" algn="l" rtl="0" eaLnBrk="0" fontAlgn="base" hangingPunct="0">
        <a:spcBef>
          <a:spcPct val="20000"/>
        </a:spcBef>
        <a:spcAft>
          <a:spcPct val="0"/>
        </a:spcAft>
        <a:buClr>
          <a:srgbClr val="FAFD00"/>
        </a:buClr>
        <a:buSzPct val="125000"/>
        <a:buChar char="•"/>
        <a:defRPr sz="2000" b="1">
          <a:solidFill>
            <a:schemeClr val="bg1"/>
          </a:solidFill>
          <a:latin typeface="+mn-lt"/>
        </a:defRPr>
      </a:lvl5pPr>
      <a:lvl6pPr marL="2509846" indent="-228162" algn="l" rtl="0" eaLnBrk="0" fontAlgn="base" hangingPunct="0">
        <a:spcBef>
          <a:spcPct val="20000"/>
        </a:spcBef>
        <a:spcAft>
          <a:spcPct val="0"/>
        </a:spcAft>
        <a:buClr>
          <a:srgbClr val="FAFD00"/>
        </a:buClr>
        <a:buSzPct val="125000"/>
        <a:buChar char="•"/>
        <a:defRPr sz="2000" b="1">
          <a:solidFill>
            <a:schemeClr val="bg1"/>
          </a:solidFill>
          <a:latin typeface="+mn-lt"/>
        </a:defRPr>
      </a:lvl6pPr>
      <a:lvl7pPr marL="2966176" indent="-228162" algn="l" rtl="0" eaLnBrk="0" fontAlgn="base" hangingPunct="0">
        <a:spcBef>
          <a:spcPct val="20000"/>
        </a:spcBef>
        <a:spcAft>
          <a:spcPct val="0"/>
        </a:spcAft>
        <a:buClr>
          <a:srgbClr val="FAFD00"/>
        </a:buClr>
        <a:buSzPct val="125000"/>
        <a:buChar char="•"/>
        <a:defRPr sz="2000" b="1">
          <a:solidFill>
            <a:schemeClr val="bg1"/>
          </a:solidFill>
          <a:latin typeface="+mn-lt"/>
        </a:defRPr>
      </a:lvl7pPr>
      <a:lvl8pPr marL="3422517" indent="-228162" algn="l" rtl="0" eaLnBrk="0" fontAlgn="base" hangingPunct="0">
        <a:spcBef>
          <a:spcPct val="20000"/>
        </a:spcBef>
        <a:spcAft>
          <a:spcPct val="0"/>
        </a:spcAft>
        <a:buClr>
          <a:srgbClr val="FAFD00"/>
        </a:buClr>
        <a:buSzPct val="125000"/>
        <a:buChar char="•"/>
        <a:defRPr sz="2000" b="1">
          <a:solidFill>
            <a:schemeClr val="bg1"/>
          </a:solidFill>
          <a:latin typeface="+mn-lt"/>
        </a:defRPr>
      </a:lvl8pPr>
      <a:lvl9pPr marL="3878840" indent="-228162" algn="l" rtl="0" eaLnBrk="0" fontAlgn="base" hangingPunct="0">
        <a:spcBef>
          <a:spcPct val="20000"/>
        </a:spcBef>
        <a:spcAft>
          <a:spcPct val="0"/>
        </a:spcAft>
        <a:buClr>
          <a:srgbClr val="FAFD00"/>
        </a:buClr>
        <a:buSzPct val="125000"/>
        <a:buChar char="•"/>
        <a:defRPr sz="2000" b="1">
          <a:solidFill>
            <a:schemeClr val="bg1"/>
          </a:solidFill>
          <a:latin typeface="+mn-lt"/>
        </a:defRPr>
      </a:lvl9pPr>
    </p:bodyStyle>
    <p:otherStyle>
      <a:defPPr>
        <a:defRPr lang="en-US"/>
      </a:defPPr>
      <a:lvl1pPr marL="0" algn="l" defTabSz="912666" rtl="0" eaLnBrk="1" latinLnBrk="0" hangingPunct="1">
        <a:defRPr sz="1800" kern="1200">
          <a:solidFill>
            <a:schemeClr val="tx1"/>
          </a:solidFill>
          <a:latin typeface="+mn-lt"/>
          <a:ea typeface="+mn-ea"/>
          <a:cs typeface="+mn-cs"/>
        </a:defRPr>
      </a:lvl1pPr>
      <a:lvl2pPr marL="456325" algn="l" defTabSz="912666" rtl="0" eaLnBrk="1" latinLnBrk="0" hangingPunct="1">
        <a:defRPr sz="1800" kern="1200">
          <a:solidFill>
            <a:schemeClr val="tx1"/>
          </a:solidFill>
          <a:latin typeface="+mn-lt"/>
          <a:ea typeface="+mn-ea"/>
          <a:cs typeface="+mn-cs"/>
        </a:defRPr>
      </a:lvl2pPr>
      <a:lvl3pPr marL="912666" algn="l" defTabSz="912666" rtl="0" eaLnBrk="1" latinLnBrk="0" hangingPunct="1">
        <a:defRPr sz="1800" kern="1200">
          <a:solidFill>
            <a:schemeClr val="tx1"/>
          </a:solidFill>
          <a:latin typeface="+mn-lt"/>
          <a:ea typeface="+mn-ea"/>
          <a:cs typeface="+mn-cs"/>
        </a:defRPr>
      </a:lvl3pPr>
      <a:lvl4pPr marL="1369010" algn="l" defTabSz="912666" rtl="0" eaLnBrk="1" latinLnBrk="0" hangingPunct="1">
        <a:defRPr sz="1800" kern="1200">
          <a:solidFill>
            <a:schemeClr val="tx1"/>
          </a:solidFill>
          <a:latin typeface="+mn-lt"/>
          <a:ea typeface="+mn-ea"/>
          <a:cs typeface="+mn-cs"/>
        </a:defRPr>
      </a:lvl4pPr>
      <a:lvl5pPr marL="1825342" algn="l" defTabSz="912666" rtl="0" eaLnBrk="1" latinLnBrk="0" hangingPunct="1">
        <a:defRPr sz="1800" kern="1200">
          <a:solidFill>
            <a:schemeClr val="tx1"/>
          </a:solidFill>
          <a:latin typeface="+mn-lt"/>
          <a:ea typeface="+mn-ea"/>
          <a:cs typeface="+mn-cs"/>
        </a:defRPr>
      </a:lvl5pPr>
      <a:lvl6pPr marL="2281671" algn="l" defTabSz="912666" rtl="0" eaLnBrk="1" latinLnBrk="0" hangingPunct="1">
        <a:defRPr sz="1800" kern="1200">
          <a:solidFill>
            <a:schemeClr val="tx1"/>
          </a:solidFill>
          <a:latin typeface="+mn-lt"/>
          <a:ea typeface="+mn-ea"/>
          <a:cs typeface="+mn-cs"/>
        </a:defRPr>
      </a:lvl6pPr>
      <a:lvl7pPr marL="2738015" algn="l" defTabSz="912666" rtl="0" eaLnBrk="1" latinLnBrk="0" hangingPunct="1">
        <a:defRPr sz="1800" kern="1200">
          <a:solidFill>
            <a:schemeClr val="tx1"/>
          </a:solidFill>
          <a:latin typeface="+mn-lt"/>
          <a:ea typeface="+mn-ea"/>
          <a:cs typeface="+mn-cs"/>
        </a:defRPr>
      </a:lvl7pPr>
      <a:lvl8pPr marL="3194346" algn="l" defTabSz="912666" rtl="0" eaLnBrk="1" latinLnBrk="0" hangingPunct="1">
        <a:defRPr sz="1800" kern="1200">
          <a:solidFill>
            <a:schemeClr val="tx1"/>
          </a:solidFill>
          <a:latin typeface="+mn-lt"/>
          <a:ea typeface="+mn-ea"/>
          <a:cs typeface="+mn-cs"/>
        </a:defRPr>
      </a:lvl8pPr>
      <a:lvl9pPr marL="3650681" algn="l" defTabSz="912666"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461826" name="Rectangle 2"/>
          <p:cNvSpPr>
            <a:spLocks noGrp="1" noChangeArrowheads="1"/>
          </p:cNvSpPr>
          <p:nvPr>
            <p:ph type="dt" sz="half" idx="2"/>
          </p:nvPr>
        </p:nvSpPr>
        <p:spPr bwMode="auto">
          <a:xfrm>
            <a:off x="687389" y="6251575"/>
            <a:ext cx="190500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871" tIns="45938" rIns="91871" bIns="45938" numCol="1" anchor="ctr" anchorCtr="0" compatLnSpc="1">
            <a:prstTxWarp prst="textNoShape">
              <a:avLst/>
            </a:prstTxWarp>
          </a:bodyPr>
          <a:lstStyle>
            <a:lvl1pPr eaLnBrk="0" hangingPunct="0">
              <a:defRPr sz="1400">
                <a:latin typeface="+mn-lt"/>
              </a:defRPr>
            </a:lvl1pPr>
          </a:lstStyle>
          <a:p>
            <a:pPr defTabSz="912666" fontAlgn="base">
              <a:spcBef>
                <a:spcPct val="0"/>
              </a:spcBef>
              <a:spcAft>
                <a:spcPct val="0"/>
              </a:spcAft>
            </a:pPr>
            <a:endParaRPr lang="en-US" dirty="0">
              <a:solidFill>
                <a:srgbClr val="000000"/>
              </a:solidFill>
              <a:cs typeface="Arial" pitchFamily="34" charset="0"/>
            </a:endParaRPr>
          </a:p>
        </p:txBody>
      </p:sp>
      <p:sp>
        <p:nvSpPr>
          <p:cNvPr id="461827" name="Rectangle 3"/>
          <p:cNvSpPr>
            <a:spLocks noGrp="1" noChangeArrowheads="1"/>
          </p:cNvSpPr>
          <p:nvPr>
            <p:ph type="ftr" sz="quarter" idx="3"/>
          </p:nvPr>
        </p:nvSpPr>
        <p:spPr bwMode="auto">
          <a:xfrm>
            <a:off x="3124201" y="6251575"/>
            <a:ext cx="2897188"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871" tIns="45938" rIns="91871" bIns="45938" numCol="1" anchor="ctr" anchorCtr="0" compatLnSpc="1">
            <a:prstTxWarp prst="textNoShape">
              <a:avLst/>
            </a:prstTxWarp>
          </a:bodyPr>
          <a:lstStyle>
            <a:lvl1pPr algn="ctr" eaLnBrk="0" hangingPunct="0">
              <a:defRPr sz="1400">
                <a:latin typeface="+mn-lt"/>
              </a:defRPr>
            </a:lvl1pPr>
          </a:lstStyle>
          <a:p>
            <a:pPr defTabSz="912666" fontAlgn="base">
              <a:spcBef>
                <a:spcPct val="0"/>
              </a:spcBef>
              <a:spcAft>
                <a:spcPct val="0"/>
              </a:spcAft>
            </a:pPr>
            <a:endParaRPr lang="en-US" dirty="0">
              <a:solidFill>
                <a:srgbClr val="000000"/>
              </a:solidFill>
              <a:cs typeface="Arial" pitchFamily="34" charset="0"/>
            </a:endParaRPr>
          </a:p>
        </p:txBody>
      </p:sp>
      <p:sp>
        <p:nvSpPr>
          <p:cNvPr id="461828" name="Rectangle 4"/>
          <p:cNvSpPr>
            <a:spLocks noGrp="1" noChangeArrowheads="1"/>
          </p:cNvSpPr>
          <p:nvPr>
            <p:ph type="sldNum" sz="quarter" idx="4"/>
          </p:nvPr>
        </p:nvSpPr>
        <p:spPr bwMode="auto">
          <a:xfrm>
            <a:off x="6553200" y="6251575"/>
            <a:ext cx="190500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871" tIns="45938" rIns="91871" bIns="45938" numCol="1" anchor="ctr" anchorCtr="0" compatLnSpc="1">
            <a:prstTxWarp prst="textNoShape">
              <a:avLst/>
            </a:prstTxWarp>
          </a:bodyPr>
          <a:lstStyle>
            <a:lvl1pPr algn="r" eaLnBrk="0" hangingPunct="0">
              <a:defRPr sz="1400">
                <a:latin typeface="+mn-lt"/>
              </a:defRPr>
            </a:lvl1pPr>
          </a:lstStyle>
          <a:p>
            <a:pPr defTabSz="912666" fontAlgn="base">
              <a:spcBef>
                <a:spcPct val="0"/>
              </a:spcBef>
              <a:spcAft>
                <a:spcPct val="0"/>
              </a:spcAft>
            </a:pPr>
            <a:fld id="{2C2D39B9-9DDE-4BDB-8611-FA47F3949A7C}" type="slidenum">
              <a:rPr lang="en-US" smtClean="0">
                <a:solidFill>
                  <a:srgbClr val="000000"/>
                </a:solidFill>
                <a:cs typeface="Arial" pitchFamily="34" charset="0"/>
              </a:rPr>
              <a:pPr defTabSz="912666" fontAlgn="base">
                <a:spcBef>
                  <a:spcPct val="0"/>
                </a:spcBef>
                <a:spcAft>
                  <a:spcPct val="0"/>
                </a:spcAft>
              </a:pPr>
              <a:t>‹#›</a:t>
            </a:fld>
            <a:endParaRPr lang="en-US" dirty="0">
              <a:solidFill>
                <a:srgbClr val="000000"/>
              </a:solidFill>
              <a:cs typeface="Arial" pitchFamily="34" charset="0"/>
            </a:endParaRPr>
          </a:p>
        </p:txBody>
      </p:sp>
      <p:sp>
        <p:nvSpPr>
          <p:cNvPr id="461829" name="Line 5"/>
          <p:cNvSpPr>
            <a:spLocks noChangeShapeType="1"/>
          </p:cNvSpPr>
          <p:nvPr/>
        </p:nvSpPr>
        <p:spPr bwMode="auto">
          <a:xfrm>
            <a:off x="37" y="1524000"/>
            <a:ext cx="9110663" cy="0"/>
          </a:xfrm>
          <a:prstGeom prst="line">
            <a:avLst/>
          </a:prstGeom>
          <a:noFill/>
          <a:ln w="25400">
            <a:solidFill>
              <a:srgbClr val="3366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64" tIns="45633" rIns="91264" bIns="45633" anchor="ctr"/>
          <a:lstStyle/>
          <a:p>
            <a:pPr defTabSz="912666" fontAlgn="base">
              <a:spcBef>
                <a:spcPct val="0"/>
              </a:spcBef>
              <a:spcAft>
                <a:spcPct val="0"/>
              </a:spcAft>
            </a:pPr>
            <a:endParaRPr lang="en-US" dirty="0">
              <a:solidFill>
                <a:srgbClr val="000000"/>
              </a:solidFill>
              <a:latin typeface="Arial" pitchFamily="34" charset="0"/>
              <a:cs typeface="Arial" pitchFamily="34" charset="0"/>
            </a:endParaRPr>
          </a:p>
        </p:txBody>
      </p:sp>
      <p:sp>
        <p:nvSpPr>
          <p:cNvPr id="461830" name="Line 6"/>
          <p:cNvSpPr>
            <a:spLocks noChangeShapeType="1"/>
          </p:cNvSpPr>
          <p:nvPr/>
        </p:nvSpPr>
        <p:spPr bwMode="auto">
          <a:xfrm>
            <a:off x="37" y="1595438"/>
            <a:ext cx="9110663" cy="0"/>
          </a:xfrm>
          <a:prstGeom prst="line">
            <a:avLst/>
          </a:prstGeom>
          <a:noFill/>
          <a:ln w="50800">
            <a:solidFill>
              <a:srgbClr val="3366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64" tIns="45633" rIns="91264" bIns="45633" anchor="ctr"/>
          <a:lstStyle/>
          <a:p>
            <a:pPr defTabSz="912666" fontAlgn="base">
              <a:spcBef>
                <a:spcPct val="0"/>
              </a:spcBef>
              <a:spcAft>
                <a:spcPct val="0"/>
              </a:spcAft>
            </a:pPr>
            <a:endParaRPr lang="en-US" dirty="0">
              <a:solidFill>
                <a:srgbClr val="000000"/>
              </a:solidFill>
              <a:latin typeface="Arial" pitchFamily="34" charset="0"/>
              <a:cs typeface="Arial" pitchFamily="34" charset="0"/>
            </a:endParaRPr>
          </a:p>
        </p:txBody>
      </p:sp>
      <p:sp>
        <p:nvSpPr>
          <p:cNvPr id="461831" name="Rectangle 7"/>
          <p:cNvSpPr>
            <a:spLocks noGrp="1" noChangeArrowheads="1"/>
          </p:cNvSpPr>
          <p:nvPr>
            <p:ph type="title"/>
          </p:nvPr>
        </p:nvSpPr>
        <p:spPr bwMode="auto">
          <a:xfrm>
            <a:off x="1068388" y="227050"/>
            <a:ext cx="6958012"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71" tIns="45938" rIns="91871" bIns="45938" numCol="1" anchor="ctr" anchorCtr="0" compatLnSpc="1">
            <a:prstTxWarp prst="textNoShape">
              <a:avLst/>
            </a:prstTxWarp>
          </a:bodyPr>
          <a:lstStyle/>
          <a:p>
            <a:pPr lvl="0"/>
            <a:r>
              <a:rPr lang="en-US" smtClean="0"/>
              <a:t>Click to edit Master title style</a:t>
            </a:r>
          </a:p>
        </p:txBody>
      </p:sp>
      <p:sp>
        <p:nvSpPr>
          <p:cNvPr id="461832" name="Rectangle 8"/>
          <p:cNvSpPr>
            <a:spLocks noGrp="1" noChangeArrowheads="1"/>
          </p:cNvSpPr>
          <p:nvPr>
            <p:ph type="body" idx="1"/>
          </p:nvPr>
        </p:nvSpPr>
        <p:spPr bwMode="auto">
          <a:xfrm>
            <a:off x="533400" y="1751013"/>
            <a:ext cx="8001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71" tIns="45938" rIns="91871" bIns="459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61833" name="Rectangle 9"/>
          <p:cNvSpPr>
            <a:spLocks noChangeArrowheads="1"/>
          </p:cNvSpPr>
          <p:nvPr/>
        </p:nvSpPr>
        <p:spPr bwMode="auto">
          <a:xfrm>
            <a:off x="7239001" y="1452563"/>
            <a:ext cx="1663700" cy="227012"/>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871" tIns="45938" rIns="91871" bIns="45938" anchor="ctr"/>
          <a:lstStyle/>
          <a:p>
            <a:pPr algn="ctr" defTabSz="912666" eaLnBrk="0" fontAlgn="base" hangingPunct="0">
              <a:spcBef>
                <a:spcPct val="0"/>
              </a:spcBef>
              <a:spcAft>
                <a:spcPct val="0"/>
              </a:spcAft>
            </a:pPr>
            <a:r>
              <a:rPr lang="en-US" b="1" dirty="0">
                <a:solidFill>
                  <a:srgbClr val="3366CC"/>
                </a:solidFill>
                <a:cs typeface="Arial" pitchFamily="34" charset="0"/>
              </a:rPr>
              <a:t>Tufts University</a:t>
            </a:r>
          </a:p>
        </p:txBody>
      </p:sp>
      <p:pic>
        <p:nvPicPr>
          <p:cNvPr id="461834" name="Picture 10" descr="tufts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1"/>
            <a:ext cx="1447800" cy="1446213"/>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806" r:id="rId1"/>
  </p:sldLayoutIdLst>
  <p:txStyles>
    <p:titleStyle>
      <a:lvl1pPr algn="ctr" rtl="0" eaLnBrk="0" fontAlgn="base" hangingPunct="0">
        <a:spcBef>
          <a:spcPct val="0"/>
        </a:spcBef>
        <a:spcAft>
          <a:spcPct val="0"/>
        </a:spcAft>
        <a:defRPr sz="4500">
          <a:solidFill>
            <a:schemeClr val="tx2"/>
          </a:solidFill>
          <a:latin typeface="+mj-lt"/>
          <a:ea typeface="+mj-ea"/>
          <a:cs typeface="+mj-cs"/>
        </a:defRPr>
      </a:lvl1pPr>
      <a:lvl2pPr algn="ctr" rtl="0" eaLnBrk="0" fontAlgn="base" hangingPunct="0">
        <a:spcBef>
          <a:spcPct val="0"/>
        </a:spcBef>
        <a:spcAft>
          <a:spcPct val="0"/>
        </a:spcAft>
        <a:defRPr sz="4500">
          <a:solidFill>
            <a:schemeClr val="tx2"/>
          </a:solidFill>
          <a:latin typeface="Times New Roman" pitchFamily="18" charset="0"/>
        </a:defRPr>
      </a:lvl2pPr>
      <a:lvl3pPr algn="ctr" rtl="0" eaLnBrk="0" fontAlgn="base" hangingPunct="0">
        <a:spcBef>
          <a:spcPct val="0"/>
        </a:spcBef>
        <a:spcAft>
          <a:spcPct val="0"/>
        </a:spcAft>
        <a:defRPr sz="4500">
          <a:solidFill>
            <a:schemeClr val="tx2"/>
          </a:solidFill>
          <a:latin typeface="Times New Roman" pitchFamily="18" charset="0"/>
        </a:defRPr>
      </a:lvl3pPr>
      <a:lvl4pPr algn="ctr" rtl="0" eaLnBrk="0" fontAlgn="base" hangingPunct="0">
        <a:spcBef>
          <a:spcPct val="0"/>
        </a:spcBef>
        <a:spcAft>
          <a:spcPct val="0"/>
        </a:spcAft>
        <a:defRPr sz="4500">
          <a:solidFill>
            <a:schemeClr val="tx2"/>
          </a:solidFill>
          <a:latin typeface="Times New Roman" pitchFamily="18" charset="0"/>
        </a:defRPr>
      </a:lvl4pPr>
      <a:lvl5pPr algn="ctr" rtl="0" eaLnBrk="0" fontAlgn="base" hangingPunct="0">
        <a:spcBef>
          <a:spcPct val="0"/>
        </a:spcBef>
        <a:spcAft>
          <a:spcPct val="0"/>
        </a:spcAft>
        <a:defRPr sz="4500">
          <a:solidFill>
            <a:schemeClr val="tx2"/>
          </a:solidFill>
          <a:latin typeface="Times New Roman" pitchFamily="18" charset="0"/>
        </a:defRPr>
      </a:lvl5pPr>
      <a:lvl6pPr marL="456325" algn="ctr" rtl="0" eaLnBrk="0" fontAlgn="base" hangingPunct="0">
        <a:spcBef>
          <a:spcPct val="0"/>
        </a:spcBef>
        <a:spcAft>
          <a:spcPct val="0"/>
        </a:spcAft>
        <a:defRPr sz="4500">
          <a:solidFill>
            <a:schemeClr val="tx2"/>
          </a:solidFill>
          <a:latin typeface="Times New Roman" pitchFamily="18" charset="0"/>
        </a:defRPr>
      </a:lvl6pPr>
      <a:lvl7pPr marL="912666" algn="ctr" rtl="0" eaLnBrk="0" fontAlgn="base" hangingPunct="0">
        <a:spcBef>
          <a:spcPct val="0"/>
        </a:spcBef>
        <a:spcAft>
          <a:spcPct val="0"/>
        </a:spcAft>
        <a:defRPr sz="4500">
          <a:solidFill>
            <a:schemeClr val="tx2"/>
          </a:solidFill>
          <a:latin typeface="Times New Roman" pitchFamily="18" charset="0"/>
        </a:defRPr>
      </a:lvl7pPr>
      <a:lvl8pPr marL="1369010" algn="ctr" rtl="0" eaLnBrk="0" fontAlgn="base" hangingPunct="0">
        <a:spcBef>
          <a:spcPct val="0"/>
        </a:spcBef>
        <a:spcAft>
          <a:spcPct val="0"/>
        </a:spcAft>
        <a:defRPr sz="4500">
          <a:solidFill>
            <a:schemeClr val="tx2"/>
          </a:solidFill>
          <a:latin typeface="Times New Roman" pitchFamily="18" charset="0"/>
        </a:defRPr>
      </a:lvl8pPr>
      <a:lvl9pPr marL="1825342" algn="ctr" rtl="0" eaLnBrk="0" fontAlgn="base" hangingPunct="0">
        <a:spcBef>
          <a:spcPct val="0"/>
        </a:spcBef>
        <a:spcAft>
          <a:spcPct val="0"/>
        </a:spcAft>
        <a:defRPr sz="4500">
          <a:solidFill>
            <a:schemeClr val="tx2"/>
          </a:solidFill>
          <a:latin typeface="Times New Roman" pitchFamily="18" charset="0"/>
        </a:defRPr>
      </a:lvl9pPr>
    </p:titleStyle>
    <p:bodyStyle>
      <a:lvl1pPr marL="342259" indent="-342259" algn="l" rtl="0" eaLnBrk="0" fontAlgn="base" hangingPunct="0">
        <a:spcBef>
          <a:spcPct val="20000"/>
        </a:spcBef>
        <a:spcAft>
          <a:spcPct val="0"/>
        </a:spcAft>
        <a:buClr>
          <a:schemeClr val="tx2"/>
        </a:buClr>
        <a:buSzPct val="75000"/>
        <a:buFont typeface="Monotype Sorts" pitchFamily="2" charset="2"/>
        <a:buChar char="l"/>
        <a:defRPr sz="3100">
          <a:solidFill>
            <a:schemeClr val="tx1"/>
          </a:solidFill>
          <a:latin typeface="+mn-lt"/>
          <a:ea typeface="+mn-ea"/>
          <a:cs typeface="+mn-cs"/>
        </a:defRPr>
      </a:lvl1pPr>
      <a:lvl2pPr marL="743132" indent="-286783" algn="l" rtl="0" eaLnBrk="0" fontAlgn="base" hangingPunct="0">
        <a:spcBef>
          <a:spcPct val="20000"/>
        </a:spcBef>
        <a:spcAft>
          <a:spcPct val="0"/>
        </a:spcAft>
        <a:buClr>
          <a:srgbClr val="3366CC"/>
        </a:buClr>
        <a:buSzPct val="75000"/>
        <a:buFont typeface="Monotype Sorts" pitchFamily="2" charset="2"/>
        <a:buChar char="F"/>
        <a:defRPr sz="2700">
          <a:solidFill>
            <a:srgbClr val="3366CC"/>
          </a:solidFill>
          <a:latin typeface="+mn-lt"/>
        </a:defRPr>
      </a:lvl2pPr>
      <a:lvl3pPr marL="1083801" indent="-226575" algn="l" rtl="0" eaLnBrk="0" fontAlgn="base" hangingPunct="0">
        <a:spcBef>
          <a:spcPct val="20000"/>
        </a:spcBef>
        <a:spcAft>
          <a:spcPct val="0"/>
        </a:spcAft>
        <a:buClr>
          <a:srgbClr val="00FF00"/>
        </a:buClr>
        <a:buSzPct val="75000"/>
        <a:buFont typeface="Monotype Sorts" pitchFamily="2" charset="2"/>
        <a:buChar char="u"/>
        <a:defRPr sz="2300">
          <a:solidFill>
            <a:srgbClr val="FF0000"/>
          </a:solidFill>
          <a:latin typeface="+mn-lt"/>
        </a:defRPr>
      </a:lvl3pPr>
      <a:lvl4pPr marL="1426049" indent="-228162" algn="l" rtl="0" eaLnBrk="0" fontAlgn="base" hangingPunct="0">
        <a:spcBef>
          <a:spcPct val="20000"/>
        </a:spcBef>
        <a:spcAft>
          <a:spcPct val="0"/>
        </a:spcAft>
        <a:buClr>
          <a:schemeClr val="tx1"/>
        </a:buClr>
        <a:buSzPct val="75000"/>
        <a:buFont typeface="Monotype Sorts" pitchFamily="2" charset="2"/>
        <a:buChar char="l"/>
        <a:defRPr sz="1900">
          <a:solidFill>
            <a:schemeClr val="tx1"/>
          </a:solidFill>
          <a:latin typeface="+mn-lt"/>
        </a:defRPr>
      </a:lvl4pPr>
      <a:lvl5pPr marL="1768320" indent="-228162" algn="l" rtl="0" eaLnBrk="0" fontAlgn="base" hangingPunct="0">
        <a:spcBef>
          <a:spcPct val="20000"/>
        </a:spcBef>
        <a:spcAft>
          <a:spcPct val="0"/>
        </a:spcAft>
        <a:buClr>
          <a:schemeClr val="tx2"/>
        </a:buClr>
        <a:buSzPct val="100000"/>
        <a:buChar char="•"/>
        <a:defRPr sz="1900">
          <a:solidFill>
            <a:schemeClr val="tx1"/>
          </a:solidFill>
          <a:latin typeface="+mn-lt"/>
        </a:defRPr>
      </a:lvl5pPr>
      <a:lvl6pPr marL="2224632" indent="-228162" algn="l" rtl="0" eaLnBrk="0" fontAlgn="base" hangingPunct="0">
        <a:spcBef>
          <a:spcPct val="20000"/>
        </a:spcBef>
        <a:spcAft>
          <a:spcPct val="0"/>
        </a:spcAft>
        <a:buClr>
          <a:schemeClr val="tx2"/>
        </a:buClr>
        <a:buSzPct val="100000"/>
        <a:buChar char="•"/>
        <a:defRPr sz="1900">
          <a:solidFill>
            <a:schemeClr val="tx1"/>
          </a:solidFill>
          <a:latin typeface="+mn-lt"/>
        </a:defRPr>
      </a:lvl6pPr>
      <a:lvl7pPr marL="2680968" indent="-228162" algn="l" rtl="0" eaLnBrk="0" fontAlgn="base" hangingPunct="0">
        <a:spcBef>
          <a:spcPct val="20000"/>
        </a:spcBef>
        <a:spcAft>
          <a:spcPct val="0"/>
        </a:spcAft>
        <a:buClr>
          <a:schemeClr val="tx2"/>
        </a:buClr>
        <a:buSzPct val="100000"/>
        <a:buChar char="•"/>
        <a:defRPr sz="1900">
          <a:solidFill>
            <a:schemeClr val="tx1"/>
          </a:solidFill>
          <a:latin typeface="+mn-lt"/>
        </a:defRPr>
      </a:lvl7pPr>
      <a:lvl8pPr marL="3137295" indent="-228162" algn="l" rtl="0" eaLnBrk="0" fontAlgn="base" hangingPunct="0">
        <a:spcBef>
          <a:spcPct val="20000"/>
        </a:spcBef>
        <a:spcAft>
          <a:spcPct val="0"/>
        </a:spcAft>
        <a:buClr>
          <a:schemeClr val="tx2"/>
        </a:buClr>
        <a:buSzPct val="100000"/>
        <a:buChar char="•"/>
        <a:defRPr sz="1900">
          <a:solidFill>
            <a:schemeClr val="tx1"/>
          </a:solidFill>
          <a:latin typeface="+mn-lt"/>
        </a:defRPr>
      </a:lvl8pPr>
      <a:lvl9pPr marL="3593642" indent="-228162" algn="l" rtl="0" eaLnBrk="0" fontAlgn="base" hangingPunct="0">
        <a:spcBef>
          <a:spcPct val="20000"/>
        </a:spcBef>
        <a:spcAft>
          <a:spcPct val="0"/>
        </a:spcAft>
        <a:buClr>
          <a:schemeClr val="tx2"/>
        </a:buClr>
        <a:buSzPct val="100000"/>
        <a:buChar char="•"/>
        <a:defRPr sz="1900">
          <a:solidFill>
            <a:schemeClr val="tx1"/>
          </a:solidFill>
          <a:latin typeface="+mn-lt"/>
        </a:defRPr>
      </a:lvl9pPr>
    </p:bodyStyle>
    <p:otherStyle>
      <a:defPPr>
        <a:defRPr lang="en-US"/>
      </a:defPPr>
      <a:lvl1pPr marL="0" algn="l" defTabSz="912666" rtl="0" eaLnBrk="1" latinLnBrk="0" hangingPunct="1">
        <a:defRPr sz="1800" kern="1200">
          <a:solidFill>
            <a:schemeClr val="tx1"/>
          </a:solidFill>
          <a:latin typeface="+mn-lt"/>
          <a:ea typeface="+mn-ea"/>
          <a:cs typeface="+mn-cs"/>
        </a:defRPr>
      </a:lvl1pPr>
      <a:lvl2pPr marL="456325" algn="l" defTabSz="912666" rtl="0" eaLnBrk="1" latinLnBrk="0" hangingPunct="1">
        <a:defRPr sz="1800" kern="1200">
          <a:solidFill>
            <a:schemeClr val="tx1"/>
          </a:solidFill>
          <a:latin typeface="+mn-lt"/>
          <a:ea typeface="+mn-ea"/>
          <a:cs typeface="+mn-cs"/>
        </a:defRPr>
      </a:lvl2pPr>
      <a:lvl3pPr marL="912666" algn="l" defTabSz="912666" rtl="0" eaLnBrk="1" latinLnBrk="0" hangingPunct="1">
        <a:defRPr sz="1800" kern="1200">
          <a:solidFill>
            <a:schemeClr val="tx1"/>
          </a:solidFill>
          <a:latin typeface="+mn-lt"/>
          <a:ea typeface="+mn-ea"/>
          <a:cs typeface="+mn-cs"/>
        </a:defRPr>
      </a:lvl3pPr>
      <a:lvl4pPr marL="1369010" algn="l" defTabSz="912666" rtl="0" eaLnBrk="1" latinLnBrk="0" hangingPunct="1">
        <a:defRPr sz="1800" kern="1200">
          <a:solidFill>
            <a:schemeClr val="tx1"/>
          </a:solidFill>
          <a:latin typeface="+mn-lt"/>
          <a:ea typeface="+mn-ea"/>
          <a:cs typeface="+mn-cs"/>
        </a:defRPr>
      </a:lvl4pPr>
      <a:lvl5pPr marL="1825342" algn="l" defTabSz="912666" rtl="0" eaLnBrk="1" latinLnBrk="0" hangingPunct="1">
        <a:defRPr sz="1800" kern="1200">
          <a:solidFill>
            <a:schemeClr val="tx1"/>
          </a:solidFill>
          <a:latin typeface="+mn-lt"/>
          <a:ea typeface="+mn-ea"/>
          <a:cs typeface="+mn-cs"/>
        </a:defRPr>
      </a:lvl5pPr>
      <a:lvl6pPr marL="2281671" algn="l" defTabSz="912666" rtl="0" eaLnBrk="1" latinLnBrk="0" hangingPunct="1">
        <a:defRPr sz="1800" kern="1200">
          <a:solidFill>
            <a:schemeClr val="tx1"/>
          </a:solidFill>
          <a:latin typeface="+mn-lt"/>
          <a:ea typeface="+mn-ea"/>
          <a:cs typeface="+mn-cs"/>
        </a:defRPr>
      </a:lvl6pPr>
      <a:lvl7pPr marL="2738015" algn="l" defTabSz="912666" rtl="0" eaLnBrk="1" latinLnBrk="0" hangingPunct="1">
        <a:defRPr sz="1800" kern="1200">
          <a:solidFill>
            <a:schemeClr val="tx1"/>
          </a:solidFill>
          <a:latin typeface="+mn-lt"/>
          <a:ea typeface="+mn-ea"/>
          <a:cs typeface="+mn-cs"/>
        </a:defRPr>
      </a:lvl7pPr>
      <a:lvl8pPr marL="3194346" algn="l" defTabSz="912666" rtl="0" eaLnBrk="1" latinLnBrk="0" hangingPunct="1">
        <a:defRPr sz="1800" kern="1200">
          <a:solidFill>
            <a:schemeClr val="tx1"/>
          </a:solidFill>
          <a:latin typeface="+mn-lt"/>
          <a:ea typeface="+mn-ea"/>
          <a:cs typeface="+mn-cs"/>
        </a:defRPr>
      </a:lvl8pPr>
      <a:lvl9pPr marL="3650681" algn="l" defTabSz="912666"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461826" name="Rectangle 2"/>
          <p:cNvSpPr>
            <a:spLocks noGrp="1" noChangeArrowheads="1"/>
          </p:cNvSpPr>
          <p:nvPr>
            <p:ph type="dt" sz="half" idx="2"/>
          </p:nvPr>
        </p:nvSpPr>
        <p:spPr bwMode="auto">
          <a:xfrm>
            <a:off x="687389" y="6251575"/>
            <a:ext cx="190500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871" tIns="45938" rIns="91871" bIns="45938" numCol="1" anchor="ctr" anchorCtr="0" compatLnSpc="1">
            <a:prstTxWarp prst="textNoShape">
              <a:avLst/>
            </a:prstTxWarp>
          </a:bodyPr>
          <a:lstStyle>
            <a:lvl1pPr eaLnBrk="0" hangingPunct="0">
              <a:defRPr sz="1400">
                <a:latin typeface="+mn-lt"/>
              </a:defRPr>
            </a:lvl1pPr>
          </a:lstStyle>
          <a:p>
            <a:pPr defTabSz="912666" fontAlgn="base">
              <a:spcBef>
                <a:spcPct val="0"/>
              </a:spcBef>
              <a:spcAft>
                <a:spcPct val="0"/>
              </a:spcAft>
            </a:pPr>
            <a:endParaRPr lang="en-US" dirty="0">
              <a:solidFill>
                <a:srgbClr val="000000"/>
              </a:solidFill>
              <a:cs typeface="Arial" pitchFamily="34" charset="0"/>
            </a:endParaRPr>
          </a:p>
        </p:txBody>
      </p:sp>
      <p:sp>
        <p:nvSpPr>
          <p:cNvPr id="461827" name="Rectangle 3"/>
          <p:cNvSpPr>
            <a:spLocks noGrp="1" noChangeArrowheads="1"/>
          </p:cNvSpPr>
          <p:nvPr>
            <p:ph type="ftr" sz="quarter" idx="3"/>
          </p:nvPr>
        </p:nvSpPr>
        <p:spPr bwMode="auto">
          <a:xfrm>
            <a:off x="3124201" y="6251575"/>
            <a:ext cx="2897188"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871" tIns="45938" rIns="91871" bIns="45938" numCol="1" anchor="ctr" anchorCtr="0" compatLnSpc="1">
            <a:prstTxWarp prst="textNoShape">
              <a:avLst/>
            </a:prstTxWarp>
          </a:bodyPr>
          <a:lstStyle>
            <a:lvl1pPr algn="ctr" eaLnBrk="0" hangingPunct="0">
              <a:defRPr sz="1400">
                <a:latin typeface="+mn-lt"/>
              </a:defRPr>
            </a:lvl1pPr>
          </a:lstStyle>
          <a:p>
            <a:pPr defTabSz="912666" fontAlgn="base">
              <a:spcBef>
                <a:spcPct val="0"/>
              </a:spcBef>
              <a:spcAft>
                <a:spcPct val="0"/>
              </a:spcAft>
            </a:pPr>
            <a:endParaRPr lang="en-US" dirty="0">
              <a:solidFill>
                <a:srgbClr val="000000"/>
              </a:solidFill>
              <a:cs typeface="Arial" pitchFamily="34" charset="0"/>
            </a:endParaRPr>
          </a:p>
        </p:txBody>
      </p:sp>
      <p:sp>
        <p:nvSpPr>
          <p:cNvPr id="461828" name="Rectangle 4"/>
          <p:cNvSpPr>
            <a:spLocks noGrp="1" noChangeArrowheads="1"/>
          </p:cNvSpPr>
          <p:nvPr>
            <p:ph type="sldNum" sz="quarter" idx="4"/>
          </p:nvPr>
        </p:nvSpPr>
        <p:spPr bwMode="auto">
          <a:xfrm>
            <a:off x="6553200" y="6251575"/>
            <a:ext cx="190500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871" tIns="45938" rIns="91871" bIns="45938" numCol="1" anchor="ctr" anchorCtr="0" compatLnSpc="1">
            <a:prstTxWarp prst="textNoShape">
              <a:avLst/>
            </a:prstTxWarp>
          </a:bodyPr>
          <a:lstStyle>
            <a:lvl1pPr algn="r" eaLnBrk="0" hangingPunct="0">
              <a:defRPr sz="1400">
                <a:latin typeface="+mn-lt"/>
              </a:defRPr>
            </a:lvl1pPr>
          </a:lstStyle>
          <a:p>
            <a:pPr defTabSz="912666" fontAlgn="base">
              <a:spcBef>
                <a:spcPct val="0"/>
              </a:spcBef>
              <a:spcAft>
                <a:spcPct val="0"/>
              </a:spcAft>
            </a:pPr>
            <a:fld id="{2C2D39B9-9DDE-4BDB-8611-FA47F3949A7C}" type="slidenum">
              <a:rPr lang="en-US" smtClean="0">
                <a:solidFill>
                  <a:srgbClr val="000000"/>
                </a:solidFill>
                <a:cs typeface="Arial" pitchFamily="34" charset="0"/>
              </a:rPr>
              <a:pPr defTabSz="912666" fontAlgn="base">
                <a:spcBef>
                  <a:spcPct val="0"/>
                </a:spcBef>
                <a:spcAft>
                  <a:spcPct val="0"/>
                </a:spcAft>
              </a:pPr>
              <a:t>‹#›</a:t>
            </a:fld>
            <a:endParaRPr lang="en-US" dirty="0">
              <a:solidFill>
                <a:srgbClr val="000000"/>
              </a:solidFill>
              <a:cs typeface="Arial" pitchFamily="34" charset="0"/>
            </a:endParaRPr>
          </a:p>
        </p:txBody>
      </p:sp>
      <p:sp>
        <p:nvSpPr>
          <p:cNvPr id="461829" name="Line 5"/>
          <p:cNvSpPr>
            <a:spLocks noChangeShapeType="1"/>
          </p:cNvSpPr>
          <p:nvPr/>
        </p:nvSpPr>
        <p:spPr bwMode="auto">
          <a:xfrm>
            <a:off x="37" y="1524000"/>
            <a:ext cx="9110663" cy="0"/>
          </a:xfrm>
          <a:prstGeom prst="line">
            <a:avLst/>
          </a:prstGeom>
          <a:noFill/>
          <a:ln w="25400">
            <a:solidFill>
              <a:srgbClr val="3366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64" tIns="45633" rIns="91264" bIns="45633" anchor="ctr"/>
          <a:lstStyle/>
          <a:p>
            <a:pPr defTabSz="912666" fontAlgn="base">
              <a:spcBef>
                <a:spcPct val="0"/>
              </a:spcBef>
              <a:spcAft>
                <a:spcPct val="0"/>
              </a:spcAft>
            </a:pPr>
            <a:endParaRPr lang="en-US" dirty="0">
              <a:solidFill>
                <a:srgbClr val="000000"/>
              </a:solidFill>
              <a:latin typeface="Arial" pitchFamily="34" charset="0"/>
              <a:cs typeface="Arial" pitchFamily="34" charset="0"/>
            </a:endParaRPr>
          </a:p>
        </p:txBody>
      </p:sp>
      <p:sp>
        <p:nvSpPr>
          <p:cNvPr id="461830" name="Line 6"/>
          <p:cNvSpPr>
            <a:spLocks noChangeShapeType="1"/>
          </p:cNvSpPr>
          <p:nvPr/>
        </p:nvSpPr>
        <p:spPr bwMode="auto">
          <a:xfrm>
            <a:off x="37" y="1595438"/>
            <a:ext cx="9110663" cy="0"/>
          </a:xfrm>
          <a:prstGeom prst="line">
            <a:avLst/>
          </a:prstGeom>
          <a:noFill/>
          <a:ln w="50800">
            <a:solidFill>
              <a:srgbClr val="3366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64" tIns="45633" rIns="91264" bIns="45633" anchor="ctr"/>
          <a:lstStyle/>
          <a:p>
            <a:pPr defTabSz="912666" fontAlgn="base">
              <a:spcBef>
                <a:spcPct val="0"/>
              </a:spcBef>
              <a:spcAft>
                <a:spcPct val="0"/>
              </a:spcAft>
            </a:pPr>
            <a:endParaRPr lang="en-US" dirty="0">
              <a:solidFill>
                <a:srgbClr val="000000"/>
              </a:solidFill>
              <a:latin typeface="Arial" pitchFamily="34" charset="0"/>
              <a:cs typeface="Arial" pitchFamily="34" charset="0"/>
            </a:endParaRPr>
          </a:p>
        </p:txBody>
      </p:sp>
      <p:sp>
        <p:nvSpPr>
          <p:cNvPr id="461831" name="Rectangle 7"/>
          <p:cNvSpPr>
            <a:spLocks noGrp="1" noChangeArrowheads="1"/>
          </p:cNvSpPr>
          <p:nvPr>
            <p:ph type="title"/>
          </p:nvPr>
        </p:nvSpPr>
        <p:spPr bwMode="auto">
          <a:xfrm>
            <a:off x="1068388" y="227050"/>
            <a:ext cx="6958012"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71" tIns="45938" rIns="91871" bIns="45938" numCol="1" anchor="ctr" anchorCtr="0" compatLnSpc="1">
            <a:prstTxWarp prst="textNoShape">
              <a:avLst/>
            </a:prstTxWarp>
          </a:bodyPr>
          <a:lstStyle/>
          <a:p>
            <a:pPr lvl="0"/>
            <a:r>
              <a:rPr lang="en-US" smtClean="0"/>
              <a:t>Click to edit Master title style</a:t>
            </a:r>
          </a:p>
        </p:txBody>
      </p:sp>
      <p:sp>
        <p:nvSpPr>
          <p:cNvPr id="461832" name="Rectangle 8"/>
          <p:cNvSpPr>
            <a:spLocks noGrp="1" noChangeArrowheads="1"/>
          </p:cNvSpPr>
          <p:nvPr>
            <p:ph type="body" idx="1"/>
          </p:nvPr>
        </p:nvSpPr>
        <p:spPr bwMode="auto">
          <a:xfrm>
            <a:off x="533400" y="1751013"/>
            <a:ext cx="8001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71" tIns="45938" rIns="91871" bIns="459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61833" name="Rectangle 9"/>
          <p:cNvSpPr>
            <a:spLocks noChangeArrowheads="1"/>
          </p:cNvSpPr>
          <p:nvPr/>
        </p:nvSpPr>
        <p:spPr bwMode="auto">
          <a:xfrm>
            <a:off x="7239001" y="1452563"/>
            <a:ext cx="1663700" cy="227012"/>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871" tIns="45938" rIns="91871" bIns="45938" anchor="ctr"/>
          <a:lstStyle/>
          <a:p>
            <a:pPr algn="ctr" defTabSz="912666" eaLnBrk="0" fontAlgn="base" hangingPunct="0">
              <a:spcBef>
                <a:spcPct val="0"/>
              </a:spcBef>
              <a:spcAft>
                <a:spcPct val="0"/>
              </a:spcAft>
            </a:pPr>
            <a:r>
              <a:rPr lang="en-US" b="1" dirty="0">
                <a:solidFill>
                  <a:srgbClr val="3366CC"/>
                </a:solidFill>
                <a:cs typeface="Arial" pitchFamily="34" charset="0"/>
              </a:rPr>
              <a:t>Tufts University</a:t>
            </a:r>
          </a:p>
        </p:txBody>
      </p:sp>
      <p:pic>
        <p:nvPicPr>
          <p:cNvPr id="461834" name="Picture 10" descr="tufts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1"/>
            <a:ext cx="1447800" cy="1446213"/>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808" r:id="rId1"/>
  </p:sldLayoutIdLst>
  <p:txStyles>
    <p:titleStyle>
      <a:lvl1pPr algn="ctr" rtl="0" eaLnBrk="0" fontAlgn="base" hangingPunct="0">
        <a:spcBef>
          <a:spcPct val="0"/>
        </a:spcBef>
        <a:spcAft>
          <a:spcPct val="0"/>
        </a:spcAft>
        <a:defRPr sz="4500">
          <a:solidFill>
            <a:schemeClr val="tx2"/>
          </a:solidFill>
          <a:latin typeface="+mj-lt"/>
          <a:ea typeface="+mj-ea"/>
          <a:cs typeface="+mj-cs"/>
        </a:defRPr>
      </a:lvl1pPr>
      <a:lvl2pPr algn="ctr" rtl="0" eaLnBrk="0" fontAlgn="base" hangingPunct="0">
        <a:spcBef>
          <a:spcPct val="0"/>
        </a:spcBef>
        <a:spcAft>
          <a:spcPct val="0"/>
        </a:spcAft>
        <a:defRPr sz="4500">
          <a:solidFill>
            <a:schemeClr val="tx2"/>
          </a:solidFill>
          <a:latin typeface="Times New Roman" pitchFamily="18" charset="0"/>
        </a:defRPr>
      </a:lvl2pPr>
      <a:lvl3pPr algn="ctr" rtl="0" eaLnBrk="0" fontAlgn="base" hangingPunct="0">
        <a:spcBef>
          <a:spcPct val="0"/>
        </a:spcBef>
        <a:spcAft>
          <a:spcPct val="0"/>
        </a:spcAft>
        <a:defRPr sz="4500">
          <a:solidFill>
            <a:schemeClr val="tx2"/>
          </a:solidFill>
          <a:latin typeface="Times New Roman" pitchFamily="18" charset="0"/>
        </a:defRPr>
      </a:lvl3pPr>
      <a:lvl4pPr algn="ctr" rtl="0" eaLnBrk="0" fontAlgn="base" hangingPunct="0">
        <a:spcBef>
          <a:spcPct val="0"/>
        </a:spcBef>
        <a:spcAft>
          <a:spcPct val="0"/>
        </a:spcAft>
        <a:defRPr sz="4500">
          <a:solidFill>
            <a:schemeClr val="tx2"/>
          </a:solidFill>
          <a:latin typeface="Times New Roman" pitchFamily="18" charset="0"/>
        </a:defRPr>
      </a:lvl4pPr>
      <a:lvl5pPr algn="ctr" rtl="0" eaLnBrk="0" fontAlgn="base" hangingPunct="0">
        <a:spcBef>
          <a:spcPct val="0"/>
        </a:spcBef>
        <a:spcAft>
          <a:spcPct val="0"/>
        </a:spcAft>
        <a:defRPr sz="4500">
          <a:solidFill>
            <a:schemeClr val="tx2"/>
          </a:solidFill>
          <a:latin typeface="Times New Roman" pitchFamily="18" charset="0"/>
        </a:defRPr>
      </a:lvl5pPr>
      <a:lvl6pPr marL="456325" algn="ctr" rtl="0" eaLnBrk="0" fontAlgn="base" hangingPunct="0">
        <a:spcBef>
          <a:spcPct val="0"/>
        </a:spcBef>
        <a:spcAft>
          <a:spcPct val="0"/>
        </a:spcAft>
        <a:defRPr sz="4500">
          <a:solidFill>
            <a:schemeClr val="tx2"/>
          </a:solidFill>
          <a:latin typeface="Times New Roman" pitchFamily="18" charset="0"/>
        </a:defRPr>
      </a:lvl6pPr>
      <a:lvl7pPr marL="912666" algn="ctr" rtl="0" eaLnBrk="0" fontAlgn="base" hangingPunct="0">
        <a:spcBef>
          <a:spcPct val="0"/>
        </a:spcBef>
        <a:spcAft>
          <a:spcPct val="0"/>
        </a:spcAft>
        <a:defRPr sz="4500">
          <a:solidFill>
            <a:schemeClr val="tx2"/>
          </a:solidFill>
          <a:latin typeface="Times New Roman" pitchFamily="18" charset="0"/>
        </a:defRPr>
      </a:lvl7pPr>
      <a:lvl8pPr marL="1369010" algn="ctr" rtl="0" eaLnBrk="0" fontAlgn="base" hangingPunct="0">
        <a:spcBef>
          <a:spcPct val="0"/>
        </a:spcBef>
        <a:spcAft>
          <a:spcPct val="0"/>
        </a:spcAft>
        <a:defRPr sz="4500">
          <a:solidFill>
            <a:schemeClr val="tx2"/>
          </a:solidFill>
          <a:latin typeface="Times New Roman" pitchFamily="18" charset="0"/>
        </a:defRPr>
      </a:lvl8pPr>
      <a:lvl9pPr marL="1825342" algn="ctr" rtl="0" eaLnBrk="0" fontAlgn="base" hangingPunct="0">
        <a:spcBef>
          <a:spcPct val="0"/>
        </a:spcBef>
        <a:spcAft>
          <a:spcPct val="0"/>
        </a:spcAft>
        <a:defRPr sz="4500">
          <a:solidFill>
            <a:schemeClr val="tx2"/>
          </a:solidFill>
          <a:latin typeface="Times New Roman" pitchFamily="18" charset="0"/>
        </a:defRPr>
      </a:lvl9pPr>
    </p:titleStyle>
    <p:bodyStyle>
      <a:lvl1pPr marL="342259" indent="-342259" algn="l" rtl="0" eaLnBrk="0" fontAlgn="base" hangingPunct="0">
        <a:spcBef>
          <a:spcPct val="20000"/>
        </a:spcBef>
        <a:spcAft>
          <a:spcPct val="0"/>
        </a:spcAft>
        <a:buClr>
          <a:schemeClr val="tx2"/>
        </a:buClr>
        <a:buSzPct val="75000"/>
        <a:buFont typeface="Monotype Sorts" pitchFamily="2" charset="2"/>
        <a:buChar char="l"/>
        <a:defRPr sz="3100">
          <a:solidFill>
            <a:schemeClr val="tx1"/>
          </a:solidFill>
          <a:latin typeface="+mn-lt"/>
          <a:ea typeface="+mn-ea"/>
          <a:cs typeface="+mn-cs"/>
        </a:defRPr>
      </a:lvl1pPr>
      <a:lvl2pPr marL="743132" indent="-286783" algn="l" rtl="0" eaLnBrk="0" fontAlgn="base" hangingPunct="0">
        <a:spcBef>
          <a:spcPct val="20000"/>
        </a:spcBef>
        <a:spcAft>
          <a:spcPct val="0"/>
        </a:spcAft>
        <a:buClr>
          <a:srgbClr val="3366CC"/>
        </a:buClr>
        <a:buSzPct val="75000"/>
        <a:buFont typeface="Monotype Sorts" pitchFamily="2" charset="2"/>
        <a:buChar char="F"/>
        <a:defRPr sz="2700">
          <a:solidFill>
            <a:srgbClr val="3366CC"/>
          </a:solidFill>
          <a:latin typeface="+mn-lt"/>
        </a:defRPr>
      </a:lvl2pPr>
      <a:lvl3pPr marL="1083801" indent="-226575" algn="l" rtl="0" eaLnBrk="0" fontAlgn="base" hangingPunct="0">
        <a:spcBef>
          <a:spcPct val="20000"/>
        </a:spcBef>
        <a:spcAft>
          <a:spcPct val="0"/>
        </a:spcAft>
        <a:buClr>
          <a:srgbClr val="00FF00"/>
        </a:buClr>
        <a:buSzPct val="75000"/>
        <a:buFont typeface="Monotype Sorts" pitchFamily="2" charset="2"/>
        <a:buChar char="u"/>
        <a:defRPr sz="2300">
          <a:solidFill>
            <a:srgbClr val="FF0000"/>
          </a:solidFill>
          <a:latin typeface="+mn-lt"/>
        </a:defRPr>
      </a:lvl3pPr>
      <a:lvl4pPr marL="1426049" indent="-228162" algn="l" rtl="0" eaLnBrk="0" fontAlgn="base" hangingPunct="0">
        <a:spcBef>
          <a:spcPct val="20000"/>
        </a:spcBef>
        <a:spcAft>
          <a:spcPct val="0"/>
        </a:spcAft>
        <a:buClr>
          <a:schemeClr val="tx1"/>
        </a:buClr>
        <a:buSzPct val="75000"/>
        <a:buFont typeface="Monotype Sorts" pitchFamily="2" charset="2"/>
        <a:buChar char="l"/>
        <a:defRPr sz="1900">
          <a:solidFill>
            <a:schemeClr val="tx1"/>
          </a:solidFill>
          <a:latin typeface="+mn-lt"/>
        </a:defRPr>
      </a:lvl4pPr>
      <a:lvl5pPr marL="1768320" indent="-228162" algn="l" rtl="0" eaLnBrk="0" fontAlgn="base" hangingPunct="0">
        <a:spcBef>
          <a:spcPct val="20000"/>
        </a:spcBef>
        <a:spcAft>
          <a:spcPct val="0"/>
        </a:spcAft>
        <a:buClr>
          <a:schemeClr val="tx2"/>
        </a:buClr>
        <a:buSzPct val="100000"/>
        <a:buChar char="•"/>
        <a:defRPr sz="1900">
          <a:solidFill>
            <a:schemeClr val="tx1"/>
          </a:solidFill>
          <a:latin typeface="+mn-lt"/>
        </a:defRPr>
      </a:lvl5pPr>
      <a:lvl6pPr marL="2224632" indent="-228162" algn="l" rtl="0" eaLnBrk="0" fontAlgn="base" hangingPunct="0">
        <a:spcBef>
          <a:spcPct val="20000"/>
        </a:spcBef>
        <a:spcAft>
          <a:spcPct val="0"/>
        </a:spcAft>
        <a:buClr>
          <a:schemeClr val="tx2"/>
        </a:buClr>
        <a:buSzPct val="100000"/>
        <a:buChar char="•"/>
        <a:defRPr sz="1900">
          <a:solidFill>
            <a:schemeClr val="tx1"/>
          </a:solidFill>
          <a:latin typeface="+mn-lt"/>
        </a:defRPr>
      </a:lvl6pPr>
      <a:lvl7pPr marL="2680968" indent="-228162" algn="l" rtl="0" eaLnBrk="0" fontAlgn="base" hangingPunct="0">
        <a:spcBef>
          <a:spcPct val="20000"/>
        </a:spcBef>
        <a:spcAft>
          <a:spcPct val="0"/>
        </a:spcAft>
        <a:buClr>
          <a:schemeClr val="tx2"/>
        </a:buClr>
        <a:buSzPct val="100000"/>
        <a:buChar char="•"/>
        <a:defRPr sz="1900">
          <a:solidFill>
            <a:schemeClr val="tx1"/>
          </a:solidFill>
          <a:latin typeface="+mn-lt"/>
        </a:defRPr>
      </a:lvl7pPr>
      <a:lvl8pPr marL="3137295" indent="-228162" algn="l" rtl="0" eaLnBrk="0" fontAlgn="base" hangingPunct="0">
        <a:spcBef>
          <a:spcPct val="20000"/>
        </a:spcBef>
        <a:spcAft>
          <a:spcPct val="0"/>
        </a:spcAft>
        <a:buClr>
          <a:schemeClr val="tx2"/>
        </a:buClr>
        <a:buSzPct val="100000"/>
        <a:buChar char="•"/>
        <a:defRPr sz="1900">
          <a:solidFill>
            <a:schemeClr val="tx1"/>
          </a:solidFill>
          <a:latin typeface="+mn-lt"/>
        </a:defRPr>
      </a:lvl8pPr>
      <a:lvl9pPr marL="3593642" indent="-228162" algn="l" rtl="0" eaLnBrk="0" fontAlgn="base" hangingPunct="0">
        <a:spcBef>
          <a:spcPct val="20000"/>
        </a:spcBef>
        <a:spcAft>
          <a:spcPct val="0"/>
        </a:spcAft>
        <a:buClr>
          <a:schemeClr val="tx2"/>
        </a:buClr>
        <a:buSzPct val="100000"/>
        <a:buChar char="•"/>
        <a:defRPr sz="1900">
          <a:solidFill>
            <a:schemeClr val="tx1"/>
          </a:solidFill>
          <a:latin typeface="+mn-lt"/>
        </a:defRPr>
      </a:lvl9pPr>
    </p:bodyStyle>
    <p:otherStyle>
      <a:defPPr>
        <a:defRPr lang="en-US"/>
      </a:defPPr>
      <a:lvl1pPr marL="0" algn="l" defTabSz="912666" rtl="0" eaLnBrk="1" latinLnBrk="0" hangingPunct="1">
        <a:defRPr sz="1800" kern="1200">
          <a:solidFill>
            <a:schemeClr val="tx1"/>
          </a:solidFill>
          <a:latin typeface="+mn-lt"/>
          <a:ea typeface="+mn-ea"/>
          <a:cs typeface="+mn-cs"/>
        </a:defRPr>
      </a:lvl1pPr>
      <a:lvl2pPr marL="456325" algn="l" defTabSz="912666" rtl="0" eaLnBrk="1" latinLnBrk="0" hangingPunct="1">
        <a:defRPr sz="1800" kern="1200">
          <a:solidFill>
            <a:schemeClr val="tx1"/>
          </a:solidFill>
          <a:latin typeface="+mn-lt"/>
          <a:ea typeface="+mn-ea"/>
          <a:cs typeface="+mn-cs"/>
        </a:defRPr>
      </a:lvl2pPr>
      <a:lvl3pPr marL="912666" algn="l" defTabSz="912666" rtl="0" eaLnBrk="1" latinLnBrk="0" hangingPunct="1">
        <a:defRPr sz="1800" kern="1200">
          <a:solidFill>
            <a:schemeClr val="tx1"/>
          </a:solidFill>
          <a:latin typeface="+mn-lt"/>
          <a:ea typeface="+mn-ea"/>
          <a:cs typeface="+mn-cs"/>
        </a:defRPr>
      </a:lvl3pPr>
      <a:lvl4pPr marL="1369010" algn="l" defTabSz="912666" rtl="0" eaLnBrk="1" latinLnBrk="0" hangingPunct="1">
        <a:defRPr sz="1800" kern="1200">
          <a:solidFill>
            <a:schemeClr val="tx1"/>
          </a:solidFill>
          <a:latin typeface="+mn-lt"/>
          <a:ea typeface="+mn-ea"/>
          <a:cs typeface="+mn-cs"/>
        </a:defRPr>
      </a:lvl4pPr>
      <a:lvl5pPr marL="1825342" algn="l" defTabSz="912666" rtl="0" eaLnBrk="1" latinLnBrk="0" hangingPunct="1">
        <a:defRPr sz="1800" kern="1200">
          <a:solidFill>
            <a:schemeClr val="tx1"/>
          </a:solidFill>
          <a:latin typeface="+mn-lt"/>
          <a:ea typeface="+mn-ea"/>
          <a:cs typeface="+mn-cs"/>
        </a:defRPr>
      </a:lvl5pPr>
      <a:lvl6pPr marL="2281671" algn="l" defTabSz="912666" rtl="0" eaLnBrk="1" latinLnBrk="0" hangingPunct="1">
        <a:defRPr sz="1800" kern="1200">
          <a:solidFill>
            <a:schemeClr val="tx1"/>
          </a:solidFill>
          <a:latin typeface="+mn-lt"/>
          <a:ea typeface="+mn-ea"/>
          <a:cs typeface="+mn-cs"/>
        </a:defRPr>
      </a:lvl6pPr>
      <a:lvl7pPr marL="2738015" algn="l" defTabSz="912666" rtl="0" eaLnBrk="1" latinLnBrk="0" hangingPunct="1">
        <a:defRPr sz="1800" kern="1200">
          <a:solidFill>
            <a:schemeClr val="tx1"/>
          </a:solidFill>
          <a:latin typeface="+mn-lt"/>
          <a:ea typeface="+mn-ea"/>
          <a:cs typeface="+mn-cs"/>
        </a:defRPr>
      </a:lvl7pPr>
      <a:lvl8pPr marL="3194346" algn="l" defTabSz="912666" rtl="0" eaLnBrk="1" latinLnBrk="0" hangingPunct="1">
        <a:defRPr sz="1800" kern="1200">
          <a:solidFill>
            <a:schemeClr val="tx1"/>
          </a:solidFill>
          <a:latin typeface="+mn-lt"/>
          <a:ea typeface="+mn-ea"/>
          <a:cs typeface="+mn-cs"/>
        </a:defRPr>
      </a:lvl8pPr>
      <a:lvl9pPr marL="3650681" algn="l" defTabSz="912666"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461826" name="Rectangle 2"/>
          <p:cNvSpPr>
            <a:spLocks noGrp="1" noChangeArrowheads="1"/>
          </p:cNvSpPr>
          <p:nvPr>
            <p:ph type="dt" sz="half" idx="2"/>
          </p:nvPr>
        </p:nvSpPr>
        <p:spPr bwMode="auto">
          <a:xfrm>
            <a:off x="687389" y="6251575"/>
            <a:ext cx="190500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871" tIns="45938" rIns="91871" bIns="45938" numCol="1" anchor="ctr" anchorCtr="0" compatLnSpc="1">
            <a:prstTxWarp prst="textNoShape">
              <a:avLst/>
            </a:prstTxWarp>
          </a:bodyPr>
          <a:lstStyle>
            <a:lvl1pPr eaLnBrk="0" hangingPunct="0">
              <a:defRPr sz="1400">
                <a:latin typeface="+mn-lt"/>
              </a:defRPr>
            </a:lvl1pPr>
          </a:lstStyle>
          <a:p>
            <a:pPr defTabSz="912666" fontAlgn="base">
              <a:spcBef>
                <a:spcPct val="0"/>
              </a:spcBef>
              <a:spcAft>
                <a:spcPct val="0"/>
              </a:spcAft>
            </a:pPr>
            <a:endParaRPr lang="en-US" dirty="0">
              <a:solidFill>
                <a:srgbClr val="000000"/>
              </a:solidFill>
              <a:cs typeface="Arial" pitchFamily="34" charset="0"/>
            </a:endParaRPr>
          </a:p>
        </p:txBody>
      </p:sp>
      <p:sp>
        <p:nvSpPr>
          <p:cNvPr id="461827" name="Rectangle 3"/>
          <p:cNvSpPr>
            <a:spLocks noGrp="1" noChangeArrowheads="1"/>
          </p:cNvSpPr>
          <p:nvPr>
            <p:ph type="ftr" sz="quarter" idx="3"/>
          </p:nvPr>
        </p:nvSpPr>
        <p:spPr bwMode="auto">
          <a:xfrm>
            <a:off x="3124201" y="6251575"/>
            <a:ext cx="2897188"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871" tIns="45938" rIns="91871" bIns="45938" numCol="1" anchor="ctr" anchorCtr="0" compatLnSpc="1">
            <a:prstTxWarp prst="textNoShape">
              <a:avLst/>
            </a:prstTxWarp>
          </a:bodyPr>
          <a:lstStyle>
            <a:lvl1pPr algn="ctr" eaLnBrk="0" hangingPunct="0">
              <a:defRPr sz="1400">
                <a:latin typeface="+mn-lt"/>
              </a:defRPr>
            </a:lvl1pPr>
          </a:lstStyle>
          <a:p>
            <a:pPr defTabSz="912666" fontAlgn="base">
              <a:spcBef>
                <a:spcPct val="0"/>
              </a:spcBef>
              <a:spcAft>
                <a:spcPct val="0"/>
              </a:spcAft>
            </a:pPr>
            <a:endParaRPr lang="en-US" dirty="0">
              <a:solidFill>
                <a:srgbClr val="000000"/>
              </a:solidFill>
              <a:cs typeface="Arial" pitchFamily="34" charset="0"/>
            </a:endParaRPr>
          </a:p>
        </p:txBody>
      </p:sp>
      <p:sp>
        <p:nvSpPr>
          <p:cNvPr id="461828" name="Rectangle 4"/>
          <p:cNvSpPr>
            <a:spLocks noGrp="1" noChangeArrowheads="1"/>
          </p:cNvSpPr>
          <p:nvPr>
            <p:ph type="sldNum" sz="quarter" idx="4"/>
          </p:nvPr>
        </p:nvSpPr>
        <p:spPr bwMode="auto">
          <a:xfrm>
            <a:off x="6553200" y="6251575"/>
            <a:ext cx="190500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871" tIns="45938" rIns="91871" bIns="45938" numCol="1" anchor="ctr" anchorCtr="0" compatLnSpc="1">
            <a:prstTxWarp prst="textNoShape">
              <a:avLst/>
            </a:prstTxWarp>
          </a:bodyPr>
          <a:lstStyle>
            <a:lvl1pPr algn="r" eaLnBrk="0" hangingPunct="0">
              <a:defRPr sz="1400">
                <a:latin typeface="+mn-lt"/>
              </a:defRPr>
            </a:lvl1pPr>
          </a:lstStyle>
          <a:p>
            <a:pPr defTabSz="912666" fontAlgn="base">
              <a:spcBef>
                <a:spcPct val="0"/>
              </a:spcBef>
              <a:spcAft>
                <a:spcPct val="0"/>
              </a:spcAft>
            </a:pPr>
            <a:fld id="{2C2D39B9-9DDE-4BDB-8611-FA47F3949A7C}" type="slidenum">
              <a:rPr lang="en-US" smtClean="0">
                <a:solidFill>
                  <a:srgbClr val="000000"/>
                </a:solidFill>
                <a:cs typeface="Arial" pitchFamily="34" charset="0"/>
              </a:rPr>
              <a:pPr defTabSz="912666" fontAlgn="base">
                <a:spcBef>
                  <a:spcPct val="0"/>
                </a:spcBef>
                <a:spcAft>
                  <a:spcPct val="0"/>
                </a:spcAft>
              </a:pPr>
              <a:t>‹#›</a:t>
            </a:fld>
            <a:endParaRPr lang="en-US" dirty="0">
              <a:solidFill>
                <a:srgbClr val="000000"/>
              </a:solidFill>
              <a:cs typeface="Arial" pitchFamily="34" charset="0"/>
            </a:endParaRPr>
          </a:p>
        </p:txBody>
      </p:sp>
      <p:sp>
        <p:nvSpPr>
          <p:cNvPr id="461829" name="Line 5"/>
          <p:cNvSpPr>
            <a:spLocks noChangeShapeType="1"/>
          </p:cNvSpPr>
          <p:nvPr/>
        </p:nvSpPr>
        <p:spPr bwMode="auto">
          <a:xfrm>
            <a:off x="37" y="1524000"/>
            <a:ext cx="9110663" cy="0"/>
          </a:xfrm>
          <a:prstGeom prst="line">
            <a:avLst/>
          </a:prstGeom>
          <a:noFill/>
          <a:ln w="25400">
            <a:solidFill>
              <a:srgbClr val="3366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64" tIns="45633" rIns="91264" bIns="45633" anchor="ctr"/>
          <a:lstStyle/>
          <a:p>
            <a:pPr defTabSz="912666" fontAlgn="base">
              <a:spcBef>
                <a:spcPct val="0"/>
              </a:spcBef>
              <a:spcAft>
                <a:spcPct val="0"/>
              </a:spcAft>
            </a:pPr>
            <a:endParaRPr lang="en-US" dirty="0">
              <a:solidFill>
                <a:srgbClr val="000000"/>
              </a:solidFill>
              <a:latin typeface="Arial" pitchFamily="34" charset="0"/>
              <a:cs typeface="Arial" pitchFamily="34" charset="0"/>
            </a:endParaRPr>
          </a:p>
        </p:txBody>
      </p:sp>
      <p:sp>
        <p:nvSpPr>
          <p:cNvPr id="461830" name="Line 6"/>
          <p:cNvSpPr>
            <a:spLocks noChangeShapeType="1"/>
          </p:cNvSpPr>
          <p:nvPr/>
        </p:nvSpPr>
        <p:spPr bwMode="auto">
          <a:xfrm>
            <a:off x="37" y="1595438"/>
            <a:ext cx="9110663" cy="0"/>
          </a:xfrm>
          <a:prstGeom prst="line">
            <a:avLst/>
          </a:prstGeom>
          <a:noFill/>
          <a:ln w="50800">
            <a:solidFill>
              <a:srgbClr val="3366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64" tIns="45633" rIns="91264" bIns="45633" anchor="ctr"/>
          <a:lstStyle/>
          <a:p>
            <a:pPr defTabSz="912666" fontAlgn="base">
              <a:spcBef>
                <a:spcPct val="0"/>
              </a:spcBef>
              <a:spcAft>
                <a:spcPct val="0"/>
              </a:spcAft>
            </a:pPr>
            <a:endParaRPr lang="en-US" dirty="0">
              <a:solidFill>
                <a:srgbClr val="000000"/>
              </a:solidFill>
              <a:latin typeface="Arial" pitchFamily="34" charset="0"/>
              <a:cs typeface="Arial" pitchFamily="34" charset="0"/>
            </a:endParaRPr>
          </a:p>
        </p:txBody>
      </p:sp>
      <p:sp>
        <p:nvSpPr>
          <p:cNvPr id="461831" name="Rectangle 7"/>
          <p:cNvSpPr>
            <a:spLocks noGrp="1" noChangeArrowheads="1"/>
          </p:cNvSpPr>
          <p:nvPr>
            <p:ph type="title"/>
          </p:nvPr>
        </p:nvSpPr>
        <p:spPr bwMode="auto">
          <a:xfrm>
            <a:off x="1068388" y="227050"/>
            <a:ext cx="6958012"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71" tIns="45938" rIns="91871" bIns="45938" numCol="1" anchor="ctr" anchorCtr="0" compatLnSpc="1">
            <a:prstTxWarp prst="textNoShape">
              <a:avLst/>
            </a:prstTxWarp>
          </a:bodyPr>
          <a:lstStyle/>
          <a:p>
            <a:pPr lvl="0"/>
            <a:r>
              <a:rPr lang="en-US" smtClean="0"/>
              <a:t>Click to edit Master title style</a:t>
            </a:r>
          </a:p>
        </p:txBody>
      </p:sp>
      <p:sp>
        <p:nvSpPr>
          <p:cNvPr id="461832" name="Rectangle 8"/>
          <p:cNvSpPr>
            <a:spLocks noGrp="1" noChangeArrowheads="1"/>
          </p:cNvSpPr>
          <p:nvPr>
            <p:ph type="body" idx="1"/>
          </p:nvPr>
        </p:nvSpPr>
        <p:spPr bwMode="auto">
          <a:xfrm>
            <a:off x="533400" y="1751013"/>
            <a:ext cx="8001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71" tIns="45938" rIns="91871" bIns="459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61833" name="Rectangle 9"/>
          <p:cNvSpPr>
            <a:spLocks noChangeArrowheads="1"/>
          </p:cNvSpPr>
          <p:nvPr/>
        </p:nvSpPr>
        <p:spPr bwMode="auto">
          <a:xfrm>
            <a:off x="7239001" y="1452563"/>
            <a:ext cx="1663700" cy="227012"/>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871" tIns="45938" rIns="91871" bIns="45938" anchor="ctr"/>
          <a:lstStyle/>
          <a:p>
            <a:pPr algn="ctr" defTabSz="912666" eaLnBrk="0" fontAlgn="base" hangingPunct="0">
              <a:spcBef>
                <a:spcPct val="0"/>
              </a:spcBef>
              <a:spcAft>
                <a:spcPct val="0"/>
              </a:spcAft>
            </a:pPr>
            <a:r>
              <a:rPr lang="en-US" b="1" dirty="0">
                <a:solidFill>
                  <a:srgbClr val="3366CC"/>
                </a:solidFill>
                <a:cs typeface="Arial" pitchFamily="34" charset="0"/>
              </a:rPr>
              <a:t>Tufts University</a:t>
            </a:r>
          </a:p>
        </p:txBody>
      </p:sp>
      <p:pic>
        <p:nvPicPr>
          <p:cNvPr id="461834" name="Picture 10" descr="tufts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1"/>
            <a:ext cx="1447800" cy="1446213"/>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810" r:id="rId1"/>
  </p:sldLayoutIdLst>
  <p:txStyles>
    <p:titleStyle>
      <a:lvl1pPr algn="ctr" rtl="0" eaLnBrk="0" fontAlgn="base" hangingPunct="0">
        <a:spcBef>
          <a:spcPct val="0"/>
        </a:spcBef>
        <a:spcAft>
          <a:spcPct val="0"/>
        </a:spcAft>
        <a:defRPr sz="4500">
          <a:solidFill>
            <a:schemeClr val="tx2"/>
          </a:solidFill>
          <a:latin typeface="+mj-lt"/>
          <a:ea typeface="+mj-ea"/>
          <a:cs typeface="+mj-cs"/>
        </a:defRPr>
      </a:lvl1pPr>
      <a:lvl2pPr algn="ctr" rtl="0" eaLnBrk="0" fontAlgn="base" hangingPunct="0">
        <a:spcBef>
          <a:spcPct val="0"/>
        </a:spcBef>
        <a:spcAft>
          <a:spcPct val="0"/>
        </a:spcAft>
        <a:defRPr sz="4500">
          <a:solidFill>
            <a:schemeClr val="tx2"/>
          </a:solidFill>
          <a:latin typeface="Times New Roman" pitchFamily="18" charset="0"/>
        </a:defRPr>
      </a:lvl2pPr>
      <a:lvl3pPr algn="ctr" rtl="0" eaLnBrk="0" fontAlgn="base" hangingPunct="0">
        <a:spcBef>
          <a:spcPct val="0"/>
        </a:spcBef>
        <a:spcAft>
          <a:spcPct val="0"/>
        </a:spcAft>
        <a:defRPr sz="4500">
          <a:solidFill>
            <a:schemeClr val="tx2"/>
          </a:solidFill>
          <a:latin typeface="Times New Roman" pitchFamily="18" charset="0"/>
        </a:defRPr>
      </a:lvl3pPr>
      <a:lvl4pPr algn="ctr" rtl="0" eaLnBrk="0" fontAlgn="base" hangingPunct="0">
        <a:spcBef>
          <a:spcPct val="0"/>
        </a:spcBef>
        <a:spcAft>
          <a:spcPct val="0"/>
        </a:spcAft>
        <a:defRPr sz="4500">
          <a:solidFill>
            <a:schemeClr val="tx2"/>
          </a:solidFill>
          <a:latin typeface="Times New Roman" pitchFamily="18" charset="0"/>
        </a:defRPr>
      </a:lvl4pPr>
      <a:lvl5pPr algn="ctr" rtl="0" eaLnBrk="0" fontAlgn="base" hangingPunct="0">
        <a:spcBef>
          <a:spcPct val="0"/>
        </a:spcBef>
        <a:spcAft>
          <a:spcPct val="0"/>
        </a:spcAft>
        <a:defRPr sz="4500">
          <a:solidFill>
            <a:schemeClr val="tx2"/>
          </a:solidFill>
          <a:latin typeface="Times New Roman" pitchFamily="18" charset="0"/>
        </a:defRPr>
      </a:lvl5pPr>
      <a:lvl6pPr marL="456325" algn="ctr" rtl="0" eaLnBrk="0" fontAlgn="base" hangingPunct="0">
        <a:spcBef>
          <a:spcPct val="0"/>
        </a:spcBef>
        <a:spcAft>
          <a:spcPct val="0"/>
        </a:spcAft>
        <a:defRPr sz="4500">
          <a:solidFill>
            <a:schemeClr val="tx2"/>
          </a:solidFill>
          <a:latin typeface="Times New Roman" pitchFamily="18" charset="0"/>
        </a:defRPr>
      </a:lvl6pPr>
      <a:lvl7pPr marL="912666" algn="ctr" rtl="0" eaLnBrk="0" fontAlgn="base" hangingPunct="0">
        <a:spcBef>
          <a:spcPct val="0"/>
        </a:spcBef>
        <a:spcAft>
          <a:spcPct val="0"/>
        </a:spcAft>
        <a:defRPr sz="4500">
          <a:solidFill>
            <a:schemeClr val="tx2"/>
          </a:solidFill>
          <a:latin typeface="Times New Roman" pitchFamily="18" charset="0"/>
        </a:defRPr>
      </a:lvl7pPr>
      <a:lvl8pPr marL="1369010" algn="ctr" rtl="0" eaLnBrk="0" fontAlgn="base" hangingPunct="0">
        <a:spcBef>
          <a:spcPct val="0"/>
        </a:spcBef>
        <a:spcAft>
          <a:spcPct val="0"/>
        </a:spcAft>
        <a:defRPr sz="4500">
          <a:solidFill>
            <a:schemeClr val="tx2"/>
          </a:solidFill>
          <a:latin typeface="Times New Roman" pitchFamily="18" charset="0"/>
        </a:defRPr>
      </a:lvl8pPr>
      <a:lvl9pPr marL="1825342" algn="ctr" rtl="0" eaLnBrk="0" fontAlgn="base" hangingPunct="0">
        <a:spcBef>
          <a:spcPct val="0"/>
        </a:spcBef>
        <a:spcAft>
          <a:spcPct val="0"/>
        </a:spcAft>
        <a:defRPr sz="4500">
          <a:solidFill>
            <a:schemeClr val="tx2"/>
          </a:solidFill>
          <a:latin typeface="Times New Roman" pitchFamily="18" charset="0"/>
        </a:defRPr>
      </a:lvl9pPr>
    </p:titleStyle>
    <p:bodyStyle>
      <a:lvl1pPr marL="342259" indent="-342259" algn="l" rtl="0" eaLnBrk="0" fontAlgn="base" hangingPunct="0">
        <a:spcBef>
          <a:spcPct val="20000"/>
        </a:spcBef>
        <a:spcAft>
          <a:spcPct val="0"/>
        </a:spcAft>
        <a:buClr>
          <a:schemeClr val="tx2"/>
        </a:buClr>
        <a:buSzPct val="75000"/>
        <a:buFont typeface="Monotype Sorts" pitchFamily="2" charset="2"/>
        <a:buChar char="l"/>
        <a:defRPr sz="3100">
          <a:solidFill>
            <a:schemeClr val="tx1"/>
          </a:solidFill>
          <a:latin typeface="+mn-lt"/>
          <a:ea typeface="+mn-ea"/>
          <a:cs typeface="+mn-cs"/>
        </a:defRPr>
      </a:lvl1pPr>
      <a:lvl2pPr marL="743132" indent="-286783" algn="l" rtl="0" eaLnBrk="0" fontAlgn="base" hangingPunct="0">
        <a:spcBef>
          <a:spcPct val="20000"/>
        </a:spcBef>
        <a:spcAft>
          <a:spcPct val="0"/>
        </a:spcAft>
        <a:buClr>
          <a:srgbClr val="3366CC"/>
        </a:buClr>
        <a:buSzPct val="75000"/>
        <a:buFont typeface="Monotype Sorts" pitchFamily="2" charset="2"/>
        <a:buChar char="F"/>
        <a:defRPr sz="2700">
          <a:solidFill>
            <a:srgbClr val="3366CC"/>
          </a:solidFill>
          <a:latin typeface="+mn-lt"/>
        </a:defRPr>
      </a:lvl2pPr>
      <a:lvl3pPr marL="1083801" indent="-226575" algn="l" rtl="0" eaLnBrk="0" fontAlgn="base" hangingPunct="0">
        <a:spcBef>
          <a:spcPct val="20000"/>
        </a:spcBef>
        <a:spcAft>
          <a:spcPct val="0"/>
        </a:spcAft>
        <a:buClr>
          <a:srgbClr val="00FF00"/>
        </a:buClr>
        <a:buSzPct val="75000"/>
        <a:buFont typeface="Monotype Sorts" pitchFamily="2" charset="2"/>
        <a:buChar char="u"/>
        <a:defRPr sz="2300">
          <a:solidFill>
            <a:srgbClr val="FF0000"/>
          </a:solidFill>
          <a:latin typeface="+mn-lt"/>
        </a:defRPr>
      </a:lvl3pPr>
      <a:lvl4pPr marL="1426049" indent="-228162" algn="l" rtl="0" eaLnBrk="0" fontAlgn="base" hangingPunct="0">
        <a:spcBef>
          <a:spcPct val="20000"/>
        </a:spcBef>
        <a:spcAft>
          <a:spcPct val="0"/>
        </a:spcAft>
        <a:buClr>
          <a:schemeClr val="tx1"/>
        </a:buClr>
        <a:buSzPct val="75000"/>
        <a:buFont typeface="Monotype Sorts" pitchFamily="2" charset="2"/>
        <a:buChar char="l"/>
        <a:defRPr sz="1900">
          <a:solidFill>
            <a:schemeClr val="tx1"/>
          </a:solidFill>
          <a:latin typeface="+mn-lt"/>
        </a:defRPr>
      </a:lvl4pPr>
      <a:lvl5pPr marL="1768320" indent="-228162" algn="l" rtl="0" eaLnBrk="0" fontAlgn="base" hangingPunct="0">
        <a:spcBef>
          <a:spcPct val="20000"/>
        </a:spcBef>
        <a:spcAft>
          <a:spcPct val="0"/>
        </a:spcAft>
        <a:buClr>
          <a:schemeClr val="tx2"/>
        </a:buClr>
        <a:buSzPct val="100000"/>
        <a:buChar char="•"/>
        <a:defRPr sz="1900">
          <a:solidFill>
            <a:schemeClr val="tx1"/>
          </a:solidFill>
          <a:latin typeface="+mn-lt"/>
        </a:defRPr>
      </a:lvl5pPr>
      <a:lvl6pPr marL="2224632" indent="-228162" algn="l" rtl="0" eaLnBrk="0" fontAlgn="base" hangingPunct="0">
        <a:spcBef>
          <a:spcPct val="20000"/>
        </a:spcBef>
        <a:spcAft>
          <a:spcPct val="0"/>
        </a:spcAft>
        <a:buClr>
          <a:schemeClr val="tx2"/>
        </a:buClr>
        <a:buSzPct val="100000"/>
        <a:buChar char="•"/>
        <a:defRPr sz="1900">
          <a:solidFill>
            <a:schemeClr val="tx1"/>
          </a:solidFill>
          <a:latin typeface="+mn-lt"/>
        </a:defRPr>
      </a:lvl6pPr>
      <a:lvl7pPr marL="2680968" indent="-228162" algn="l" rtl="0" eaLnBrk="0" fontAlgn="base" hangingPunct="0">
        <a:spcBef>
          <a:spcPct val="20000"/>
        </a:spcBef>
        <a:spcAft>
          <a:spcPct val="0"/>
        </a:spcAft>
        <a:buClr>
          <a:schemeClr val="tx2"/>
        </a:buClr>
        <a:buSzPct val="100000"/>
        <a:buChar char="•"/>
        <a:defRPr sz="1900">
          <a:solidFill>
            <a:schemeClr val="tx1"/>
          </a:solidFill>
          <a:latin typeface="+mn-lt"/>
        </a:defRPr>
      </a:lvl7pPr>
      <a:lvl8pPr marL="3137295" indent="-228162" algn="l" rtl="0" eaLnBrk="0" fontAlgn="base" hangingPunct="0">
        <a:spcBef>
          <a:spcPct val="20000"/>
        </a:spcBef>
        <a:spcAft>
          <a:spcPct val="0"/>
        </a:spcAft>
        <a:buClr>
          <a:schemeClr val="tx2"/>
        </a:buClr>
        <a:buSzPct val="100000"/>
        <a:buChar char="•"/>
        <a:defRPr sz="1900">
          <a:solidFill>
            <a:schemeClr val="tx1"/>
          </a:solidFill>
          <a:latin typeface="+mn-lt"/>
        </a:defRPr>
      </a:lvl8pPr>
      <a:lvl9pPr marL="3593642" indent="-228162" algn="l" rtl="0" eaLnBrk="0" fontAlgn="base" hangingPunct="0">
        <a:spcBef>
          <a:spcPct val="20000"/>
        </a:spcBef>
        <a:spcAft>
          <a:spcPct val="0"/>
        </a:spcAft>
        <a:buClr>
          <a:schemeClr val="tx2"/>
        </a:buClr>
        <a:buSzPct val="100000"/>
        <a:buChar char="•"/>
        <a:defRPr sz="1900">
          <a:solidFill>
            <a:schemeClr val="tx1"/>
          </a:solidFill>
          <a:latin typeface="+mn-lt"/>
        </a:defRPr>
      </a:lvl9pPr>
    </p:bodyStyle>
    <p:otherStyle>
      <a:defPPr>
        <a:defRPr lang="en-US"/>
      </a:defPPr>
      <a:lvl1pPr marL="0" algn="l" defTabSz="912666" rtl="0" eaLnBrk="1" latinLnBrk="0" hangingPunct="1">
        <a:defRPr sz="1800" kern="1200">
          <a:solidFill>
            <a:schemeClr val="tx1"/>
          </a:solidFill>
          <a:latin typeface="+mn-lt"/>
          <a:ea typeface="+mn-ea"/>
          <a:cs typeface="+mn-cs"/>
        </a:defRPr>
      </a:lvl1pPr>
      <a:lvl2pPr marL="456325" algn="l" defTabSz="912666" rtl="0" eaLnBrk="1" latinLnBrk="0" hangingPunct="1">
        <a:defRPr sz="1800" kern="1200">
          <a:solidFill>
            <a:schemeClr val="tx1"/>
          </a:solidFill>
          <a:latin typeface="+mn-lt"/>
          <a:ea typeface="+mn-ea"/>
          <a:cs typeface="+mn-cs"/>
        </a:defRPr>
      </a:lvl2pPr>
      <a:lvl3pPr marL="912666" algn="l" defTabSz="912666" rtl="0" eaLnBrk="1" latinLnBrk="0" hangingPunct="1">
        <a:defRPr sz="1800" kern="1200">
          <a:solidFill>
            <a:schemeClr val="tx1"/>
          </a:solidFill>
          <a:latin typeface="+mn-lt"/>
          <a:ea typeface="+mn-ea"/>
          <a:cs typeface="+mn-cs"/>
        </a:defRPr>
      </a:lvl3pPr>
      <a:lvl4pPr marL="1369010" algn="l" defTabSz="912666" rtl="0" eaLnBrk="1" latinLnBrk="0" hangingPunct="1">
        <a:defRPr sz="1800" kern="1200">
          <a:solidFill>
            <a:schemeClr val="tx1"/>
          </a:solidFill>
          <a:latin typeface="+mn-lt"/>
          <a:ea typeface="+mn-ea"/>
          <a:cs typeface="+mn-cs"/>
        </a:defRPr>
      </a:lvl4pPr>
      <a:lvl5pPr marL="1825342" algn="l" defTabSz="912666" rtl="0" eaLnBrk="1" latinLnBrk="0" hangingPunct="1">
        <a:defRPr sz="1800" kern="1200">
          <a:solidFill>
            <a:schemeClr val="tx1"/>
          </a:solidFill>
          <a:latin typeface="+mn-lt"/>
          <a:ea typeface="+mn-ea"/>
          <a:cs typeface="+mn-cs"/>
        </a:defRPr>
      </a:lvl5pPr>
      <a:lvl6pPr marL="2281671" algn="l" defTabSz="912666" rtl="0" eaLnBrk="1" latinLnBrk="0" hangingPunct="1">
        <a:defRPr sz="1800" kern="1200">
          <a:solidFill>
            <a:schemeClr val="tx1"/>
          </a:solidFill>
          <a:latin typeface="+mn-lt"/>
          <a:ea typeface="+mn-ea"/>
          <a:cs typeface="+mn-cs"/>
        </a:defRPr>
      </a:lvl6pPr>
      <a:lvl7pPr marL="2738015" algn="l" defTabSz="912666" rtl="0" eaLnBrk="1" latinLnBrk="0" hangingPunct="1">
        <a:defRPr sz="1800" kern="1200">
          <a:solidFill>
            <a:schemeClr val="tx1"/>
          </a:solidFill>
          <a:latin typeface="+mn-lt"/>
          <a:ea typeface="+mn-ea"/>
          <a:cs typeface="+mn-cs"/>
        </a:defRPr>
      </a:lvl7pPr>
      <a:lvl8pPr marL="3194346" algn="l" defTabSz="912666" rtl="0" eaLnBrk="1" latinLnBrk="0" hangingPunct="1">
        <a:defRPr sz="1800" kern="1200">
          <a:solidFill>
            <a:schemeClr val="tx1"/>
          </a:solidFill>
          <a:latin typeface="+mn-lt"/>
          <a:ea typeface="+mn-ea"/>
          <a:cs typeface="+mn-cs"/>
        </a:defRPr>
      </a:lvl8pPr>
      <a:lvl9pPr marL="3650681" algn="l" defTabSz="91266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bwMode="auto">
          <a:xfrm>
            <a:off x="457356" y="274448"/>
            <a:ext cx="8229290" cy="1142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6" tIns="45550" rIns="91096" bIns="45550" numCol="1" anchor="ctr" anchorCtr="0" compatLnSpc="1">
            <a:prstTxWarp prst="textNoShape">
              <a:avLst/>
            </a:prstTxWarp>
          </a:bodyPr>
          <a:lstStyle/>
          <a:p>
            <a:pPr lvl="0"/>
            <a:r>
              <a:rPr lang="en-US" altLang="en-US" smtClean="0"/>
              <a:t>Click to edit Master title style</a:t>
            </a:r>
          </a:p>
        </p:txBody>
      </p:sp>
      <p:sp>
        <p:nvSpPr>
          <p:cNvPr id="751619" name="Rectangle 3"/>
          <p:cNvSpPr>
            <a:spLocks noGrp="1" noChangeArrowheads="1"/>
          </p:cNvSpPr>
          <p:nvPr>
            <p:ph type="body" idx="1"/>
          </p:nvPr>
        </p:nvSpPr>
        <p:spPr bwMode="auto">
          <a:xfrm>
            <a:off x="457356" y="1599787"/>
            <a:ext cx="8229290" cy="452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6" tIns="45550" rIns="91096" bIns="4555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51620" name="Rectangle 4"/>
          <p:cNvSpPr>
            <a:spLocks noGrp="1" noChangeArrowheads="1"/>
          </p:cNvSpPr>
          <p:nvPr>
            <p:ph type="dt" sz="half" idx="2"/>
          </p:nvPr>
        </p:nvSpPr>
        <p:spPr bwMode="auto">
          <a:xfrm>
            <a:off x="457355" y="6245716"/>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6" tIns="45550" rIns="91096" bIns="45550" numCol="1" anchor="t" anchorCtr="0" compatLnSpc="1">
            <a:prstTxWarp prst="textNoShape">
              <a:avLst/>
            </a:prstTxWarp>
          </a:bodyPr>
          <a:lstStyle>
            <a:lvl1pPr defTabSz="911249">
              <a:defRPr sz="1400"/>
            </a:lvl1pPr>
          </a:lstStyle>
          <a:p>
            <a:pPr fontAlgn="base">
              <a:spcBef>
                <a:spcPct val="0"/>
              </a:spcBef>
              <a:spcAft>
                <a:spcPct val="0"/>
              </a:spcAft>
            </a:pPr>
            <a:endParaRPr lang="en-US" altLang="en-US" dirty="0" smtClean="0">
              <a:solidFill>
                <a:srgbClr val="000000"/>
              </a:solidFill>
            </a:endParaRPr>
          </a:p>
        </p:txBody>
      </p:sp>
      <p:sp>
        <p:nvSpPr>
          <p:cNvPr id="751621" name="Rectangle 5"/>
          <p:cNvSpPr>
            <a:spLocks noGrp="1" noChangeArrowheads="1"/>
          </p:cNvSpPr>
          <p:nvPr>
            <p:ph type="ftr" sz="quarter" idx="3"/>
          </p:nvPr>
        </p:nvSpPr>
        <p:spPr bwMode="auto">
          <a:xfrm>
            <a:off x="3123989" y="6245716"/>
            <a:ext cx="2896065"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6" tIns="45550" rIns="91096" bIns="45550" numCol="1" anchor="t" anchorCtr="0" compatLnSpc="1">
            <a:prstTxWarp prst="textNoShape">
              <a:avLst/>
            </a:prstTxWarp>
          </a:bodyPr>
          <a:lstStyle>
            <a:lvl1pPr algn="ctr" defTabSz="911249">
              <a:defRPr sz="1400"/>
            </a:lvl1pPr>
          </a:lstStyle>
          <a:p>
            <a:pPr fontAlgn="base">
              <a:spcBef>
                <a:spcPct val="0"/>
              </a:spcBef>
              <a:spcAft>
                <a:spcPct val="0"/>
              </a:spcAft>
            </a:pPr>
            <a:endParaRPr lang="en-US" altLang="en-US" dirty="0" smtClean="0">
              <a:solidFill>
                <a:srgbClr val="000000"/>
              </a:solidFill>
            </a:endParaRPr>
          </a:p>
        </p:txBody>
      </p:sp>
      <p:sp>
        <p:nvSpPr>
          <p:cNvPr id="751622" name="Rectangle 6"/>
          <p:cNvSpPr>
            <a:spLocks noGrp="1" noChangeArrowheads="1"/>
          </p:cNvSpPr>
          <p:nvPr>
            <p:ph type="sldNum" sz="quarter" idx="4"/>
          </p:nvPr>
        </p:nvSpPr>
        <p:spPr bwMode="auto">
          <a:xfrm>
            <a:off x="6553355" y="6245716"/>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96" tIns="45550" rIns="91096" bIns="45550" numCol="1" anchor="t" anchorCtr="0" compatLnSpc="1">
            <a:prstTxWarp prst="textNoShape">
              <a:avLst/>
            </a:prstTxWarp>
          </a:bodyPr>
          <a:lstStyle>
            <a:lvl1pPr algn="r" defTabSz="911249">
              <a:defRPr sz="1400"/>
            </a:lvl1pPr>
          </a:lstStyle>
          <a:p>
            <a:pPr fontAlgn="base">
              <a:spcBef>
                <a:spcPct val="0"/>
              </a:spcBef>
              <a:spcAft>
                <a:spcPct val="0"/>
              </a:spcAft>
            </a:pPr>
            <a:fld id="{E8643E87-218D-464B-9B4D-FAD2BB7615F0}" type="slidenum">
              <a:rPr lang="en-US" altLang="en-US" smtClean="0">
                <a:solidFill>
                  <a:srgbClr val="000000"/>
                </a:solidFill>
              </a:rPr>
              <a:pPr fontAlgn="base">
                <a:spcBef>
                  <a:spcPct val="0"/>
                </a:spcBef>
                <a:spcAft>
                  <a:spcPct val="0"/>
                </a:spcAft>
              </a:pPr>
              <a:t>‹#›</a:t>
            </a:fld>
            <a:endParaRPr lang="en-US" altLang="en-US" dirty="0" smtClean="0">
              <a:solidFill>
                <a:srgbClr val="000000"/>
              </a:solidFill>
            </a:endParaRPr>
          </a:p>
        </p:txBody>
      </p:sp>
    </p:spTree>
  </p:cSld>
  <p:clrMap bg1="lt1" tx1="dk1" bg2="lt2" tx2="dk2" accent1="accent1" accent2="accent2" accent3="accent3" accent4="accent4" accent5="accent5" accent6="accent6" hlink="hlink" folHlink="folHlink"/>
  <p:txStyles>
    <p:titleStyle>
      <a:lvl1pPr algn="ctr" defTabSz="911249" rtl="0" fontAlgn="base">
        <a:spcBef>
          <a:spcPct val="0"/>
        </a:spcBef>
        <a:spcAft>
          <a:spcPct val="0"/>
        </a:spcAft>
        <a:defRPr sz="4400">
          <a:solidFill>
            <a:schemeClr val="tx2"/>
          </a:solidFill>
          <a:latin typeface="+mj-lt"/>
          <a:ea typeface="+mj-ea"/>
          <a:cs typeface="+mj-cs"/>
        </a:defRPr>
      </a:lvl1pPr>
      <a:lvl2pPr algn="ctr" defTabSz="911249" rtl="0" fontAlgn="base">
        <a:spcBef>
          <a:spcPct val="0"/>
        </a:spcBef>
        <a:spcAft>
          <a:spcPct val="0"/>
        </a:spcAft>
        <a:defRPr sz="4400">
          <a:solidFill>
            <a:schemeClr val="tx2"/>
          </a:solidFill>
          <a:latin typeface="Arial" pitchFamily="34" charset="0"/>
        </a:defRPr>
      </a:lvl2pPr>
      <a:lvl3pPr algn="ctr" defTabSz="911249" rtl="0" fontAlgn="base">
        <a:spcBef>
          <a:spcPct val="0"/>
        </a:spcBef>
        <a:spcAft>
          <a:spcPct val="0"/>
        </a:spcAft>
        <a:defRPr sz="4400">
          <a:solidFill>
            <a:schemeClr val="tx2"/>
          </a:solidFill>
          <a:latin typeface="Arial" pitchFamily="34" charset="0"/>
        </a:defRPr>
      </a:lvl3pPr>
      <a:lvl4pPr algn="ctr" defTabSz="911249" rtl="0" fontAlgn="base">
        <a:spcBef>
          <a:spcPct val="0"/>
        </a:spcBef>
        <a:spcAft>
          <a:spcPct val="0"/>
        </a:spcAft>
        <a:defRPr sz="4400">
          <a:solidFill>
            <a:schemeClr val="tx2"/>
          </a:solidFill>
          <a:latin typeface="Arial" pitchFamily="34" charset="0"/>
        </a:defRPr>
      </a:lvl4pPr>
      <a:lvl5pPr algn="ctr" defTabSz="911249" rtl="0" fontAlgn="base">
        <a:spcBef>
          <a:spcPct val="0"/>
        </a:spcBef>
        <a:spcAft>
          <a:spcPct val="0"/>
        </a:spcAft>
        <a:defRPr sz="4400">
          <a:solidFill>
            <a:schemeClr val="tx2"/>
          </a:solidFill>
          <a:latin typeface="Arial" pitchFamily="34" charset="0"/>
        </a:defRPr>
      </a:lvl5pPr>
      <a:lvl6pPr marL="444823" algn="ctr" defTabSz="911249" rtl="0" fontAlgn="base">
        <a:spcBef>
          <a:spcPct val="0"/>
        </a:spcBef>
        <a:spcAft>
          <a:spcPct val="0"/>
        </a:spcAft>
        <a:defRPr sz="4400">
          <a:solidFill>
            <a:schemeClr val="tx2"/>
          </a:solidFill>
          <a:latin typeface="Arial" pitchFamily="34" charset="0"/>
        </a:defRPr>
      </a:lvl6pPr>
      <a:lvl7pPr marL="889646" algn="ctr" defTabSz="911249" rtl="0" fontAlgn="base">
        <a:spcBef>
          <a:spcPct val="0"/>
        </a:spcBef>
        <a:spcAft>
          <a:spcPct val="0"/>
        </a:spcAft>
        <a:defRPr sz="4400">
          <a:solidFill>
            <a:schemeClr val="tx2"/>
          </a:solidFill>
          <a:latin typeface="Arial" pitchFamily="34" charset="0"/>
        </a:defRPr>
      </a:lvl7pPr>
      <a:lvl8pPr marL="1334440" algn="ctr" defTabSz="911249" rtl="0" fontAlgn="base">
        <a:spcBef>
          <a:spcPct val="0"/>
        </a:spcBef>
        <a:spcAft>
          <a:spcPct val="0"/>
        </a:spcAft>
        <a:defRPr sz="4400">
          <a:solidFill>
            <a:schemeClr val="tx2"/>
          </a:solidFill>
          <a:latin typeface="Arial" pitchFamily="34" charset="0"/>
        </a:defRPr>
      </a:lvl8pPr>
      <a:lvl9pPr marL="1779255" algn="ctr" defTabSz="911249" rtl="0" fontAlgn="base">
        <a:spcBef>
          <a:spcPct val="0"/>
        </a:spcBef>
        <a:spcAft>
          <a:spcPct val="0"/>
        </a:spcAft>
        <a:defRPr sz="4400">
          <a:solidFill>
            <a:schemeClr val="tx2"/>
          </a:solidFill>
          <a:latin typeface="Arial" pitchFamily="34" charset="0"/>
        </a:defRPr>
      </a:lvl9pPr>
    </p:titleStyle>
    <p:bodyStyle>
      <a:lvl1pPr marL="341340" indent="-341340" algn="l" defTabSz="911249" rtl="0" fontAlgn="base">
        <a:spcBef>
          <a:spcPct val="20000"/>
        </a:spcBef>
        <a:spcAft>
          <a:spcPct val="0"/>
        </a:spcAft>
        <a:buChar char="•"/>
        <a:defRPr sz="3200">
          <a:solidFill>
            <a:schemeClr val="tx1"/>
          </a:solidFill>
          <a:latin typeface="+mn-lt"/>
          <a:ea typeface="+mn-ea"/>
          <a:cs typeface="+mn-cs"/>
        </a:defRPr>
      </a:lvl1pPr>
      <a:lvl2pPr marL="739808" indent="-284199" algn="l" defTabSz="911249" rtl="0" fontAlgn="base">
        <a:spcBef>
          <a:spcPct val="20000"/>
        </a:spcBef>
        <a:spcAft>
          <a:spcPct val="0"/>
        </a:spcAft>
        <a:buChar char="–"/>
        <a:defRPr sz="2800">
          <a:solidFill>
            <a:schemeClr val="tx1"/>
          </a:solidFill>
          <a:latin typeface="+mn-lt"/>
        </a:defRPr>
      </a:lvl2pPr>
      <a:lvl3pPr marL="1138300" indent="-227032" algn="l" defTabSz="911249" rtl="0" fontAlgn="base">
        <a:spcBef>
          <a:spcPct val="20000"/>
        </a:spcBef>
        <a:spcAft>
          <a:spcPct val="0"/>
        </a:spcAft>
        <a:buChar char="•"/>
        <a:defRPr sz="2400">
          <a:solidFill>
            <a:schemeClr val="tx1"/>
          </a:solidFill>
          <a:latin typeface="+mn-lt"/>
        </a:defRPr>
      </a:lvl3pPr>
      <a:lvl4pPr marL="1593917" indent="-227032" algn="l" defTabSz="911249" rtl="0" fontAlgn="base">
        <a:spcBef>
          <a:spcPct val="20000"/>
        </a:spcBef>
        <a:spcAft>
          <a:spcPct val="0"/>
        </a:spcAft>
        <a:buChar char="–"/>
        <a:defRPr sz="2000">
          <a:solidFill>
            <a:schemeClr val="tx1"/>
          </a:solidFill>
          <a:latin typeface="+mn-lt"/>
        </a:defRPr>
      </a:lvl4pPr>
      <a:lvl5pPr marL="2049540" indent="-227032" algn="l" defTabSz="911249" rtl="0" fontAlgn="base">
        <a:spcBef>
          <a:spcPct val="20000"/>
        </a:spcBef>
        <a:spcAft>
          <a:spcPct val="0"/>
        </a:spcAft>
        <a:buChar char="»"/>
        <a:defRPr sz="2000">
          <a:solidFill>
            <a:schemeClr val="tx1"/>
          </a:solidFill>
          <a:latin typeface="+mn-lt"/>
        </a:defRPr>
      </a:lvl5pPr>
      <a:lvl6pPr marL="2494346" indent="-227032" algn="l" defTabSz="911249" rtl="0" fontAlgn="base">
        <a:spcBef>
          <a:spcPct val="20000"/>
        </a:spcBef>
        <a:spcAft>
          <a:spcPct val="0"/>
        </a:spcAft>
        <a:buChar char="»"/>
        <a:defRPr sz="2000">
          <a:solidFill>
            <a:schemeClr val="tx1"/>
          </a:solidFill>
          <a:latin typeface="+mn-lt"/>
        </a:defRPr>
      </a:lvl6pPr>
      <a:lvl7pPr marL="2939165" indent="-227032" algn="l" defTabSz="911249" rtl="0" fontAlgn="base">
        <a:spcBef>
          <a:spcPct val="20000"/>
        </a:spcBef>
        <a:spcAft>
          <a:spcPct val="0"/>
        </a:spcAft>
        <a:buChar char="»"/>
        <a:defRPr sz="2000">
          <a:solidFill>
            <a:schemeClr val="tx1"/>
          </a:solidFill>
          <a:latin typeface="+mn-lt"/>
        </a:defRPr>
      </a:lvl7pPr>
      <a:lvl8pPr marL="3383990" indent="-227032" algn="l" defTabSz="911249" rtl="0" fontAlgn="base">
        <a:spcBef>
          <a:spcPct val="20000"/>
        </a:spcBef>
        <a:spcAft>
          <a:spcPct val="0"/>
        </a:spcAft>
        <a:buChar char="»"/>
        <a:defRPr sz="2000">
          <a:solidFill>
            <a:schemeClr val="tx1"/>
          </a:solidFill>
          <a:latin typeface="+mn-lt"/>
        </a:defRPr>
      </a:lvl8pPr>
      <a:lvl9pPr marL="3828795" indent="-227032" algn="l" defTabSz="911249" rtl="0" fontAlgn="base">
        <a:spcBef>
          <a:spcPct val="20000"/>
        </a:spcBef>
        <a:spcAft>
          <a:spcPct val="0"/>
        </a:spcAft>
        <a:buChar char="»"/>
        <a:defRPr sz="2000">
          <a:solidFill>
            <a:schemeClr val="tx1"/>
          </a:solidFill>
          <a:latin typeface="+mn-lt"/>
        </a:defRPr>
      </a:lvl9pPr>
    </p:bodyStyle>
    <p:otherStyle>
      <a:defPPr>
        <a:defRPr lang="en-US"/>
      </a:defPPr>
      <a:lvl1pPr marL="0" algn="l" defTabSz="889646" rtl="0" eaLnBrk="1" latinLnBrk="0" hangingPunct="1">
        <a:defRPr sz="1800" kern="1200">
          <a:solidFill>
            <a:schemeClr val="tx1"/>
          </a:solidFill>
          <a:latin typeface="+mn-lt"/>
          <a:ea typeface="+mn-ea"/>
          <a:cs typeface="+mn-cs"/>
        </a:defRPr>
      </a:lvl1pPr>
      <a:lvl2pPr marL="444823" algn="l" defTabSz="889646" rtl="0" eaLnBrk="1" latinLnBrk="0" hangingPunct="1">
        <a:defRPr sz="1800" kern="1200">
          <a:solidFill>
            <a:schemeClr val="tx1"/>
          </a:solidFill>
          <a:latin typeface="+mn-lt"/>
          <a:ea typeface="+mn-ea"/>
          <a:cs typeface="+mn-cs"/>
        </a:defRPr>
      </a:lvl2pPr>
      <a:lvl3pPr marL="889646" algn="l" defTabSz="889646" rtl="0" eaLnBrk="1" latinLnBrk="0" hangingPunct="1">
        <a:defRPr sz="1800" kern="1200">
          <a:solidFill>
            <a:schemeClr val="tx1"/>
          </a:solidFill>
          <a:latin typeface="+mn-lt"/>
          <a:ea typeface="+mn-ea"/>
          <a:cs typeface="+mn-cs"/>
        </a:defRPr>
      </a:lvl3pPr>
      <a:lvl4pPr marL="1334440" algn="l" defTabSz="889646" rtl="0" eaLnBrk="1" latinLnBrk="0" hangingPunct="1">
        <a:defRPr sz="1800" kern="1200">
          <a:solidFill>
            <a:schemeClr val="tx1"/>
          </a:solidFill>
          <a:latin typeface="+mn-lt"/>
          <a:ea typeface="+mn-ea"/>
          <a:cs typeface="+mn-cs"/>
        </a:defRPr>
      </a:lvl4pPr>
      <a:lvl5pPr marL="1779255" algn="l" defTabSz="889646" rtl="0" eaLnBrk="1" latinLnBrk="0" hangingPunct="1">
        <a:defRPr sz="1800" kern="1200">
          <a:solidFill>
            <a:schemeClr val="tx1"/>
          </a:solidFill>
          <a:latin typeface="+mn-lt"/>
          <a:ea typeface="+mn-ea"/>
          <a:cs typeface="+mn-cs"/>
        </a:defRPr>
      </a:lvl5pPr>
      <a:lvl6pPr marL="2224063" algn="l" defTabSz="889646" rtl="0" eaLnBrk="1" latinLnBrk="0" hangingPunct="1">
        <a:defRPr sz="1800" kern="1200">
          <a:solidFill>
            <a:schemeClr val="tx1"/>
          </a:solidFill>
          <a:latin typeface="+mn-lt"/>
          <a:ea typeface="+mn-ea"/>
          <a:cs typeface="+mn-cs"/>
        </a:defRPr>
      </a:lvl6pPr>
      <a:lvl7pPr marL="2668878" algn="l" defTabSz="889646" rtl="0" eaLnBrk="1" latinLnBrk="0" hangingPunct="1">
        <a:defRPr sz="1800" kern="1200">
          <a:solidFill>
            <a:schemeClr val="tx1"/>
          </a:solidFill>
          <a:latin typeface="+mn-lt"/>
          <a:ea typeface="+mn-ea"/>
          <a:cs typeface="+mn-cs"/>
        </a:defRPr>
      </a:lvl7pPr>
      <a:lvl8pPr marL="3113699" algn="l" defTabSz="889646" rtl="0" eaLnBrk="1" latinLnBrk="0" hangingPunct="1">
        <a:defRPr sz="1800" kern="1200">
          <a:solidFill>
            <a:schemeClr val="tx1"/>
          </a:solidFill>
          <a:latin typeface="+mn-lt"/>
          <a:ea typeface="+mn-ea"/>
          <a:cs typeface="+mn-cs"/>
        </a:defRPr>
      </a:lvl8pPr>
      <a:lvl9pPr marL="3558505" algn="l" defTabSz="889646"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461826" name="Rectangle 2"/>
          <p:cNvSpPr>
            <a:spLocks noGrp="1" noChangeArrowheads="1"/>
          </p:cNvSpPr>
          <p:nvPr>
            <p:ph type="dt" sz="half" idx="2"/>
          </p:nvPr>
        </p:nvSpPr>
        <p:spPr bwMode="auto">
          <a:xfrm>
            <a:off x="687389" y="6251575"/>
            <a:ext cx="190500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871" tIns="45938" rIns="91871" bIns="45938" numCol="1" anchor="ctr" anchorCtr="0" compatLnSpc="1">
            <a:prstTxWarp prst="textNoShape">
              <a:avLst/>
            </a:prstTxWarp>
          </a:bodyPr>
          <a:lstStyle>
            <a:lvl1pPr eaLnBrk="0" hangingPunct="0">
              <a:defRPr sz="1400">
                <a:latin typeface="+mn-lt"/>
              </a:defRPr>
            </a:lvl1pPr>
          </a:lstStyle>
          <a:p>
            <a:pPr defTabSz="912666" fontAlgn="base">
              <a:spcBef>
                <a:spcPct val="0"/>
              </a:spcBef>
              <a:spcAft>
                <a:spcPct val="0"/>
              </a:spcAft>
            </a:pPr>
            <a:endParaRPr lang="en-US" dirty="0">
              <a:solidFill>
                <a:srgbClr val="000000"/>
              </a:solidFill>
              <a:cs typeface="Arial" pitchFamily="34" charset="0"/>
            </a:endParaRPr>
          </a:p>
        </p:txBody>
      </p:sp>
      <p:sp>
        <p:nvSpPr>
          <p:cNvPr id="461827" name="Rectangle 3"/>
          <p:cNvSpPr>
            <a:spLocks noGrp="1" noChangeArrowheads="1"/>
          </p:cNvSpPr>
          <p:nvPr>
            <p:ph type="ftr" sz="quarter" idx="3"/>
          </p:nvPr>
        </p:nvSpPr>
        <p:spPr bwMode="auto">
          <a:xfrm>
            <a:off x="3124201" y="6251575"/>
            <a:ext cx="2897188"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871" tIns="45938" rIns="91871" bIns="45938" numCol="1" anchor="ctr" anchorCtr="0" compatLnSpc="1">
            <a:prstTxWarp prst="textNoShape">
              <a:avLst/>
            </a:prstTxWarp>
          </a:bodyPr>
          <a:lstStyle>
            <a:lvl1pPr algn="ctr" eaLnBrk="0" hangingPunct="0">
              <a:defRPr sz="1400">
                <a:latin typeface="+mn-lt"/>
              </a:defRPr>
            </a:lvl1pPr>
          </a:lstStyle>
          <a:p>
            <a:pPr defTabSz="912666" fontAlgn="base">
              <a:spcBef>
                <a:spcPct val="0"/>
              </a:spcBef>
              <a:spcAft>
                <a:spcPct val="0"/>
              </a:spcAft>
            </a:pPr>
            <a:endParaRPr lang="en-US" dirty="0">
              <a:solidFill>
                <a:srgbClr val="000000"/>
              </a:solidFill>
              <a:cs typeface="Arial" pitchFamily="34" charset="0"/>
            </a:endParaRPr>
          </a:p>
        </p:txBody>
      </p:sp>
      <p:sp>
        <p:nvSpPr>
          <p:cNvPr id="461828" name="Rectangle 4"/>
          <p:cNvSpPr>
            <a:spLocks noGrp="1" noChangeArrowheads="1"/>
          </p:cNvSpPr>
          <p:nvPr>
            <p:ph type="sldNum" sz="quarter" idx="4"/>
          </p:nvPr>
        </p:nvSpPr>
        <p:spPr bwMode="auto">
          <a:xfrm>
            <a:off x="6553200" y="6251575"/>
            <a:ext cx="190500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871" tIns="45938" rIns="91871" bIns="45938" numCol="1" anchor="ctr" anchorCtr="0" compatLnSpc="1">
            <a:prstTxWarp prst="textNoShape">
              <a:avLst/>
            </a:prstTxWarp>
          </a:bodyPr>
          <a:lstStyle>
            <a:lvl1pPr algn="r" eaLnBrk="0" hangingPunct="0">
              <a:defRPr sz="1400">
                <a:latin typeface="+mn-lt"/>
              </a:defRPr>
            </a:lvl1pPr>
          </a:lstStyle>
          <a:p>
            <a:pPr defTabSz="912666" fontAlgn="base">
              <a:spcBef>
                <a:spcPct val="0"/>
              </a:spcBef>
              <a:spcAft>
                <a:spcPct val="0"/>
              </a:spcAft>
            </a:pPr>
            <a:fld id="{2C2D39B9-9DDE-4BDB-8611-FA47F3949A7C}" type="slidenum">
              <a:rPr lang="en-US" smtClean="0">
                <a:solidFill>
                  <a:srgbClr val="000000"/>
                </a:solidFill>
                <a:cs typeface="Arial" pitchFamily="34" charset="0"/>
              </a:rPr>
              <a:pPr defTabSz="912666" fontAlgn="base">
                <a:spcBef>
                  <a:spcPct val="0"/>
                </a:spcBef>
                <a:spcAft>
                  <a:spcPct val="0"/>
                </a:spcAft>
              </a:pPr>
              <a:t>‹#›</a:t>
            </a:fld>
            <a:endParaRPr lang="en-US" dirty="0">
              <a:solidFill>
                <a:srgbClr val="000000"/>
              </a:solidFill>
              <a:cs typeface="Arial" pitchFamily="34" charset="0"/>
            </a:endParaRPr>
          </a:p>
        </p:txBody>
      </p:sp>
      <p:sp>
        <p:nvSpPr>
          <p:cNvPr id="461829" name="Line 5"/>
          <p:cNvSpPr>
            <a:spLocks noChangeShapeType="1"/>
          </p:cNvSpPr>
          <p:nvPr/>
        </p:nvSpPr>
        <p:spPr bwMode="auto">
          <a:xfrm>
            <a:off x="37" y="1524000"/>
            <a:ext cx="9110663" cy="0"/>
          </a:xfrm>
          <a:prstGeom prst="line">
            <a:avLst/>
          </a:prstGeom>
          <a:noFill/>
          <a:ln w="25400">
            <a:solidFill>
              <a:srgbClr val="3366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64" tIns="45633" rIns="91264" bIns="45633" anchor="ctr"/>
          <a:lstStyle/>
          <a:p>
            <a:pPr defTabSz="912666" fontAlgn="base">
              <a:spcBef>
                <a:spcPct val="0"/>
              </a:spcBef>
              <a:spcAft>
                <a:spcPct val="0"/>
              </a:spcAft>
            </a:pPr>
            <a:endParaRPr lang="en-US" dirty="0">
              <a:solidFill>
                <a:srgbClr val="000000"/>
              </a:solidFill>
              <a:latin typeface="Arial" pitchFamily="34" charset="0"/>
              <a:cs typeface="Arial" pitchFamily="34" charset="0"/>
            </a:endParaRPr>
          </a:p>
        </p:txBody>
      </p:sp>
      <p:sp>
        <p:nvSpPr>
          <p:cNvPr id="461830" name="Line 6"/>
          <p:cNvSpPr>
            <a:spLocks noChangeShapeType="1"/>
          </p:cNvSpPr>
          <p:nvPr/>
        </p:nvSpPr>
        <p:spPr bwMode="auto">
          <a:xfrm>
            <a:off x="37" y="1595438"/>
            <a:ext cx="9110663" cy="0"/>
          </a:xfrm>
          <a:prstGeom prst="line">
            <a:avLst/>
          </a:prstGeom>
          <a:noFill/>
          <a:ln w="50800">
            <a:solidFill>
              <a:srgbClr val="3366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64" tIns="45633" rIns="91264" bIns="45633" anchor="ctr"/>
          <a:lstStyle/>
          <a:p>
            <a:pPr defTabSz="912666" fontAlgn="base">
              <a:spcBef>
                <a:spcPct val="0"/>
              </a:spcBef>
              <a:spcAft>
                <a:spcPct val="0"/>
              </a:spcAft>
            </a:pPr>
            <a:endParaRPr lang="en-US" dirty="0">
              <a:solidFill>
                <a:srgbClr val="000000"/>
              </a:solidFill>
              <a:latin typeface="Arial" pitchFamily="34" charset="0"/>
              <a:cs typeface="Arial" pitchFamily="34" charset="0"/>
            </a:endParaRPr>
          </a:p>
        </p:txBody>
      </p:sp>
      <p:sp>
        <p:nvSpPr>
          <p:cNvPr id="461831" name="Rectangle 7"/>
          <p:cNvSpPr>
            <a:spLocks noGrp="1" noChangeArrowheads="1"/>
          </p:cNvSpPr>
          <p:nvPr>
            <p:ph type="title"/>
          </p:nvPr>
        </p:nvSpPr>
        <p:spPr bwMode="auto">
          <a:xfrm>
            <a:off x="1068388" y="227050"/>
            <a:ext cx="6958012"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71" tIns="45938" rIns="91871" bIns="45938" numCol="1" anchor="ctr" anchorCtr="0" compatLnSpc="1">
            <a:prstTxWarp prst="textNoShape">
              <a:avLst/>
            </a:prstTxWarp>
          </a:bodyPr>
          <a:lstStyle/>
          <a:p>
            <a:pPr lvl="0"/>
            <a:r>
              <a:rPr lang="en-US" smtClean="0"/>
              <a:t>Click to edit Master title style</a:t>
            </a:r>
          </a:p>
        </p:txBody>
      </p:sp>
      <p:sp>
        <p:nvSpPr>
          <p:cNvPr id="461832" name="Rectangle 8"/>
          <p:cNvSpPr>
            <a:spLocks noGrp="1" noChangeArrowheads="1"/>
          </p:cNvSpPr>
          <p:nvPr>
            <p:ph type="body" idx="1"/>
          </p:nvPr>
        </p:nvSpPr>
        <p:spPr bwMode="auto">
          <a:xfrm>
            <a:off x="533400" y="1751013"/>
            <a:ext cx="8001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71" tIns="45938" rIns="91871" bIns="459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61833" name="Rectangle 9"/>
          <p:cNvSpPr>
            <a:spLocks noChangeArrowheads="1"/>
          </p:cNvSpPr>
          <p:nvPr/>
        </p:nvSpPr>
        <p:spPr bwMode="auto">
          <a:xfrm>
            <a:off x="7239001" y="1452563"/>
            <a:ext cx="1663700" cy="227012"/>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871" tIns="45938" rIns="91871" bIns="45938" anchor="ctr"/>
          <a:lstStyle/>
          <a:p>
            <a:pPr algn="ctr" defTabSz="912666" eaLnBrk="0" fontAlgn="base" hangingPunct="0">
              <a:spcBef>
                <a:spcPct val="0"/>
              </a:spcBef>
              <a:spcAft>
                <a:spcPct val="0"/>
              </a:spcAft>
            </a:pPr>
            <a:r>
              <a:rPr lang="en-US" b="1" dirty="0">
                <a:solidFill>
                  <a:srgbClr val="3366CC"/>
                </a:solidFill>
                <a:cs typeface="Arial" pitchFamily="34" charset="0"/>
              </a:rPr>
              <a:t>Tufts University</a:t>
            </a:r>
          </a:p>
        </p:txBody>
      </p:sp>
      <p:pic>
        <p:nvPicPr>
          <p:cNvPr id="461834" name="Picture 10" descr="tufts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1"/>
            <a:ext cx="1447800" cy="1446213"/>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812" r:id="rId1"/>
  </p:sldLayoutIdLst>
  <p:txStyles>
    <p:titleStyle>
      <a:lvl1pPr algn="ctr" rtl="0" eaLnBrk="0" fontAlgn="base" hangingPunct="0">
        <a:spcBef>
          <a:spcPct val="0"/>
        </a:spcBef>
        <a:spcAft>
          <a:spcPct val="0"/>
        </a:spcAft>
        <a:defRPr sz="4500">
          <a:solidFill>
            <a:schemeClr val="tx2"/>
          </a:solidFill>
          <a:latin typeface="+mj-lt"/>
          <a:ea typeface="+mj-ea"/>
          <a:cs typeface="+mj-cs"/>
        </a:defRPr>
      </a:lvl1pPr>
      <a:lvl2pPr algn="ctr" rtl="0" eaLnBrk="0" fontAlgn="base" hangingPunct="0">
        <a:spcBef>
          <a:spcPct val="0"/>
        </a:spcBef>
        <a:spcAft>
          <a:spcPct val="0"/>
        </a:spcAft>
        <a:defRPr sz="4500">
          <a:solidFill>
            <a:schemeClr val="tx2"/>
          </a:solidFill>
          <a:latin typeface="Times New Roman" pitchFamily="18" charset="0"/>
        </a:defRPr>
      </a:lvl2pPr>
      <a:lvl3pPr algn="ctr" rtl="0" eaLnBrk="0" fontAlgn="base" hangingPunct="0">
        <a:spcBef>
          <a:spcPct val="0"/>
        </a:spcBef>
        <a:spcAft>
          <a:spcPct val="0"/>
        </a:spcAft>
        <a:defRPr sz="4500">
          <a:solidFill>
            <a:schemeClr val="tx2"/>
          </a:solidFill>
          <a:latin typeface="Times New Roman" pitchFamily="18" charset="0"/>
        </a:defRPr>
      </a:lvl3pPr>
      <a:lvl4pPr algn="ctr" rtl="0" eaLnBrk="0" fontAlgn="base" hangingPunct="0">
        <a:spcBef>
          <a:spcPct val="0"/>
        </a:spcBef>
        <a:spcAft>
          <a:spcPct val="0"/>
        </a:spcAft>
        <a:defRPr sz="4500">
          <a:solidFill>
            <a:schemeClr val="tx2"/>
          </a:solidFill>
          <a:latin typeface="Times New Roman" pitchFamily="18" charset="0"/>
        </a:defRPr>
      </a:lvl4pPr>
      <a:lvl5pPr algn="ctr" rtl="0" eaLnBrk="0" fontAlgn="base" hangingPunct="0">
        <a:spcBef>
          <a:spcPct val="0"/>
        </a:spcBef>
        <a:spcAft>
          <a:spcPct val="0"/>
        </a:spcAft>
        <a:defRPr sz="4500">
          <a:solidFill>
            <a:schemeClr val="tx2"/>
          </a:solidFill>
          <a:latin typeface="Times New Roman" pitchFamily="18" charset="0"/>
        </a:defRPr>
      </a:lvl5pPr>
      <a:lvl6pPr marL="456325" algn="ctr" rtl="0" eaLnBrk="0" fontAlgn="base" hangingPunct="0">
        <a:spcBef>
          <a:spcPct val="0"/>
        </a:spcBef>
        <a:spcAft>
          <a:spcPct val="0"/>
        </a:spcAft>
        <a:defRPr sz="4500">
          <a:solidFill>
            <a:schemeClr val="tx2"/>
          </a:solidFill>
          <a:latin typeface="Times New Roman" pitchFamily="18" charset="0"/>
        </a:defRPr>
      </a:lvl6pPr>
      <a:lvl7pPr marL="912666" algn="ctr" rtl="0" eaLnBrk="0" fontAlgn="base" hangingPunct="0">
        <a:spcBef>
          <a:spcPct val="0"/>
        </a:spcBef>
        <a:spcAft>
          <a:spcPct val="0"/>
        </a:spcAft>
        <a:defRPr sz="4500">
          <a:solidFill>
            <a:schemeClr val="tx2"/>
          </a:solidFill>
          <a:latin typeface="Times New Roman" pitchFamily="18" charset="0"/>
        </a:defRPr>
      </a:lvl7pPr>
      <a:lvl8pPr marL="1369010" algn="ctr" rtl="0" eaLnBrk="0" fontAlgn="base" hangingPunct="0">
        <a:spcBef>
          <a:spcPct val="0"/>
        </a:spcBef>
        <a:spcAft>
          <a:spcPct val="0"/>
        </a:spcAft>
        <a:defRPr sz="4500">
          <a:solidFill>
            <a:schemeClr val="tx2"/>
          </a:solidFill>
          <a:latin typeface="Times New Roman" pitchFamily="18" charset="0"/>
        </a:defRPr>
      </a:lvl8pPr>
      <a:lvl9pPr marL="1825342" algn="ctr" rtl="0" eaLnBrk="0" fontAlgn="base" hangingPunct="0">
        <a:spcBef>
          <a:spcPct val="0"/>
        </a:spcBef>
        <a:spcAft>
          <a:spcPct val="0"/>
        </a:spcAft>
        <a:defRPr sz="4500">
          <a:solidFill>
            <a:schemeClr val="tx2"/>
          </a:solidFill>
          <a:latin typeface="Times New Roman" pitchFamily="18" charset="0"/>
        </a:defRPr>
      </a:lvl9pPr>
    </p:titleStyle>
    <p:bodyStyle>
      <a:lvl1pPr marL="342259" indent="-342259" algn="l" rtl="0" eaLnBrk="0" fontAlgn="base" hangingPunct="0">
        <a:spcBef>
          <a:spcPct val="20000"/>
        </a:spcBef>
        <a:spcAft>
          <a:spcPct val="0"/>
        </a:spcAft>
        <a:buClr>
          <a:schemeClr val="tx2"/>
        </a:buClr>
        <a:buSzPct val="75000"/>
        <a:buFont typeface="Monotype Sorts" pitchFamily="2" charset="2"/>
        <a:buChar char="l"/>
        <a:defRPr sz="3100">
          <a:solidFill>
            <a:schemeClr val="tx1"/>
          </a:solidFill>
          <a:latin typeface="+mn-lt"/>
          <a:ea typeface="+mn-ea"/>
          <a:cs typeface="+mn-cs"/>
        </a:defRPr>
      </a:lvl1pPr>
      <a:lvl2pPr marL="743132" indent="-286783" algn="l" rtl="0" eaLnBrk="0" fontAlgn="base" hangingPunct="0">
        <a:spcBef>
          <a:spcPct val="20000"/>
        </a:spcBef>
        <a:spcAft>
          <a:spcPct val="0"/>
        </a:spcAft>
        <a:buClr>
          <a:srgbClr val="3366CC"/>
        </a:buClr>
        <a:buSzPct val="75000"/>
        <a:buFont typeface="Monotype Sorts" pitchFamily="2" charset="2"/>
        <a:buChar char="F"/>
        <a:defRPr sz="2700">
          <a:solidFill>
            <a:srgbClr val="3366CC"/>
          </a:solidFill>
          <a:latin typeface="+mn-lt"/>
        </a:defRPr>
      </a:lvl2pPr>
      <a:lvl3pPr marL="1083801" indent="-226575" algn="l" rtl="0" eaLnBrk="0" fontAlgn="base" hangingPunct="0">
        <a:spcBef>
          <a:spcPct val="20000"/>
        </a:spcBef>
        <a:spcAft>
          <a:spcPct val="0"/>
        </a:spcAft>
        <a:buClr>
          <a:srgbClr val="00FF00"/>
        </a:buClr>
        <a:buSzPct val="75000"/>
        <a:buFont typeface="Monotype Sorts" pitchFamily="2" charset="2"/>
        <a:buChar char="u"/>
        <a:defRPr sz="2300">
          <a:solidFill>
            <a:srgbClr val="FF0000"/>
          </a:solidFill>
          <a:latin typeface="+mn-lt"/>
        </a:defRPr>
      </a:lvl3pPr>
      <a:lvl4pPr marL="1426049" indent="-228162" algn="l" rtl="0" eaLnBrk="0" fontAlgn="base" hangingPunct="0">
        <a:spcBef>
          <a:spcPct val="20000"/>
        </a:spcBef>
        <a:spcAft>
          <a:spcPct val="0"/>
        </a:spcAft>
        <a:buClr>
          <a:schemeClr val="tx1"/>
        </a:buClr>
        <a:buSzPct val="75000"/>
        <a:buFont typeface="Monotype Sorts" pitchFamily="2" charset="2"/>
        <a:buChar char="l"/>
        <a:defRPr sz="1900">
          <a:solidFill>
            <a:schemeClr val="tx1"/>
          </a:solidFill>
          <a:latin typeface="+mn-lt"/>
        </a:defRPr>
      </a:lvl4pPr>
      <a:lvl5pPr marL="1768320" indent="-228162" algn="l" rtl="0" eaLnBrk="0" fontAlgn="base" hangingPunct="0">
        <a:spcBef>
          <a:spcPct val="20000"/>
        </a:spcBef>
        <a:spcAft>
          <a:spcPct val="0"/>
        </a:spcAft>
        <a:buClr>
          <a:schemeClr val="tx2"/>
        </a:buClr>
        <a:buSzPct val="100000"/>
        <a:buChar char="•"/>
        <a:defRPr sz="1900">
          <a:solidFill>
            <a:schemeClr val="tx1"/>
          </a:solidFill>
          <a:latin typeface="+mn-lt"/>
        </a:defRPr>
      </a:lvl5pPr>
      <a:lvl6pPr marL="2224632" indent="-228162" algn="l" rtl="0" eaLnBrk="0" fontAlgn="base" hangingPunct="0">
        <a:spcBef>
          <a:spcPct val="20000"/>
        </a:spcBef>
        <a:spcAft>
          <a:spcPct val="0"/>
        </a:spcAft>
        <a:buClr>
          <a:schemeClr val="tx2"/>
        </a:buClr>
        <a:buSzPct val="100000"/>
        <a:buChar char="•"/>
        <a:defRPr sz="1900">
          <a:solidFill>
            <a:schemeClr val="tx1"/>
          </a:solidFill>
          <a:latin typeface="+mn-lt"/>
        </a:defRPr>
      </a:lvl6pPr>
      <a:lvl7pPr marL="2680968" indent="-228162" algn="l" rtl="0" eaLnBrk="0" fontAlgn="base" hangingPunct="0">
        <a:spcBef>
          <a:spcPct val="20000"/>
        </a:spcBef>
        <a:spcAft>
          <a:spcPct val="0"/>
        </a:spcAft>
        <a:buClr>
          <a:schemeClr val="tx2"/>
        </a:buClr>
        <a:buSzPct val="100000"/>
        <a:buChar char="•"/>
        <a:defRPr sz="1900">
          <a:solidFill>
            <a:schemeClr val="tx1"/>
          </a:solidFill>
          <a:latin typeface="+mn-lt"/>
        </a:defRPr>
      </a:lvl7pPr>
      <a:lvl8pPr marL="3137295" indent="-228162" algn="l" rtl="0" eaLnBrk="0" fontAlgn="base" hangingPunct="0">
        <a:spcBef>
          <a:spcPct val="20000"/>
        </a:spcBef>
        <a:spcAft>
          <a:spcPct val="0"/>
        </a:spcAft>
        <a:buClr>
          <a:schemeClr val="tx2"/>
        </a:buClr>
        <a:buSzPct val="100000"/>
        <a:buChar char="•"/>
        <a:defRPr sz="1900">
          <a:solidFill>
            <a:schemeClr val="tx1"/>
          </a:solidFill>
          <a:latin typeface="+mn-lt"/>
        </a:defRPr>
      </a:lvl8pPr>
      <a:lvl9pPr marL="3593642" indent="-228162" algn="l" rtl="0" eaLnBrk="0" fontAlgn="base" hangingPunct="0">
        <a:spcBef>
          <a:spcPct val="20000"/>
        </a:spcBef>
        <a:spcAft>
          <a:spcPct val="0"/>
        </a:spcAft>
        <a:buClr>
          <a:schemeClr val="tx2"/>
        </a:buClr>
        <a:buSzPct val="100000"/>
        <a:buChar char="•"/>
        <a:defRPr sz="1900">
          <a:solidFill>
            <a:schemeClr val="tx1"/>
          </a:solidFill>
          <a:latin typeface="+mn-lt"/>
        </a:defRPr>
      </a:lvl9pPr>
    </p:bodyStyle>
    <p:otherStyle>
      <a:defPPr>
        <a:defRPr lang="en-US"/>
      </a:defPPr>
      <a:lvl1pPr marL="0" algn="l" defTabSz="912666" rtl="0" eaLnBrk="1" latinLnBrk="0" hangingPunct="1">
        <a:defRPr sz="1800" kern="1200">
          <a:solidFill>
            <a:schemeClr val="tx1"/>
          </a:solidFill>
          <a:latin typeface="+mn-lt"/>
          <a:ea typeface="+mn-ea"/>
          <a:cs typeface="+mn-cs"/>
        </a:defRPr>
      </a:lvl1pPr>
      <a:lvl2pPr marL="456325" algn="l" defTabSz="912666" rtl="0" eaLnBrk="1" latinLnBrk="0" hangingPunct="1">
        <a:defRPr sz="1800" kern="1200">
          <a:solidFill>
            <a:schemeClr val="tx1"/>
          </a:solidFill>
          <a:latin typeface="+mn-lt"/>
          <a:ea typeface="+mn-ea"/>
          <a:cs typeface="+mn-cs"/>
        </a:defRPr>
      </a:lvl2pPr>
      <a:lvl3pPr marL="912666" algn="l" defTabSz="912666" rtl="0" eaLnBrk="1" latinLnBrk="0" hangingPunct="1">
        <a:defRPr sz="1800" kern="1200">
          <a:solidFill>
            <a:schemeClr val="tx1"/>
          </a:solidFill>
          <a:latin typeface="+mn-lt"/>
          <a:ea typeface="+mn-ea"/>
          <a:cs typeface="+mn-cs"/>
        </a:defRPr>
      </a:lvl3pPr>
      <a:lvl4pPr marL="1369010" algn="l" defTabSz="912666" rtl="0" eaLnBrk="1" latinLnBrk="0" hangingPunct="1">
        <a:defRPr sz="1800" kern="1200">
          <a:solidFill>
            <a:schemeClr val="tx1"/>
          </a:solidFill>
          <a:latin typeface="+mn-lt"/>
          <a:ea typeface="+mn-ea"/>
          <a:cs typeface="+mn-cs"/>
        </a:defRPr>
      </a:lvl4pPr>
      <a:lvl5pPr marL="1825342" algn="l" defTabSz="912666" rtl="0" eaLnBrk="1" latinLnBrk="0" hangingPunct="1">
        <a:defRPr sz="1800" kern="1200">
          <a:solidFill>
            <a:schemeClr val="tx1"/>
          </a:solidFill>
          <a:latin typeface="+mn-lt"/>
          <a:ea typeface="+mn-ea"/>
          <a:cs typeface="+mn-cs"/>
        </a:defRPr>
      </a:lvl5pPr>
      <a:lvl6pPr marL="2281671" algn="l" defTabSz="912666" rtl="0" eaLnBrk="1" latinLnBrk="0" hangingPunct="1">
        <a:defRPr sz="1800" kern="1200">
          <a:solidFill>
            <a:schemeClr val="tx1"/>
          </a:solidFill>
          <a:latin typeface="+mn-lt"/>
          <a:ea typeface="+mn-ea"/>
          <a:cs typeface="+mn-cs"/>
        </a:defRPr>
      </a:lvl6pPr>
      <a:lvl7pPr marL="2738015" algn="l" defTabSz="912666" rtl="0" eaLnBrk="1" latinLnBrk="0" hangingPunct="1">
        <a:defRPr sz="1800" kern="1200">
          <a:solidFill>
            <a:schemeClr val="tx1"/>
          </a:solidFill>
          <a:latin typeface="+mn-lt"/>
          <a:ea typeface="+mn-ea"/>
          <a:cs typeface="+mn-cs"/>
        </a:defRPr>
      </a:lvl7pPr>
      <a:lvl8pPr marL="3194346" algn="l" defTabSz="912666" rtl="0" eaLnBrk="1" latinLnBrk="0" hangingPunct="1">
        <a:defRPr sz="1800" kern="1200">
          <a:solidFill>
            <a:schemeClr val="tx1"/>
          </a:solidFill>
          <a:latin typeface="+mn-lt"/>
          <a:ea typeface="+mn-ea"/>
          <a:cs typeface="+mn-cs"/>
        </a:defRPr>
      </a:lvl8pPr>
      <a:lvl9pPr marL="3650681" algn="l" defTabSz="912666"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39966">
                <a:gamma/>
                <a:shade val="46275"/>
                <a:invGamma/>
              </a:srgbClr>
            </a:gs>
            <a:gs pos="100000">
              <a:srgbClr val="339966"/>
            </a:gs>
          </a:gsLst>
          <a:lin ang="5400000" scaled="1"/>
        </a:gradFill>
        <a:effectLst/>
      </p:bgPr>
    </p:bg>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ctr" anchorCtr="0" compatLnSpc="1">
            <a:prstTxWarp prst="textNoShape">
              <a:avLst/>
            </a:prstTxWarp>
          </a:bodyPr>
          <a:lstStyle/>
          <a:p>
            <a:pPr lvl="0"/>
            <a:r>
              <a:rPr lang="en-US" smtClean="0"/>
              <a:t>Click to edit Master title style</a:t>
            </a:r>
          </a:p>
        </p:txBody>
      </p:sp>
      <p:sp>
        <p:nvSpPr>
          <p:cNvPr id="46694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669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eaLnBrk="0" hangingPunct="0">
              <a:defRPr sz="1400">
                <a:latin typeface="+mn-lt"/>
              </a:defRPr>
            </a:lvl1pPr>
          </a:lstStyle>
          <a:p>
            <a:pPr defTabSz="912666" fontAlgn="base">
              <a:spcBef>
                <a:spcPct val="0"/>
              </a:spcBef>
              <a:spcAft>
                <a:spcPct val="0"/>
              </a:spcAft>
            </a:pPr>
            <a:endParaRPr lang="en-US" dirty="0">
              <a:solidFill>
                <a:srgbClr val="000000"/>
              </a:solidFill>
              <a:cs typeface="Arial" pitchFamily="34" charset="0"/>
            </a:endParaRPr>
          </a:p>
        </p:txBody>
      </p:sp>
      <p:sp>
        <p:nvSpPr>
          <p:cNvPr id="466949"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ctr" eaLnBrk="0" hangingPunct="0">
              <a:defRPr sz="1400">
                <a:latin typeface="+mn-lt"/>
              </a:defRPr>
            </a:lvl1pPr>
          </a:lstStyle>
          <a:p>
            <a:pPr defTabSz="912666" fontAlgn="base">
              <a:spcBef>
                <a:spcPct val="0"/>
              </a:spcBef>
              <a:spcAft>
                <a:spcPct val="0"/>
              </a:spcAft>
            </a:pPr>
            <a:endParaRPr lang="en-US" dirty="0">
              <a:solidFill>
                <a:srgbClr val="000000"/>
              </a:solidFill>
              <a:cs typeface="Arial" pitchFamily="34" charset="0"/>
            </a:endParaRPr>
          </a:p>
        </p:txBody>
      </p:sp>
      <p:sp>
        <p:nvSpPr>
          <p:cNvPr id="46695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r" eaLnBrk="0" hangingPunct="0">
              <a:defRPr sz="1400">
                <a:latin typeface="+mn-lt"/>
              </a:defRPr>
            </a:lvl1pPr>
          </a:lstStyle>
          <a:p>
            <a:pPr defTabSz="912666" fontAlgn="base">
              <a:spcBef>
                <a:spcPct val="0"/>
              </a:spcBef>
              <a:spcAft>
                <a:spcPct val="0"/>
              </a:spcAft>
            </a:pPr>
            <a:fld id="{559B2DA6-A395-4E22-B163-593FB0354B6E}" type="slidenum">
              <a:rPr lang="en-US" smtClean="0">
                <a:solidFill>
                  <a:srgbClr val="000000"/>
                </a:solidFill>
                <a:cs typeface="Arial" pitchFamily="34" charset="0"/>
              </a:rPr>
              <a:pPr defTabSz="912666" fontAlgn="base">
                <a:spcBef>
                  <a:spcPct val="0"/>
                </a:spcBef>
                <a:spcAft>
                  <a:spcPct val="0"/>
                </a:spcAft>
              </a:pPr>
              <a:t>‹#›</a:t>
            </a:fld>
            <a:endParaRPr lang="en-US" dirty="0">
              <a:solidFill>
                <a:srgbClr val="000000"/>
              </a:solidFill>
              <a:cs typeface="Arial" pitchFamily="34" charset="0"/>
            </a:endParaRPr>
          </a:p>
        </p:txBody>
      </p:sp>
      <p:graphicFrame>
        <p:nvGraphicFramePr>
          <p:cNvPr id="466951" name="Object 7">
            <a:hlinkClick r:id="" action="ppaction://ole?verb=0"/>
          </p:cNvPr>
          <p:cNvGraphicFramePr>
            <a:graphicFrameLocks/>
          </p:cNvGraphicFramePr>
          <p:nvPr userDrawn="1"/>
        </p:nvGraphicFramePr>
        <p:xfrm>
          <a:off x="133350" y="6305550"/>
          <a:ext cx="1384300" cy="393700"/>
        </p:xfrm>
        <a:graphic>
          <a:graphicData uri="http://schemas.openxmlformats.org/presentationml/2006/ole">
            <mc:AlternateContent xmlns:mc="http://schemas.openxmlformats.org/markup-compatibility/2006">
              <mc:Choice xmlns:v="urn:schemas-microsoft-com:vml" Requires="v">
                <p:oleObj spid="_x0000_s1035" r:id="rId4" imgW="1384200" imgH="393480" progId="">
                  <p:embed/>
                </p:oleObj>
              </mc:Choice>
              <mc:Fallback>
                <p:oleObj r:id="rId4" imgW="1384200" imgH="3934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350" y="6305550"/>
                        <a:ext cx="13843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3814" r:id="rId1"/>
  </p:sldLayoutIdLst>
  <p:transition spd="med"/>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Times New Roman" pitchFamily="18" charset="0"/>
        </a:defRPr>
      </a:lvl2pPr>
      <a:lvl3pPr algn="ctr" rtl="0" eaLnBrk="0" fontAlgn="base" hangingPunct="0">
        <a:spcBef>
          <a:spcPct val="0"/>
        </a:spcBef>
        <a:spcAft>
          <a:spcPct val="0"/>
        </a:spcAft>
        <a:defRPr sz="4400">
          <a:solidFill>
            <a:srgbClr val="FFFF00"/>
          </a:solidFill>
          <a:latin typeface="Times New Roman" pitchFamily="18" charset="0"/>
        </a:defRPr>
      </a:lvl3pPr>
      <a:lvl4pPr algn="ctr" rtl="0" eaLnBrk="0" fontAlgn="base" hangingPunct="0">
        <a:spcBef>
          <a:spcPct val="0"/>
        </a:spcBef>
        <a:spcAft>
          <a:spcPct val="0"/>
        </a:spcAft>
        <a:defRPr sz="4400">
          <a:solidFill>
            <a:srgbClr val="FFFF00"/>
          </a:solidFill>
          <a:latin typeface="Times New Roman" pitchFamily="18" charset="0"/>
        </a:defRPr>
      </a:lvl4pPr>
      <a:lvl5pPr algn="ctr" rtl="0" eaLnBrk="0" fontAlgn="base" hangingPunct="0">
        <a:spcBef>
          <a:spcPct val="0"/>
        </a:spcBef>
        <a:spcAft>
          <a:spcPct val="0"/>
        </a:spcAft>
        <a:defRPr sz="4400">
          <a:solidFill>
            <a:srgbClr val="FFFF00"/>
          </a:solidFill>
          <a:latin typeface="Times New Roman" pitchFamily="18" charset="0"/>
        </a:defRPr>
      </a:lvl5pPr>
      <a:lvl6pPr marL="456325" algn="ctr" rtl="0" eaLnBrk="0" fontAlgn="base" hangingPunct="0">
        <a:spcBef>
          <a:spcPct val="0"/>
        </a:spcBef>
        <a:spcAft>
          <a:spcPct val="0"/>
        </a:spcAft>
        <a:defRPr sz="4400">
          <a:solidFill>
            <a:srgbClr val="FFFF00"/>
          </a:solidFill>
          <a:latin typeface="Times New Roman" pitchFamily="18" charset="0"/>
        </a:defRPr>
      </a:lvl6pPr>
      <a:lvl7pPr marL="912666" algn="ctr" rtl="0" eaLnBrk="0" fontAlgn="base" hangingPunct="0">
        <a:spcBef>
          <a:spcPct val="0"/>
        </a:spcBef>
        <a:spcAft>
          <a:spcPct val="0"/>
        </a:spcAft>
        <a:defRPr sz="4400">
          <a:solidFill>
            <a:srgbClr val="FFFF00"/>
          </a:solidFill>
          <a:latin typeface="Times New Roman" pitchFamily="18" charset="0"/>
        </a:defRPr>
      </a:lvl7pPr>
      <a:lvl8pPr marL="1369010" algn="ctr" rtl="0" eaLnBrk="0" fontAlgn="base" hangingPunct="0">
        <a:spcBef>
          <a:spcPct val="0"/>
        </a:spcBef>
        <a:spcAft>
          <a:spcPct val="0"/>
        </a:spcAft>
        <a:defRPr sz="4400">
          <a:solidFill>
            <a:srgbClr val="FFFF00"/>
          </a:solidFill>
          <a:latin typeface="Times New Roman" pitchFamily="18" charset="0"/>
        </a:defRPr>
      </a:lvl8pPr>
      <a:lvl9pPr marL="1825342" algn="ctr" rtl="0" eaLnBrk="0" fontAlgn="base" hangingPunct="0">
        <a:spcBef>
          <a:spcPct val="0"/>
        </a:spcBef>
        <a:spcAft>
          <a:spcPct val="0"/>
        </a:spcAft>
        <a:defRPr sz="4400">
          <a:solidFill>
            <a:srgbClr val="FFFF00"/>
          </a:solidFill>
          <a:latin typeface="Times New Roman" pitchFamily="18" charset="0"/>
        </a:defRPr>
      </a:lvl9pPr>
    </p:titleStyle>
    <p:bodyStyle>
      <a:lvl1pPr marL="342259" indent="-342259" algn="l" rtl="0" eaLnBrk="0" fontAlgn="base" hangingPunct="0">
        <a:spcBef>
          <a:spcPct val="20000"/>
        </a:spcBef>
        <a:spcAft>
          <a:spcPct val="0"/>
        </a:spcAft>
        <a:buChar char="•"/>
        <a:defRPr sz="3200">
          <a:solidFill>
            <a:schemeClr val="bg1"/>
          </a:solidFill>
          <a:latin typeface="+mn-lt"/>
          <a:ea typeface="+mn-ea"/>
          <a:cs typeface="+mn-cs"/>
        </a:defRPr>
      </a:lvl1pPr>
      <a:lvl2pPr marL="741544" indent="-285220" algn="l" rtl="0" eaLnBrk="0" fontAlgn="base" hangingPunct="0">
        <a:spcBef>
          <a:spcPct val="20000"/>
        </a:spcBef>
        <a:spcAft>
          <a:spcPct val="0"/>
        </a:spcAft>
        <a:buChar char="–"/>
        <a:defRPr sz="2800">
          <a:solidFill>
            <a:schemeClr val="bg1"/>
          </a:solidFill>
          <a:latin typeface="+mn-lt"/>
        </a:defRPr>
      </a:lvl2pPr>
      <a:lvl3pPr marL="1140834" indent="-228162" algn="l" rtl="0" eaLnBrk="0" fontAlgn="base" hangingPunct="0">
        <a:spcBef>
          <a:spcPct val="20000"/>
        </a:spcBef>
        <a:spcAft>
          <a:spcPct val="0"/>
        </a:spcAft>
        <a:buChar char="•"/>
        <a:defRPr sz="2400">
          <a:solidFill>
            <a:schemeClr val="bg1"/>
          </a:solidFill>
          <a:latin typeface="+mn-lt"/>
        </a:defRPr>
      </a:lvl3pPr>
      <a:lvl4pPr marL="1597168" indent="-228162" algn="l" rtl="0" eaLnBrk="0" fontAlgn="base" hangingPunct="0">
        <a:spcBef>
          <a:spcPct val="20000"/>
        </a:spcBef>
        <a:spcAft>
          <a:spcPct val="0"/>
        </a:spcAft>
        <a:buChar char="–"/>
        <a:defRPr sz="2000">
          <a:solidFill>
            <a:schemeClr val="bg1"/>
          </a:solidFill>
          <a:latin typeface="+mn-lt"/>
        </a:defRPr>
      </a:lvl4pPr>
      <a:lvl5pPr marL="2053515" indent="-228162" algn="l" rtl="0" eaLnBrk="0" fontAlgn="base" hangingPunct="0">
        <a:spcBef>
          <a:spcPct val="20000"/>
        </a:spcBef>
        <a:spcAft>
          <a:spcPct val="0"/>
        </a:spcAft>
        <a:buChar char="»"/>
        <a:defRPr sz="2000">
          <a:solidFill>
            <a:schemeClr val="bg1"/>
          </a:solidFill>
          <a:latin typeface="+mn-lt"/>
        </a:defRPr>
      </a:lvl5pPr>
      <a:lvl6pPr marL="2509846" indent="-228162" algn="l" rtl="0" eaLnBrk="0" fontAlgn="base" hangingPunct="0">
        <a:spcBef>
          <a:spcPct val="20000"/>
        </a:spcBef>
        <a:spcAft>
          <a:spcPct val="0"/>
        </a:spcAft>
        <a:buChar char="»"/>
        <a:defRPr sz="2000">
          <a:solidFill>
            <a:schemeClr val="bg1"/>
          </a:solidFill>
          <a:latin typeface="+mn-lt"/>
        </a:defRPr>
      </a:lvl6pPr>
      <a:lvl7pPr marL="2966176" indent="-228162" algn="l" rtl="0" eaLnBrk="0" fontAlgn="base" hangingPunct="0">
        <a:spcBef>
          <a:spcPct val="20000"/>
        </a:spcBef>
        <a:spcAft>
          <a:spcPct val="0"/>
        </a:spcAft>
        <a:buChar char="»"/>
        <a:defRPr sz="2000">
          <a:solidFill>
            <a:schemeClr val="bg1"/>
          </a:solidFill>
          <a:latin typeface="+mn-lt"/>
        </a:defRPr>
      </a:lvl7pPr>
      <a:lvl8pPr marL="3422517" indent="-228162" algn="l" rtl="0" eaLnBrk="0" fontAlgn="base" hangingPunct="0">
        <a:spcBef>
          <a:spcPct val="20000"/>
        </a:spcBef>
        <a:spcAft>
          <a:spcPct val="0"/>
        </a:spcAft>
        <a:buChar char="»"/>
        <a:defRPr sz="2000">
          <a:solidFill>
            <a:schemeClr val="bg1"/>
          </a:solidFill>
          <a:latin typeface="+mn-lt"/>
        </a:defRPr>
      </a:lvl8pPr>
      <a:lvl9pPr marL="3878840" indent="-228162" algn="l" rtl="0" eaLnBrk="0" fontAlgn="base" hangingPunct="0">
        <a:spcBef>
          <a:spcPct val="20000"/>
        </a:spcBef>
        <a:spcAft>
          <a:spcPct val="0"/>
        </a:spcAft>
        <a:buChar char="»"/>
        <a:defRPr sz="2000">
          <a:solidFill>
            <a:schemeClr val="bg1"/>
          </a:solidFill>
          <a:latin typeface="+mn-lt"/>
        </a:defRPr>
      </a:lvl9pPr>
    </p:bodyStyle>
    <p:otherStyle>
      <a:defPPr>
        <a:defRPr lang="en-US"/>
      </a:defPPr>
      <a:lvl1pPr marL="0" algn="l" defTabSz="912666" rtl="0" eaLnBrk="1" latinLnBrk="0" hangingPunct="1">
        <a:defRPr sz="1800" kern="1200">
          <a:solidFill>
            <a:schemeClr val="tx1"/>
          </a:solidFill>
          <a:latin typeface="+mn-lt"/>
          <a:ea typeface="+mn-ea"/>
          <a:cs typeface="+mn-cs"/>
        </a:defRPr>
      </a:lvl1pPr>
      <a:lvl2pPr marL="456325" algn="l" defTabSz="912666" rtl="0" eaLnBrk="1" latinLnBrk="0" hangingPunct="1">
        <a:defRPr sz="1800" kern="1200">
          <a:solidFill>
            <a:schemeClr val="tx1"/>
          </a:solidFill>
          <a:latin typeface="+mn-lt"/>
          <a:ea typeface="+mn-ea"/>
          <a:cs typeface="+mn-cs"/>
        </a:defRPr>
      </a:lvl2pPr>
      <a:lvl3pPr marL="912666" algn="l" defTabSz="912666" rtl="0" eaLnBrk="1" latinLnBrk="0" hangingPunct="1">
        <a:defRPr sz="1800" kern="1200">
          <a:solidFill>
            <a:schemeClr val="tx1"/>
          </a:solidFill>
          <a:latin typeface="+mn-lt"/>
          <a:ea typeface="+mn-ea"/>
          <a:cs typeface="+mn-cs"/>
        </a:defRPr>
      </a:lvl3pPr>
      <a:lvl4pPr marL="1369010" algn="l" defTabSz="912666" rtl="0" eaLnBrk="1" latinLnBrk="0" hangingPunct="1">
        <a:defRPr sz="1800" kern="1200">
          <a:solidFill>
            <a:schemeClr val="tx1"/>
          </a:solidFill>
          <a:latin typeface="+mn-lt"/>
          <a:ea typeface="+mn-ea"/>
          <a:cs typeface="+mn-cs"/>
        </a:defRPr>
      </a:lvl4pPr>
      <a:lvl5pPr marL="1825342" algn="l" defTabSz="912666" rtl="0" eaLnBrk="1" latinLnBrk="0" hangingPunct="1">
        <a:defRPr sz="1800" kern="1200">
          <a:solidFill>
            <a:schemeClr val="tx1"/>
          </a:solidFill>
          <a:latin typeface="+mn-lt"/>
          <a:ea typeface="+mn-ea"/>
          <a:cs typeface="+mn-cs"/>
        </a:defRPr>
      </a:lvl5pPr>
      <a:lvl6pPr marL="2281671" algn="l" defTabSz="912666" rtl="0" eaLnBrk="1" latinLnBrk="0" hangingPunct="1">
        <a:defRPr sz="1800" kern="1200">
          <a:solidFill>
            <a:schemeClr val="tx1"/>
          </a:solidFill>
          <a:latin typeface="+mn-lt"/>
          <a:ea typeface="+mn-ea"/>
          <a:cs typeface="+mn-cs"/>
        </a:defRPr>
      </a:lvl6pPr>
      <a:lvl7pPr marL="2738015" algn="l" defTabSz="912666" rtl="0" eaLnBrk="1" latinLnBrk="0" hangingPunct="1">
        <a:defRPr sz="1800" kern="1200">
          <a:solidFill>
            <a:schemeClr val="tx1"/>
          </a:solidFill>
          <a:latin typeface="+mn-lt"/>
          <a:ea typeface="+mn-ea"/>
          <a:cs typeface="+mn-cs"/>
        </a:defRPr>
      </a:lvl7pPr>
      <a:lvl8pPr marL="3194346" algn="l" defTabSz="912666" rtl="0" eaLnBrk="1" latinLnBrk="0" hangingPunct="1">
        <a:defRPr sz="1800" kern="1200">
          <a:solidFill>
            <a:schemeClr val="tx1"/>
          </a:solidFill>
          <a:latin typeface="+mn-lt"/>
          <a:ea typeface="+mn-ea"/>
          <a:cs typeface="+mn-cs"/>
        </a:defRPr>
      </a:lvl8pPr>
      <a:lvl9pPr marL="3650681" algn="l" defTabSz="912666"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39966">
                <a:gamma/>
                <a:shade val="46275"/>
                <a:invGamma/>
              </a:srgbClr>
            </a:gs>
            <a:gs pos="100000">
              <a:srgbClr val="339966"/>
            </a:gs>
          </a:gsLst>
          <a:lin ang="5400000" scaled="1"/>
        </a:gradFill>
        <a:effectLst/>
      </p:bgPr>
    </p:bg>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ctr" anchorCtr="0" compatLnSpc="1">
            <a:prstTxWarp prst="textNoShape">
              <a:avLst/>
            </a:prstTxWarp>
          </a:bodyPr>
          <a:lstStyle/>
          <a:p>
            <a:pPr lvl="0"/>
            <a:r>
              <a:rPr lang="en-US" smtClean="0"/>
              <a:t>Click to edit Master title style</a:t>
            </a:r>
          </a:p>
        </p:txBody>
      </p:sp>
      <p:sp>
        <p:nvSpPr>
          <p:cNvPr id="46694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669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eaLnBrk="0" hangingPunct="0">
              <a:defRPr sz="1400">
                <a:latin typeface="+mn-lt"/>
              </a:defRPr>
            </a:lvl1pPr>
          </a:lstStyle>
          <a:p>
            <a:pPr defTabSz="912666" fontAlgn="base">
              <a:spcBef>
                <a:spcPct val="0"/>
              </a:spcBef>
              <a:spcAft>
                <a:spcPct val="0"/>
              </a:spcAft>
            </a:pPr>
            <a:endParaRPr lang="en-US" dirty="0">
              <a:solidFill>
                <a:srgbClr val="000000"/>
              </a:solidFill>
              <a:cs typeface="Arial" pitchFamily="34" charset="0"/>
            </a:endParaRPr>
          </a:p>
        </p:txBody>
      </p:sp>
      <p:sp>
        <p:nvSpPr>
          <p:cNvPr id="466949"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ctr" eaLnBrk="0" hangingPunct="0">
              <a:defRPr sz="1400">
                <a:latin typeface="+mn-lt"/>
              </a:defRPr>
            </a:lvl1pPr>
          </a:lstStyle>
          <a:p>
            <a:pPr defTabSz="912666" fontAlgn="base">
              <a:spcBef>
                <a:spcPct val="0"/>
              </a:spcBef>
              <a:spcAft>
                <a:spcPct val="0"/>
              </a:spcAft>
            </a:pPr>
            <a:endParaRPr lang="en-US" dirty="0">
              <a:solidFill>
                <a:srgbClr val="000000"/>
              </a:solidFill>
              <a:cs typeface="Arial" pitchFamily="34" charset="0"/>
            </a:endParaRPr>
          </a:p>
        </p:txBody>
      </p:sp>
      <p:sp>
        <p:nvSpPr>
          <p:cNvPr id="46695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r" eaLnBrk="0" hangingPunct="0">
              <a:defRPr sz="1400">
                <a:latin typeface="+mn-lt"/>
              </a:defRPr>
            </a:lvl1pPr>
          </a:lstStyle>
          <a:p>
            <a:pPr defTabSz="912666" fontAlgn="base">
              <a:spcBef>
                <a:spcPct val="0"/>
              </a:spcBef>
              <a:spcAft>
                <a:spcPct val="0"/>
              </a:spcAft>
            </a:pPr>
            <a:fld id="{559B2DA6-A395-4E22-B163-593FB0354B6E}" type="slidenum">
              <a:rPr lang="en-US" smtClean="0">
                <a:solidFill>
                  <a:srgbClr val="000000"/>
                </a:solidFill>
                <a:cs typeface="Arial" pitchFamily="34" charset="0"/>
              </a:rPr>
              <a:pPr defTabSz="912666" fontAlgn="base">
                <a:spcBef>
                  <a:spcPct val="0"/>
                </a:spcBef>
                <a:spcAft>
                  <a:spcPct val="0"/>
                </a:spcAft>
              </a:pPr>
              <a:t>‹#›</a:t>
            </a:fld>
            <a:endParaRPr lang="en-US" dirty="0">
              <a:solidFill>
                <a:srgbClr val="000000"/>
              </a:solidFill>
              <a:cs typeface="Arial" pitchFamily="34" charset="0"/>
            </a:endParaRPr>
          </a:p>
        </p:txBody>
      </p:sp>
      <p:graphicFrame>
        <p:nvGraphicFramePr>
          <p:cNvPr id="466951" name="Object 7">
            <a:hlinkClick r:id="" action="ppaction://ole?verb=0"/>
          </p:cNvPr>
          <p:cNvGraphicFramePr>
            <a:graphicFrameLocks/>
          </p:cNvGraphicFramePr>
          <p:nvPr userDrawn="1"/>
        </p:nvGraphicFramePr>
        <p:xfrm>
          <a:off x="133350" y="6305550"/>
          <a:ext cx="1384300" cy="393700"/>
        </p:xfrm>
        <a:graphic>
          <a:graphicData uri="http://schemas.openxmlformats.org/presentationml/2006/ole">
            <mc:AlternateContent xmlns:mc="http://schemas.openxmlformats.org/markup-compatibility/2006">
              <mc:Choice xmlns:v="urn:schemas-microsoft-com:vml" Requires="v">
                <p:oleObj spid="_x0000_s2059" r:id="rId4" imgW="1384200" imgH="393480" progId="">
                  <p:embed/>
                </p:oleObj>
              </mc:Choice>
              <mc:Fallback>
                <p:oleObj r:id="rId4" imgW="1384200" imgH="3934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350" y="6305550"/>
                        <a:ext cx="13843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3816" r:id="rId1"/>
  </p:sldLayoutIdLst>
  <p:transition spd="med"/>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Times New Roman" pitchFamily="18" charset="0"/>
        </a:defRPr>
      </a:lvl2pPr>
      <a:lvl3pPr algn="ctr" rtl="0" eaLnBrk="0" fontAlgn="base" hangingPunct="0">
        <a:spcBef>
          <a:spcPct val="0"/>
        </a:spcBef>
        <a:spcAft>
          <a:spcPct val="0"/>
        </a:spcAft>
        <a:defRPr sz="4400">
          <a:solidFill>
            <a:srgbClr val="FFFF00"/>
          </a:solidFill>
          <a:latin typeface="Times New Roman" pitchFamily="18" charset="0"/>
        </a:defRPr>
      </a:lvl3pPr>
      <a:lvl4pPr algn="ctr" rtl="0" eaLnBrk="0" fontAlgn="base" hangingPunct="0">
        <a:spcBef>
          <a:spcPct val="0"/>
        </a:spcBef>
        <a:spcAft>
          <a:spcPct val="0"/>
        </a:spcAft>
        <a:defRPr sz="4400">
          <a:solidFill>
            <a:srgbClr val="FFFF00"/>
          </a:solidFill>
          <a:latin typeface="Times New Roman" pitchFamily="18" charset="0"/>
        </a:defRPr>
      </a:lvl4pPr>
      <a:lvl5pPr algn="ctr" rtl="0" eaLnBrk="0" fontAlgn="base" hangingPunct="0">
        <a:spcBef>
          <a:spcPct val="0"/>
        </a:spcBef>
        <a:spcAft>
          <a:spcPct val="0"/>
        </a:spcAft>
        <a:defRPr sz="4400">
          <a:solidFill>
            <a:srgbClr val="FFFF00"/>
          </a:solidFill>
          <a:latin typeface="Times New Roman" pitchFamily="18" charset="0"/>
        </a:defRPr>
      </a:lvl5pPr>
      <a:lvl6pPr marL="456325" algn="ctr" rtl="0" eaLnBrk="0" fontAlgn="base" hangingPunct="0">
        <a:spcBef>
          <a:spcPct val="0"/>
        </a:spcBef>
        <a:spcAft>
          <a:spcPct val="0"/>
        </a:spcAft>
        <a:defRPr sz="4400">
          <a:solidFill>
            <a:srgbClr val="FFFF00"/>
          </a:solidFill>
          <a:latin typeface="Times New Roman" pitchFamily="18" charset="0"/>
        </a:defRPr>
      </a:lvl6pPr>
      <a:lvl7pPr marL="912666" algn="ctr" rtl="0" eaLnBrk="0" fontAlgn="base" hangingPunct="0">
        <a:spcBef>
          <a:spcPct val="0"/>
        </a:spcBef>
        <a:spcAft>
          <a:spcPct val="0"/>
        </a:spcAft>
        <a:defRPr sz="4400">
          <a:solidFill>
            <a:srgbClr val="FFFF00"/>
          </a:solidFill>
          <a:latin typeface="Times New Roman" pitchFamily="18" charset="0"/>
        </a:defRPr>
      </a:lvl7pPr>
      <a:lvl8pPr marL="1369010" algn="ctr" rtl="0" eaLnBrk="0" fontAlgn="base" hangingPunct="0">
        <a:spcBef>
          <a:spcPct val="0"/>
        </a:spcBef>
        <a:spcAft>
          <a:spcPct val="0"/>
        </a:spcAft>
        <a:defRPr sz="4400">
          <a:solidFill>
            <a:srgbClr val="FFFF00"/>
          </a:solidFill>
          <a:latin typeface="Times New Roman" pitchFamily="18" charset="0"/>
        </a:defRPr>
      </a:lvl8pPr>
      <a:lvl9pPr marL="1825342" algn="ctr" rtl="0" eaLnBrk="0" fontAlgn="base" hangingPunct="0">
        <a:spcBef>
          <a:spcPct val="0"/>
        </a:spcBef>
        <a:spcAft>
          <a:spcPct val="0"/>
        </a:spcAft>
        <a:defRPr sz="4400">
          <a:solidFill>
            <a:srgbClr val="FFFF00"/>
          </a:solidFill>
          <a:latin typeface="Times New Roman" pitchFamily="18" charset="0"/>
        </a:defRPr>
      </a:lvl9pPr>
    </p:titleStyle>
    <p:bodyStyle>
      <a:lvl1pPr marL="342259" indent="-342259" algn="l" rtl="0" eaLnBrk="0" fontAlgn="base" hangingPunct="0">
        <a:spcBef>
          <a:spcPct val="20000"/>
        </a:spcBef>
        <a:spcAft>
          <a:spcPct val="0"/>
        </a:spcAft>
        <a:buChar char="•"/>
        <a:defRPr sz="3200">
          <a:solidFill>
            <a:schemeClr val="bg1"/>
          </a:solidFill>
          <a:latin typeface="+mn-lt"/>
          <a:ea typeface="+mn-ea"/>
          <a:cs typeface="+mn-cs"/>
        </a:defRPr>
      </a:lvl1pPr>
      <a:lvl2pPr marL="741544" indent="-285220" algn="l" rtl="0" eaLnBrk="0" fontAlgn="base" hangingPunct="0">
        <a:spcBef>
          <a:spcPct val="20000"/>
        </a:spcBef>
        <a:spcAft>
          <a:spcPct val="0"/>
        </a:spcAft>
        <a:buChar char="–"/>
        <a:defRPr sz="2800">
          <a:solidFill>
            <a:schemeClr val="bg1"/>
          </a:solidFill>
          <a:latin typeface="+mn-lt"/>
        </a:defRPr>
      </a:lvl2pPr>
      <a:lvl3pPr marL="1140834" indent="-228162" algn="l" rtl="0" eaLnBrk="0" fontAlgn="base" hangingPunct="0">
        <a:spcBef>
          <a:spcPct val="20000"/>
        </a:spcBef>
        <a:spcAft>
          <a:spcPct val="0"/>
        </a:spcAft>
        <a:buChar char="•"/>
        <a:defRPr sz="2400">
          <a:solidFill>
            <a:schemeClr val="bg1"/>
          </a:solidFill>
          <a:latin typeface="+mn-lt"/>
        </a:defRPr>
      </a:lvl3pPr>
      <a:lvl4pPr marL="1597168" indent="-228162" algn="l" rtl="0" eaLnBrk="0" fontAlgn="base" hangingPunct="0">
        <a:spcBef>
          <a:spcPct val="20000"/>
        </a:spcBef>
        <a:spcAft>
          <a:spcPct val="0"/>
        </a:spcAft>
        <a:buChar char="–"/>
        <a:defRPr sz="2000">
          <a:solidFill>
            <a:schemeClr val="bg1"/>
          </a:solidFill>
          <a:latin typeface="+mn-lt"/>
        </a:defRPr>
      </a:lvl4pPr>
      <a:lvl5pPr marL="2053515" indent="-228162" algn="l" rtl="0" eaLnBrk="0" fontAlgn="base" hangingPunct="0">
        <a:spcBef>
          <a:spcPct val="20000"/>
        </a:spcBef>
        <a:spcAft>
          <a:spcPct val="0"/>
        </a:spcAft>
        <a:buChar char="»"/>
        <a:defRPr sz="2000">
          <a:solidFill>
            <a:schemeClr val="bg1"/>
          </a:solidFill>
          <a:latin typeface="+mn-lt"/>
        </a:defRPr>
      </a:lvl5pPr>
      <a:lvl6pPr marL="2509846" indent="-228162" algn="l" rtl="0" eaLnBrk="0" fontAlgn="base" hangingPunct="0">
        <a:spcBef>
          <a:spcPct val="20000"/>
        </a:spcBef>
        <a:spcAft>
          <a:spcPct val="0"/>
        </a:spcAft>
        <a:buChar char="»"/>
        <a:defRPr sz="2000">
          <a:solidFill>
            <a:schemeClr val="bg1"/>
          </a:solidFill>
          <a:latin typeface="+mn-lt"/>
        </a:defRPr>
      </a:lvl6pPr>
      <a:lvl7pPr marL="2966176" indent="-228162" algn="l" rtl="0" eaLnBrk="0" fontAlgn="base" hangingPunct="0">
        <a:spcBef>
          <a:spcPct val="20000"/>
        </a:spcBef>
        <a:spcAft>
          <a:spcPct val="0"/>
        </a:spcAft>
        <a:buChar char="»"/>
        <a:defRPr sz="2000">
          <a:solidFill>
            <a:schemeClr val="bg1"/>
          </a:solidFill>
          <a:latin typeface="+mn-lt"/>
        </a:defRPr>
      </a:lvl7pPr>
      <a:lvl8pPr marL="3422517" indent="-228162" algn="l" rtl="0" eaLnBrk="0" fontAlgn="base" hangingPunct="0">
        <a:spcBef>
          <a:spcPct val="20000"/>
        </a:spcBef>
        <a:spcAft>
          <a:spcPct val="0"/>
        </a:spcAft>
        <a:buChar char="»"/>
        <a:defRPr sz="2000">
          <a:solidFill>
            <a:schemeClr val="bg1"/>
          </a:solidFill>
          <a:latin typeface="+mn-lt"/>
        </a:defRPr>
      </a:lvl8pPr>
      <a:lvl9pPr marL="3878840" indent="-228162" algn="l" rtl="0" eaLnBrk="0" fontAlgn="base" hangingPunct="0">
        <a:spcBef>
          <a:spcPct val="20000"/>
        </a:spcBef>
        <a:spcAft>
          <a:spcPct val="0"/>
        </a:spcAft>
        <a:buChar char="»"/>
        <a:defRPr sz="2000">
          <a:solidFill>
            <a:schemeClr val="bg1"/>
          </a:solidFill>
          <a:latin typeface="+mn-lt"/>
        </a:defRPr>
      </a:lvl9pPr>
    </p:bodyStyle>
    <p:otherStyle>
      <a:defPPr>
        <a:defRPr lang="en-US"/>
      </a:defPPr>
      <a:lvl1pPr marL="0" algn="l" defTabSz="912666" rtl="0" eaLnBrk="1" latinLnBrk="0" hangingPunct="1">
        <a:defRPr sz="1800" kern="1200">
          <a:solidFill>
            <a:schemeClr val="tx1"/>
          </a:solidFill>
          <a:latin typeface="+mn-lt"/>
          <a:ea typeface="+mn-ea"/>
          <a:cs typeface="+mn-cs"/>
        </a:defRPr>
      </a:lvl1pPr>
      <a:lvl2pPr marL="456325" algn="l" defTabSz="912666" rtl="0" eaLnBrk="1" latinLnBrk="0" hangingPunct="1">
        <a:defRPr sz="1800" kern="1200">
          <a:solidFill>
            <a:schemeClr val="tx1"/>
          </a:solidFill>
          <a:latin typeface="+mn-lt"/>
          <a:ea typeface="+mn-ea"/>
          <a:cs typeface="+mn-cs"/>
        </a:defRPr>
      </a:lvl2pPr>
      <a:lvl3pPr marL="912666" algn="l" defTabSz="912666" rtl="0" eaLnBrk="1" latinLnBrk="0" hangingPunct="1">
        <a:defRPr sz="1800" kern="1200">
          <a:solidFill>
            <a:schemeClr val="tx1"/>
          </a:solidFill>
          <a:latin typeface="+mn-lt"/>
          <a:ea typeface="+mn-ea"/>
          <a:cs typeface="+mn-cs"/>
        </a:defRPr>
      </a:lvl3pPr>
      <a:lvl4pPr marL="1369010" algn="l" defTabSz="912666" rtl="0" eaLnBrk="1" latinLnBrk="0" hangingPunct="1">
        <a:defRPr sz="1800" kern="1200">
          <a:solidFill>
            <a:schemeClr val="tx1"/>
          </a:solidFill>
          <a:latin typeface="+mn-lt"/>
          <a:ea typeface="+mn-ea"/>
          <a:cs typeface="+mn-cs"/>
        </a:defRPr>
      </a:lvl4pPr>
      <a:lvl5pPr marL="1825342" algn="l" defTabSz="912666" rtl="0" eaLnBrk="1" latinLnBrk="0" hangingPunct="1">
        <a:defRPr sz="1800" kern="1200">
          <a:solidFill>
            <a:schemeClr val="tx1"/>
          </a:solidFill>
          <a:latin typeface="+mn-lt"/>
          <a:ea typeface="+mn-ea"/>
          <a:cs typeface="+mn-cs"/>
        </a:defRPr>
      </a:lvl5pPr>
      <a:lvl6pPr marL="2281671" algn="l" defTabSz="912666" rtl="0" eaLnBrk="1" latinLnBrk="0" hangingPunct="1">
        <a:defRPr sz="1800" kern="1200">
          <a:solidFill>
            <a:schemeClr val="tx1"/>
          </a:solidFill>
          <a:latin typeface="+mn-lt"/>
          <a:ea typeface="+mn-ea"/>
          <a:cs typeface="+mn-cs"/>
        </a:defRPr>
      </a:lvl6pPr>
      <a:lvl7pPr marL="2738015" algn="l" defTabSz="912666" rtl="0" eaLnBrk="1" latinLnBrk="0" hangingPunct="1">
        <a:defRPr sz="1800" kern="1200">
          <a:solidFill>
            <a:schemeClr val="tx1"/>
          </a:solidFill>
          <a:latin typeface="+mn-lt"/>
          <a:ea typeface="+mn-ea"/>
          <a:cs typeface="+mn-cs"/>
        </a:defRPr>
      </a:lvl7pPr>
      <a:lvl8pPr marL="3194346" algn="l" defTabSz="912666" rtl="0" eaLnBrk="1" latinLnBrk="0" hangingPunct="1">
        <a:defRPr sz="1800" kern="1200">
          <a:solidFill>
            <a:schemeClr val="tx1"/>
          </a:solidFill>
          <a:latin typeface="+mn-lt"/>
          <a:ea typeface="+mn-ea"/>
          <a:cs typeface="+mn-cs"/>
        </a:defRPr>
      </a:lvl8pPr>
      <a:lvl9pPr marL="3650681" algn="l" defTabSz="912666"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37"/>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defRPr sz="1400"/>
            </a:lvl1pPr>
          </a:lstStyle>
          <a:p>
            <a:pPr defTabSz="912666" fontAlgn="base">
              <a:spcBef>
                <a:spcPct val="0"/>
              </a:spcBef>
              <a:spcAft>
                <a:spcPct val="0"/>
              </a:spcAft>
            </a:pPr>
            <a:endParaRPr lang="en-US" dirty="0">
              <a:solidFill>
                <a:srgbClr val="000000"/>
              </a:solidFill>
              <a:cs typeface="Arial" pitchFamily="34" charset="0"/>
            </a:endParaRPr>
          </a:p>
        </p:txBody>
      </p:sp>
      <p:sp>
        <p:nvSpPr>
          <p:cNvPr id="3077"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ctr">
              <a:defRPr sz="1400"/>
            </a:lvl1pPr>
          </a:lstStyle>
          <a:p>
            <a:pPr defTabSz="912666" fontAlgn="base">
              <a:spcBef>
                <a:spcPct val="0"/>
              </a:spcBef>
              <a:spcAft>
                <a:spcPct val="0"/>
              </a:spcAft>
            </a:pPr>
            <a:endParaRPr lang="en-US" dirty="0">
              <a:solidFill>
                <a:srgbClr val="000000"/>
              </a:solidFill>
              <a:cs typeface="Arial" pitchFamily="34"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r">
              <a:defRPr sz="1400"/>
            </a:lvl1pPr>
          </a:lstStyle>
          <a:p>
            <a:pPr defTabSz="912666" fontAlgn="base">
              <a:spcBef>
                <a:spcPct val="0"/>
              </a:spcBef>
              <a:spcAft>
                <a:spcPct val="0"/>
              </a:spcAft>
            </a:pPr>
            <a:fld id="{92337683-1B1E-4DED-816D-23313C8FB8DE}" type="slidenum">
              <a:rPr lang="en-US" smtClean="0">
                <a:solidFill>
                  <a:srgbClr val="000000"/>
                </a:solidFill>
                <a:cs typeface="Arial" pitchFamily="34" charset="0"/>
              </a:rPr>
              <a:pPr defTabSz="912666" fontAlgn="base">
                <a:spcBef>
                  <a:spcPct val="0"/>
                </a:spcBef>
                <a:spcAft>
                  <a:spcPct val="0"/>
                </a:spcAft>
              </a:pPr>
              <a:t>‹#›</a:t>
            </a:fld>
            <a:endParaRPr lang="en-US" dirty="0">
              <a:solidFill>
                <a:srgbClr val="000000"/>
              </a:solidFill>
              <a:cs typeface="Arial" pitchFamily="34" charset="0"/>
            </a:endParaRPr>
          </a:p>
        </p:txBody>
      </p:sp>
    </p:spTree>
  </p:cSld>
  <p:clrMap bg1="lt1" tx1="dk1" bg2="lt2" tx2="dk2" accent1="accent1" accent2="accent2" accent3="accent3" accent4="accent4" accent5="accent5" accent6="accent6" hlink="hlink" folHlink="folHlink"/>
  <p:sldLayoutIdLst>
    <p:sldLayoutId id="2147483818"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6325" algn="ctr" rtl="0" fontAlgn="base">
        <a:spcBef>
          <a:spcPct val="0"/>
        </a:spcBef>
        <a:spcAft>
          <a:spcPct val="0"/>
        </a:spcAft>
        <a:defRPr sz="4400">
          <a:solidFill>
            <a:schemeClr val="tx2"/>
          </a:solidFill>
          <a:latin typeface="Arial" pitchFamily="34" charset="0"/>
        </a:defRPr>
      </a:lvl6pPr>
      <a:lvl7pPr marL="912666" algn="ctr" rtl="0" fontAlgn="base">
        <a:spcBef>
          <a:spcPct val="0"/>
        </a:spcBef>
        <a:spcAft>
          <a:spcPct val="0"/>
        </a:spcAft>
        <a:defRPr sz="4400">
          <a:solidFill>
            <a:schemeClr val="tx2"/>
          </a:solidFill>
          <a:latin typeface="Arial" pitchFamily="34" charset="0"/>
        </a:defRPr>
      </a:lvl7pPr>
      <a:lvl8pPr marL="1369010" algn="ctr" rtl="0" fontAlgn="base">
        <a:spcBef>
          <a:spcPct val="0"/>
        </a:spcBef>
        <a:spcAft>
          <a:spcPct val="0"/>
        </a:spcAft>
        <a:defRPr sz="4400">
          <a:solidFill>
            <a:schemeClr val="tx2"/>
          </a:solidFill>
          <a:latin typeface="Arial" pitchFamily="34" charset="0"/>
        </a:defRPr>
      </a:lvl8pPr>
      <a:lvl9pPr marL="1825342" algn="ctr" rtl="0" fontAlgn="base">
        <a:spcBef>
          <a:spcPct val="0"/>
        </a:spcBef>
        <a:spcAft>
          <a:spcPct val="0"/>
        </a:spcAft>
        <a:defRPr sz="4400">
          <a:solidFill>
            <a:schemeClr val="tx2"/>
          </a:solidFill>
          <a:latin typeface="Arial" pitchFamily="34" charset="0"/>
        </a:defRPr>
      </a:lvl9pPr>
    </p:titleStyle>
    <p:bodyStyle>
      <a:lvl1pPr marL="342259" indent="-342259" algn="l" rtl="0" fontAlgn="base">
        <a:spcBef>
          <a:spcPct val="20000"/>
        </a:spcBef>
        <a:spcAft>
          <a:spcPct val="0"/>
        </a:spcAft>
        <a:buChar char="•"/>
        <a:defRPr sz="3200">
          <a:solidFill>
            <a:schemeClr val="tx1"/>
          </a:solidFill>
          <a:latin typeface="+mn-lt"/>
          <a:ea typeface="+mn-ea"/>
          <a:cs typeface="+mn-cs"/>
        </a:defRPr>
      </a:lvl1pPr>
      <a:lvl2pPr marL="741544" indent="-285220" algn="l" rtl="0" fontAlgn="base">
        <a:spcBef>
          <a:spcPct val="20000"/>
        </a:spcBef>
        <a:spcAft>
          <a:spcPct val="0"/>
        </a:spcAft>
        <a:buChar char="–"/>
        <a:defRPr sz="2800">
          <a:solidFill>
            <a:schemeClr val="tx1"/>
          </a:solidFill>
          <a:latin typeface="+mn-lt"/>
        </a:defRPr>
      </a:lvl2pPr>
      <a:lvl3pPr marL="1140834" indent="-228162" algn="l" rtl="0" fontAlgn="base">
        <a:spcBef>
          <a:spcPct val="20000"/>
        </a:spcBef>
        <a:spcAft>
          <a:spcPct val="0"/>
        </a:spcAft>
        <a:buChar char="•"/>
        <a:defRPr sz="2400">
          <a:solidFill>
            <a:schemeClr val="tx1"/>
          </a:solidFill>
          <a:latin typeface="+mn-lt"/>
        </a:defRPr>
      </a:lvl3pPr>
      <a:lvl4pPr marL="1597168" indent="-228162" algn="l" rtl="0" fontAlgn="base">
        <a:spcBef>
          <a:spcPct val="20000"/>
        </a:spcBef>
        <a:spcAft>
          <a:spcPct val="0"/>
        </a:spcAft>
        <a:buChar char="–"/>
        <a:defRPr sz="2000">
          <a:solidFill>
            <a:schemeClr val="tx1"/>
          </a:solidFill>
          <a:latin typeface="+mn-lt"/>
        </a:defRPr>
      </a:lvl4pPr>
      <a:lvl5pPr marL="2053515" indent="-228162" algn="l" rtl="0" fontAlgn="base">
        <a:spcBef>
          <a:spcPct val="20000"/>
        </a:spcBef>
        <a:spcAft>
          <a:spcPct val="0"/>
        </a:spcAft>
        <a:buChar char="»"/>
        <a:defRPr sz="2000">
          <a:solidFill>
            <a:schemeClr val="tx1"/>
          </a:solidFill>
          <a:latin typeface="+mn-lt"/>
        </a:defRPr>
      </a:lvl5pPr>
      <a:lvl6pPr marL="2509846" indent="-228162" algn="l" rtl="0" fontAlgn="base">
        <a:spcBef>
          <a:spcPct val="20000"/>
        </a:spcBef>
        <a:spcAft>
          <a:spcPct val="0"/>
        </a:spcAft>
        <a:buChar char="»"/>
        <a:defRPr sz="2000">
          <a:solidFill>
            <a:schemeClr val="tx1"/>
          </a:solidFill>
          <a:latin typeface="+mn-lt"/>
        </a:defRPr>
      </a:lvl6pPr>
      <a:lvl7pPr marL="2966176" indent="-228162" algn="l" rtl="0" fontAlgn="base">
        <a:spcBef>
          <a:spcPct val="20000"/>
        </a:spcBef>
        <a:spcAft>
          <a:spcPct val="0"/>
        </a:spcAft>
        <a:buChar char="»"/>
        <a:defRPr sz="2000">
          <a:solidFill>
            <a:schemeClr val="tx1"/>
          </a:solidFill>
          <a:latin typeface="+mn-lt"/>
        </a:defRPr>
      </a:lvl7pPr>
      <a:lvl8pPr marL="3422517" indent="-228162" algn="l" rtl="0" fontAlgn="base">
        <a:spcBef>
          <a:spcPct val="20000"/>
        </a:spcBef>
        <a:spcAft>
          <a:spcPct val="0"/>
        </a:spcAft>
        <a:buChar char="»"/>
        <a:defRPr sz="2000">
          <a:solidFill>
            <a:schemeClr val="tx1"/>
          </a:solidFill>
          <a:latin typeface="+mn-lt"/>
        </a:defRPr>
      </a:lvl8pPr>
      <a:lvl9pPr marL="3878840" indent="-22816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2666" rtl="0" eaLnBrk="1" latinLnBrk="0" hangingPunct="1">
        <a:defRPr sz="1800" kern="1200">
          <a:solidFill>
            <a:schemeClr val="tx1"/>
          </a:solidFill>
          <a:latin typeface="+mn-lt"/>
          <a:ea typeface="+mn-ea"/>
          <a:cs typeface="+mn-cs"/>
        </a:defRPr>
      </a:lvl1pPr>
      <a:lvl2pPr marL="456325" algn="l" defTabSz="912666" rtl="0" eaLnBrk="1" latinLnBrk="0" hangingPunct="1">
        <a:defRPr sz="1800" kern="1200">
          <a:solidFill>
            <a:schemeClr val="tx1"/>
          </a:solidFill>
          <a:latin typeface="+mn-lt"/>
          <a:ea typeface="+mn-ea"/>
          <a:cs typeface="+mn-cs"/>
        </a:defRPr>
      </a:lvl2pPr>
      <a:lvl3pPr marL="912666" algn="l" defTabSz="912666" rtl="0" eaLnBrk="1" latinLnBrk="0" hangingPunct="1">
        <a:defRPr sz="1800" kern="1200">
          <a:solidFill>
            <a:schemeClr val="tx1"/>
          </a:solidFill>
          <a:latin typeface="+mn-lt"/>
          <a:ea typeface="+mn-ea"/>
          <a:cs typeface="+mn-cs"/>
        </a:defRPr>
      </a:lvl3pPr>
      <a:lvl4pPr marL="1369010" algn="l" defTabSz="912666" rtl="0" eaLnBrk="1" latinLnBrk="0" hangingPunct="1">
        <a:defRPr sz="1800" kern="1200">
          <a:solidFill>
            <a:schemeClr val="tx1"/>
          </a:solidFill>
          <a:latin typeface="+mn-lt"/>
          <a:ea typeface="+mn-ea"/>
          <a:cs typeface="+mn-cs"/>
        </a:defRPr>
      </a:lvl4pPr>
      <a:lvl5pPr marL="1825342" algn="l" defTabSz="912666" rtl="0" eaLnBrk="1" latinLnBrk="0" hangingPunct="1">
        <a:defRPr sz="1800" kern="1200">
          <a:solidFill>
            <a:schemeClr val="tx1"/>
          </a:solidFill>
          <a:latin typeface="+mn-lt"/>
          <a:ea typeface="+mn-ea"/>
          <a:cs typeface="+mn-cs"/>
        </a:defRPr>
      </a:lvl5pPr>
      <a:lvl6pPr marL="2281671" algn="l" defTabSz="912666" rtl="0" eaLnBrk="1" latinLnBrk="0" hangingPunct="1">
        <a:defRPr sz="1800" kern="1200">
          <a:solidFill>
            <a:schemeClr val="tx1"/>
          </a:solidFill>
          <a:latin typeface="+mn-lt"/>
          <a:ea typeface="+mn-ea"/>
          <a:cs typeface="+mn-cs"/>
        </a:defRPr>
      </a:lvl6pPr>
      <a:lvl7pPr marL="2738015" algn="l" defTabSz="912666" rtl="0" eaLnBrk="1" latinLnBrk="0" hangingPunct="1">
        <a:defRPr sz="1800" kern="1200">
          <a:solidFill>
            <a:schemeClr val="tx1"/>
          </a:solidFill>
          <a:latin typeface="+mn-lt"/>
          <a:ea typeface="+mn-ea"/>
          <a:cs typeface="+mn-cs"/>
        </a:defRPr>
      </a:lvl7pPr>
      <a:lvl8pPr marL="3194346" algn="l" defTabSz="912666" rtl="0" eaLnBrk="1" latinLnBrk="0" hangingPunct="1">
        <a:defRPr sz="1800" kern="1200">
          <a:solidFill>
            <a:schemeClr val="tx1"/>
          </a:solidFill>
          <a:latin typeface="+mn-lt"/>
          <a:ea typeface="+mn-ea"/>
          <a:cs typeface="+mn-cs"/>
        </a:defRPr>
      </a:lvl8pPr>
      <a:lvl9pPr marL="3650681" algn="l" defTabSz="912666"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ctr" anchorCtr="0" compatLnSpc="1">
            <a:prstTxWarp prst="textNoShape">
              <a:avLst/>
            </a:prstTxWarp>
          </a:bodyPr>
          <a:lstStyle/>
          <a:p>
            <a:pPr lvl="0"/>
            <a:r>
              <a:rPr lang="en-US" smtClean="0"/>
              <a:t>Click to edit Master title style</a:t>
            </a:r>
          </a:p>
        </p:txBody>
      </p:sp>
      <p:sp>
        <p:nvSpPr>
          <p:cNvPr id="106499" name="Rectangle 3"/>
          <p:cNvSpPr>
            <a:spLocks noGrp="1" noChangeArrowheads="1"/>
          </p:cNvSpPr>
          <p:nvPr>
            <p:ph type="body" idx="1"/>
          </p:nvPr>
        </p:nvSpPr>
        <p:spPr bwMode="auto">
          <a:xfrm>
            <a:off x="457200" y="1600237"/>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650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defRPr sz="1400"/>
            </a:lvl1pPr>
          </a:lstStyle>
          <a:p>
            <a:pPr defTabSz="912666" fontAlgn="base">
              <a:spcBef>
                <a:spcPct val="0"/>
              </a:spcBef>
              <a:spcAft>
                <a:spcPct val="0"/>
              </a:spcAft>
            </a:pPr>
            <a:endParaRPr lang="en-US" dirty="0">
              <a:solidFill>
                <a:srgbClr val="000000"/>
              </a:solidFill>
              <a:cs typeface="Arial" pitchFamily="34" charset="0"/>
            </a:endParaRPr>
          </a:p>
        </p:txBody>
      </p:sp>
      <p:sp>
        <p:nvSpPr>
          <p:cNvPr id="106501"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ctr">
              <a:defRPr sz="1400"/>
            </a:lvl1pPr>
          </a:lstStyle>
          <a:p>
            <a:pPr defTabSz="912666" fontAlgn="base">
              <a:spcBef>
                <a:spcPct val="0"/>
              </a:spcBef>
              <a:spcAft>
                <a:spcPct val="0"/>
              </a:spcAft>
            </a:pPr>
            <a:endParaRPr lang="en-US" dirty="0">
              <a:solidFill>
                <a:srgbClr val="000000"/>
              </a:solidFill>
              <a:cs typeface="Arial" pitchFamily="34" charset="0"/>
            </a:endParaRPr>
          </a:p>
        </p:txBody>
      </p:sp>
      <p:sp>
        <p:nvSpPr>
          <p:cNvPr id="10650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r">
              <a:defRPr sz="1400"/>
            </a:lvl1pPr>
          </a:lstStyle>
          <a:p>
            <a:pPr defTabSz="912666" fontAlgn="base">
              <a:spcBef>
                <a:spcPct val="0"/>
              </a:spcBef>
              <a:spcAft>
                <a:spcPct val="0"/>
              </a:spcAft>
            </a:pPr>
            <a:fld id="{F2DA02F4-C1CA-4720-ABA8-B59E46328F96}" type="slidenum">
              <a:rPr lang="en-US" smtClean="0">
                <a:solidFill>
                  <a:srgbClr val="000000"/>
                </a:solidFill>
                <a:cs typeface="Arial" pitchFamily="34" charset="0"/>
              </a:rPr>
              <a:pPr defTabSz="912666" fontAlgn="base">
                <a:spcBef>
                  <a:spcPct val="0"/>
                </a:spcBef>
                <a:spcAft>
                  <a:spcPct val="0"/>
                </a:spcAft>
              </a:pPr>
              <a:t>‹#›</a:t>
            </a:fld>
            <a:endParaRPr lang="en-US" dirty="0">
              <a:solidFill>
                <a:srgbClr val="000000"/>
              </a:solidFill>
              <a:cs typeface="Arial" pitchFamily="34" charset="0"/>
            </a:endParaRPr>
          </a:p>
        </p:txBody>
      </p:sp>
    </p:spTree>
  </p:cSld>
  <p:clrMap bg1="lt1" tx1="dk1" bg2="lt2" tx2="dk2" accent1="accent1" accent2="accent2" accent3="accent3" accent4="accent4" accent5="accent5" accent6="accent6" hlink="hlink" folHlink="folHlink"/>
  <p:sldLayoutIdLst>
    <p:sldLayoutId id="2147483821"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6325" algn="ctr" rtl="0" fontAlgn="base">
        <a:spcBef>
          <a:spcPct val="0"/>
        </a:spcBef>
        <a:spcAft>
          <a:spcPct val="0"/>
        </a:spcAft>
        <a:defRPr sz="4400">
          <a:solidFill>
            <a:schemeClr val="tx2"/>
          </a:solidFill>
          <a:latin typeface="Arial" pitchFamily="34" charset="0"/>
        </a:defRPr>
      </a:lvl6pPr>
      <a:lvl7pPr marL="912666" algn="ctr" rtl="0" fontAlgn="base">
        <a:spcBef>
          <a:spcPct val="0"/>
        </a:spcBef>
        <a:spcAft>
          <a:spcPct val="0"/>
        </a:spcAft>
        <a:defRPr sz="4400">
          <a:solidFill>
            <a:schemeClr val="tx2"/>
          </a:solidFill>
          <a:latin typeface="Arial" pitchFamily="34" charset="0"/>
        </a:defRPr>
      </a:lvl7pPr>
      <a:lvl8pPr marL="1369010" algn="ctr" rtl="0" fontAlgn="base">
        <a:spcBef>
          <a:spcPct val="0"/>
        </a:spcBef>
        <a:spcAft>
          <a:spcPct val="0"/>
        </a:spcAft>
        <a:defRPr sz="4400">
          <a:solidFill>
            <a:schemeClr val="tx2"/>
          </a:solidFill>
          <a:latin typeface="Arial" pitchFamily="34" charset="0"/>
        </a:defRPr>
      </a:lvl8pPr>
      <a:lvl9pPr marL="1825342" algn="ctr" rtl="0" fontAlgn="base">
        <a:spcBef>
          <a:spcPct val="0"/>
        </a:spcBef>
        <a:spcAft>
          <a:spcPct val="0"/>
        </a:spcAft>
        <a:defRPr sz="4400">
          <a:solidFill>
            <a:schemeClr val="tx2"/>
          </a:solidFill>
          <a:latin typeface="Arial" pitchFamily="34" charset="0"/>
        </a:defRPr>
      </a:lvl9pPr>
    </p:titleStyle>
    <p:bodyStyle>
      <a:lvl1pPr marL="342259" indent="-342259" algn="l" rtl="0" fontAlgn="base">
        <a:spcBef>
          <a:spcPct val="20000"/>
        </a:spcBef>
        <a:spcAft>
          <a:spcPct val="0"/>
        </a:spcAft>
        <a:buChar char="•"/>
        <a:defRPr sz="3200">
          <a:solidFill>
            <a:schemeClr val="tx1"/>
          </a:solidFill>
          <a:latin typeface="+mn-lt"/>
          <a:ea typeface="+mn-ea"/>
          <a:cs typeface="+mn-cs"/>
        </a:defRPr>
      </a:lvl1pPr>
      <a:lvl2pPr marL="741544" indent="-285220" algn="l" rtl="0" fontAlgn="base">
        <a:spcBef>
          <a:spcPct val="20000"/>
        </a:spcBef>
        <a:spcAft>
          <a:spcPct val="0"/>
        </a:spcAft>
        <a:buChar char="–"/>
        <a:defRPr sz="2800">
          <a:solidFill>
            <a:schemeClr val="tx1"/>
          </a:solidFill>
          <a:latin typeface="+mn-lt"/>
        </a:defRPr>
      </a:lvl2pPr>
      <a:lvl3pPr marL="1140834" indent="-228162" algn="l" rtl="0" fontAlgn="base">
        <a:spcBef>
          <a:spcPct val="20000"/>
        </a:spcBef>
        <a:spcAft>
          <a:spcPct val="0"/>
        </a:spcAft>
        <a:buChar char="•"/>
        <a:defRPr sz="2400">
          <a:solidFill>
            <a:schemeClr val="tx1"/>
          </a:solidFill>
          <a:latin typeface="+mn-lt"/>
        </a:defRPr>
      </a:lvl3pPr>
      <a:lvl4pPr marL="1597168" indent="-228162" algn="l" rtl="0" fontAlgn="base">
        <a:spcBef>
          <a:spcPct val="20000"/>
        </a:spcBef>
        <a:spcAft>
          <a:spcPct val="0"/>
        </a:spcAft>
        <a:buChar char="–"/>
        <a:defRPr sz="2000">
          <a:solidFill>
            <a:schemeClr val="tx1"/>
          </a:solidFill>
          <a:latin typeface="+mn-lt"/>
        </a:defRPr>
      </a:lvl4pPr>
      <a:lvl5pPr marL="2053515" indent="-228162" algn="l" rtl="0" fontAlgn="base">
        <a:spcBef>
          <a:spcPct val="20000"/>
        </a:spcBef>
        <a:spcAft>
          <a:spcPct val="0"/>
        </a:spcAft>
        <a:buChar char="»"/>
        <a:defRPr sz="2000">
          <a:solidFill>
            <a:schemeClr val="tx1"/>
          </a:solidFill>
          <a:latin typeface="+mn-lt"/>
        </a:defRPr>
      </a:lvl5pPr>
      <a:lvl6pPr marL="2509846" indent="-228162" algn="l" rtl="0" fontAlgn="base">
        <a:spcBef>
          <a:spcPct val="20000"/>
        </a:spcBef>
        <a:spcAft>
          <a:spcPct val="0"/>
        </a:spcAft>
        <a:buChar char="»"/>
        <a:defRPr sz="2000">
          <a:solidFill>
            <a:schemeClr val="tx1"/>
          </a:solidFill>
          <a:latin typeface="+mn-lt"/>
        </a:defRPr>
      </a:lvl6pPr>
      <a:lvl7pPr marL="2966176" indent="-228162" algn="l" rtl="0" fontAlgn="base">
        <a:spcBef>
          <a:spcPct val="20000"/>
        </a:spcBef>
        <a:spcAft>
          <a:spcPct val="0"/>
        </a:spcAft>
        <a:buChar char="»"/>
        <a:defRPr sz="2000">
          <a:solidFill>
            <a:schemeClr val="tx1"/>
          </a:solidFill>
          <a:latin typeface="+mn-lt"/>
        </a:defRPr>
      </a:lvl7pPr>
      <a:lvl8pPr marL="3422517" indent="-228162" algn="l" rtl="0" fontAlgn="base">
        <a:spcBef>
          <a:spcPct val="20000"/>
        </a:spcBef>
        <a:spcAft>
          <a:spcPct val="0"/>
        </a:spcAft>
        <a:buChar char="»"/>
        <a:defRPr sz="2000">
          <a:solidFill>
            <a:schemeClr val="tx1"/>
          </a:solidFill>
          <a:latin typeface="+mn-lt"/>
        </a:defRPr>
      </a:lvl8pPr>
      <a:lvl9pPr marL="3878840" indent="-22816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2666" rtl="0" eaLnBrk="1" latinLnBrk="0" hangingPunct="1">
        <a:defRPr sz="1800" kern="1200">
          <a:solidFill>
            <a:schemeClr val="tx1"/>
          </a:solidFill>
          <a:latin typeface="+mn-lt"/>
          <a:ea typeface="+mn-ea"/>
          <a:cs typeface="+mn-cs"/>
        </a:defRPr>
      </a:lvl1pPr>
      <a:lvl2pPr marL="456325" algn="l" defTabSz="912666" rtl="0" eaLnBrk="1" latinLnBrk="0" hangingPunct="1">
        <a:defRPr sz="1800" kern="1200">
          <a:solidFill>
            <a:schemeClr val="tx1"/>
          </a:solidFill>
          <a:latin typeface="+mn-lt"/>
          <a:ea typeface="+mn-ea"/>
          <a:cs typeface="+mn-cs"/>
        </a:defRPr>
      </a:lvl2pPr>
      <a:lvl3pPr marL="912666" algn="l" defTabSz="912666" rtl="0" eaLnBrk="1" latinLnBrk="0" hangingPunct="1">
        <a:defRPr sz="1800" kern="1200">
          <a:solidFill>
            <a:schemeClr val="tx1"/>
          </a:solidFill>
          <a:latin typeface="+mn-lt"/>
          <a:ea typeface="+mn-ea"/>
          <a:cs typeface="+mn-cs"/>
        </a:defRPr>
      </a:lvl3pPr>
      <a:lvl4pPr marL="1369010" algn="l" defTabSz="912666" rtl="0" eaLnBrk="1" latinLnBrk="0" hangingPunct="1">
        <a:defRPr sz="1800" kern="1200">
          <a:solidFill>
            <a:schemeClr val="tx1"/>
          </a:solidFill>
          <a:latin typeface="+mn-lt"/>
          <a:ea typeface="+mn-ea"/>
          <a:cs typeface="+mn-cs"/>
        </a:defRPr>
      </a:lvl4pPr>
      <a:lvl5pPr marL="1825342" algn="l" defTabSz="912666" rtl="0" eaLnBrk="1" latinLnBrk="0" hangingPunct="1">
        <a:defRPr sz="1800" kern="1200">
          <a:solidFill>
            <a:schemeClr val="tx1"/>
          </a:solidFill>
          <a:latin typeface="+mn-lt"/>
          <a:ea typeface="+mn-ea"/>
          <a:cs typeface="+mn-cs"/>
        </a:defRPr>
      </a:lvl5pPr>
      <a:lvl6pPr marL="2281671" algn="l" defTabSz="912666" rtl="0" eaLnBrk="1" latinLnBrk="0" hangingPunct="1">
        <a:defRPr sz="1800" kern="1200">
          <a:solidFill>
            <a:schemeClr val="tx1"/>
          </a:solidFill>
          <a:latin typeface="+mn-lt"/>
          <a:ea typeface="+mn-ea"/>
          <a:cs typeface="+mn-cs"/>
        </a:defRPr>
      </a:lvl6pPr>
      <a:lvl7pPr marL="2738015" algn="l" defTabSz="912666" rtl="0" eaLnBrk="1" latinLnBrk="0" hangingPunct="1">
        <a:defRPr sz="1800" kern="1200">
          <a:solidFill>
            <a:schemeClr val="tx1"/>
          </a:solidFill>
          <a:latin typeface="+mn-lt"/>
          <a:ea typeface="+mn-ea"/>
          <a:cs typeface="+mn-cs"/>
        </a:defRPr>
      </a:lvl7pPr>
      <a:lvl8pPr marL="3194346" algn="l" defTabSz="912666" rtl="0" eaLnBrk="1" latinLnBrk="0" hangingPunct="1">
        <a:defRPr sz="1800" kern="1200">
          <a:solidFill>
            <a:schemeClr val="tx1"/>
          </a:solidFill>
          <a:latin typeface="+mn-lt"/>
          <a:ea typeface="+mn-ea"/>
          <a:cs typeface="+mn-cs"/>
        </a:defRPr>
      </a:lvl8pPr>
      <a:lvl9pPr marL="3650681" algn="l" defTabSz="912666"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ctr" anchorCtr="0" compatLnSpc="1">
            <a:prstTxWarp prst="textNoShape">
              <a:avLst/>
            </a:prstTxWarp>
          </a:bodyPr>
          <a:lstStyle/>
          <a:p>
            <a:pPr lvl="0"/>
            <a:r>
              <a:rPr lang="en-US" smtClean="0"/>
              <a:t>Click to edit Master title style</a:t>
            </a:r>
          </a:p>
        </p:txBody>
      </p:sp>
      <p:sp>
        <p:nvSpPr>
          <p:cNvPr id="106499" name="Rectangle 3"/>
          <p:cNvSpPr>
            <a:spLocks noGrp="1" noChangeArrowheads="1"/>
          </p:cNvSpPr>
          <p:nvPr>
            <p:ph type="body" idx="1"/>
          </p:nvPr>
        </p:nvSpPr>
        <p:spPr bwMode="auto">
          <a:xfrm>
            <a:off x="457200" y="1600237"/>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650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defRPr sz="1400"/>
            </a:lvl1pPr>
          </a:lstStyle>
          <a:p>
            <a:pPr defTabSz="912666" fontAlgn="base">
              <a:spcBef>
                <a:spcPct val="0"/>
              </a:spcBef>
              <a:spcAft>
                <a:spcPct val="0"/>
              </a:spcAft>
            </a:pPr>
            <a:endParaRPr lang="en-US" dirty="0">
              <a:solidFill>
                <a:srgbClr val="000000"/>
              </a:solidFill>
              <a:cs typeface="Arial" pitchFamily="34" charset="0"/>
            </a:endParaRPr>
          </a:p>
        </p:txBody>
      </p:sp>
      <p:sp>
        <p:nvSpPr>
          <p:cNvPr id="106501"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ctr">
              <a:defRPr sz="1400"/>
            </a:lvl1pPr>
          </a:lstStyle>
          <a:p>
            <a:pPr defTabSz="912666" fontAlgn="base">
              <a:spcBef>
                <a:spcPct val="0"/>
              </a:spcBef>
              <a:spcAft>
                <a:spcPct val="0"/>
              </a:spcAft>
            </a:pPr>
            <a:endParaRPr lang="en-US" dirty="0">
              <a:solidFill>
                <a:srgbClr val="000000"/>
              </a:solidFill>
              <a:cs typeface="Arial" pitchFamily="34" charset="0"/>
            </a:endParaRPr>
          </a:p>
        </p:txBody>
      </p:sp>
      <p:sp>
        <p:nvSpPr>
          <p:cNvPr id="10650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r">
              <a:defRPr sz="1400"/>
            </a:lvl1pPr>
          </a:lstStyle>
          <a:p>
            <a:pPr defTabSz="912666" fontAlgn="base">
              <a:spcBef>
                <a:spcPct val="0"/>
              </a:spcBef>
              <a:spcAft>
                <a:spcPct val="0"/>
              </a:spcAft>
            </a:pPr>
            <a:fld id="{F2DA02F4-C1CA-4720-ABA8-B59E46328F96}" type="slidenum">
              <a:rPr lang="en-US" smtClean="0">
                <a:solidFill>
                  <a:srgbClr val="000000"/>
                </a:solidFill>
                <a:cs typeface="Arial" pitchFamily="34" charset="0"/>
              </a:rPr>
              <a:pPr defTabSz="912666" fontAlgn="base">
                <a:spcBef>
                  <a:spcPct val="0"/>
                </a:spcBef>
                <a:spcAft>
                  <a:spcPct val="0"/>
                </a:spcAft>
              </a:pPr>
              <a:t>‹#›</a:t>
            </a:fld>
            <a:endParaRPr lang="en-US" dirty="0">
              <a:solidFill>
                <a:srgbClr val="000000"/>
              </a:solidFill>
              <a:cs typeface="Arial" pitchFamily="34" charset="0"/>
            </a:endParaRPr>
          </a:p>
        </p:txBody>
      </p:sp>
    </p:spTree>
  </p:cSld>
  <p:clrMap bg1="lt1" tx1="dk1" bg2="lt2" tx2="dk2" accent1="accent1" accent2="accent2" accent3="accent3" accent4="accent4" accent5="accent5" accent6="accent6" hlink="hlink" folHlink="folHlink"/>
  <p:sldLayoutIdLst>
    <p:sldLayoutId id="2147483823"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6325" algn="ctr" rtl="0" fontAlgn="base">
        <a:spcBef>
          <a:spcPct val="0"/>
        </a:spcBef>
        <a:spcAft>
          <a:spcPct val="0"/>
        </a:spcAft>
        <a:defRPr sz="4400">
          <a:solidFill>
            <a:schemeClr val="tx2"/>
          </a:solidFill>
          <a:latin typeface="Arial" pitchFamily="34" charset="0"/>
        </a:defRPr>
      </a:lvl6pPr>
      <a:lvl7pPr marL="912666" algn="ctr" rtl="0" fontAlgn="base">
        <a:spcBef>
          <a:spcPct val="0"/>
        </a:spcBef>
        <a:spcAft>
          <a:spcPct val="0"/>
        </a:spcAft>
        <a:defRPr sz="4400">
          <a:solidFill>
            <a:schemeClr val="tx2"/>
          </a:solidFill>
          <a:latin typeface="Arial" pitchFamily="34" charset="0"/>
        </a:defRPr>
      </a:lvl7pPr>
      <a:lvl8pPr marL="1369010" algn="ctr" rtl="0" fontAlgn="base">
        <a:spcBef>
          <a:spcPct val="0"/>
        </a:spcBef>
        <a:spcAft>
          <a:spcPct val="0"/>
        </a:spcAft>
        <a:defRPr sz="4400">
          <a:solidFill>
            <a:schemeClr val="tx2"/>
          </a:solidFill>
          <a:latin typeface="Arial" pitchFamily="34" charset="0"/>
        </a:defRPr>
      </a:lvl8pPr>
      <a:lvl9pPr marL="1825342" algn="ctr" rtl="0" fontAlgn="base">
        <a:spcBef>
          <a:spcPct val="0"/>
        </a:spcBef>
        <a:spcAft>
          <a:spcPct val="0"/>
        </a:spcAft>
        <a:defRPr sz="4400">
          <a:solidFill>
            <a:schemeClr val="tx2"/>
          </a:solidFill>
          <a:latin typeface="Arial" pitchFamily="34" charset="0"/>
        </a:defRPr>
      </a:lvl9pPr>
    </p:titleStyle>
    <p:bodyStyle>
      <a:lvl1pPr marL="342259" indent="-342259" algn="l" rtl="0" fontAlgn="base">
        <a:spcBef>
          <a:spcPct val="20000"/>
        </a:spcBef>
        <a:spcAft>
          <a:spcPct val="0"/>
        </a:spcAft>
        <a:buChar char="•"/>
        <a:defRPr sz="3200">
          <a:solidFill>
            <a:schemeClr val="tx1"/>
          </a:solidFill>
          <a:latin typeface="+mn-lt"/>
          <a:ea typeface="+mn-ea"/>
          <a:cs typeface="+mn-cs"/>
        </a:defRPr>
      </a:lvl1pPr>
      <a:lvl2pPr marL="741544" indent="-285220" algn="l" rtl="0" fontAlgn="base">
        <a:spcBef>
          <a:spcPct val="20000"/>
        </a:spcBef>
        <a:spcAft>
          <a:spcPct val="0"/>
        </a:spcAft>
        <a:buChar char="–"/>
        <a:defRPr sz="2800">
          <a:solidFill>
            <a:schemeClr val="tx1"/>
          </a:solidFill>
          <a:latin typeface="+mn-lt"/>
        </a:defRPr>
      </a:lvl2pPr>
      <a:lvl3pPr marL="1140834" indent="-228162" algn="l" rtl="0" fontAlgn="base">
        <a:spcBef>
          <a:spcPct val="20000"/>
        </a:spcBef>
        <a:spcAft>
          <a:spcPct val="0"/>
        </a:spcAft>
        <a:buChar char="•"/>
        <a:defRPr sz="2400">
          <a:solidFill>
            <a:schemeClr val="tx1"/>
          </a:solidFill>
          <a:latin typeface="+mn-lt"/>
        </a:defRPr>
      </a:lvl3pPr>
      <a:lvl4pPr marL="1597168" indent="-228162" algn="l" rtl="0" fontAlgn="base">
        <a:spcBef>
          <a:spcPct val="20000"/>
        </a:spcBef>
        <a:spcAft>
          <a:spcPct val="0"/>
        </a:spcAft>
        <a:buChar char="–"/>
        <a:defRPr sz="2000">
          <a:solidFill>
            <a:schemeClr val="tx1"/>
          </a:solidFill>
          <a:latin typeface="+mn-lt"/>
        </a:defRPr>
      </a:lvl4pPr>
      <a:lvl5pPr marL="2053515" indent="-228162" algn="l" rtl="0" fontAlgn="base">
        <a:spcBef>
          <a:spcPct val="20000"/>
        </a:spcBef>
        <a:spcAft>
          <a:spcPct val="0"/>
        </a:spcAft>
        <a:buChar char="»"/>
        <a:defRPr sz="2000">
          <a:solidFill>
            <a:schemeClr val="tx1"/>
          </a:solidFill>
          <a:latin typeface="+mn-lt"/>
        </a:defRPr>
      </a:lvl5pPr>
      <a:lvl6pPr marL="2509846" indent="-228162" algn="l" rtl="0" fontAlgn="base">
        <a:spcBef>
          <a:spcPct val="20000"/>
        </a:spcBef>
        <a:spcAft>
          <a:spcPct val="0"/>
        </a:spcAft>
        <a:buChar char="»"/>
        <a:defRPr sz="2000">
          <a:solidFill>
            <a:schemeClr val="tx1"/>
          </a:solidFill>
          <a:latin typeface="+mn-lt"/>
        </a:defRPr>
      </a:lvl6pPr>
      <a:lvl7pPr marL="2966176" indent="-228162" algn="l" rtl="0" fontAlgn="base">
        <a:spcBef>
          <a:spcPct val="20000"/>
        </a:spcBef>
        <a:spcAft>
          <a:spcPct val="0"/>
        </a:spcAft>
        <a:buChar char="»"/>
        <a:defRPr sz="2000">
          <a:solidFill>
            <a:schemeClr val="tx1"/>
          </a:solidFill>
          <a:latin typeface="+mn-lt"/>
        </a:defRPr>
      </a:lvl7pPr>
      <a:lvl8pPr marL="3422517" indent="-228162" algn="l" rtl="0" fontAlgn="base">
        <a:spcBef>
          <a:spcPct val="20000"/>
        </a:spcBef>
        <a:spcAft>
          <a:spcPct val="0"/>
        </a:spcAft>
        <a:buChar char="»"/>
        <a:defRPr sz="2000">
          <a:solidFill>
            <a:schemeClr val="tx1"/>
          </a:solidFill>
          <a:latin typeface="+mn-lt"/>
        </a:defRPr>
      </a:lvl8pPr>
      <a:lvl9pPr marL="3878840" indent="-22816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2666" rtl="0" eaLnBrk="1" latinLnBrk="0" hangingPunct="1">
        <a:defRPr sz="1800" kern="1200">
          <a:solidFill>
            <a:schemeClr val="tx1"/>
          </a:solidFill>
          <a:latin typeface="+mn-lt"/>
          <a:ea typeface="+mn-ea"/>
          <a:cs typeface="+mn-cs"/>
        </a:defRPr>
      </a:lvl1pPr>
      <a:lvl2pPr marL="456325" algn="l" defTabSz="912666" rtl="0" eaLnBrk="1" latinLnBrk="0" hangingPunct="1">
        <a:defRPr sz="1800" kern="1200">
          <a:solidFill>
            <a:schemeClr val="tx1"/>
          </a:solidFill>
          <a:latin typeface="+mn-lt"/>
          <a:ea typeface="+mn-ea"/>
          <a:cs typeface="+mn-cs"/>
        </a:defRPr>
      </a:lvl2pPr>
      <a:lvl3pPr marL="912666" algn="l" defTabSz="912666" rtl="0" eaLnBrk="1" latinLnBrk="0" hangingPunct="1">
        <a:defRPr sz="1800" kern="1200">
          <a:solidFill>
            <a:schemeClr val="tx1"/>
          </a:solidFill>
          <a:latin typeface="+mn-lt"/>
          <a:ea typeface="+mn-ea"/>
          <a:cs typeface="+mn-cs"/>
        </a:defRPr>
      </a:lvl3pPr>
      <a:lvl4pPr marL="1369010" algn="l" defTabSz="912666" rtl="0" eaLnBrk="1" latinLnBrk="0" hangingPunct="1">
        <a:defRPr sz="1800" kern="1200">
          <a:solidFill>
            <a:schemeClr val="tx1"/>
          </a:solidFill>
          <a:latin typeface="+mn-lt"/>
          <a:ea typeface="+mn-ea"/>
          <a:cs typeface="+mn-cs"/>
        </a:defRPr>
      </a:lvl4pPr>
      <a:lvl5pPr marL="1825342" algn="l" defTabSz="912666" rtl="0" eaLnBrk="1" latinLnBrk="0" hangingPunct="1">
        <a:defRPr sz="1800" kern="1200">
          <a:solidFill>
            <a:schemeClr val="tx1"/>
          </a:solidFill>
          <a:latin typeface="+mn-lt"/>
          <a:ea typeface="+mn-ea"/>
          <a:cs typeface="+mn-cs"/>
        </a:defRPr>
      </a:lvl5pPr>
      <a:lvl6pPr marL="2281671" algn="l" defTabSz="912666" rtl="0" eaLnBrk="1" latinLnBrk="0" hangingPunct="1">
        <a:defRPr sz="1800" kern="1200">
          <a:solidFill>
            <a:schemeClr val="tx1"/>
          </a:solidFill>
          <a:latin typeface="+mn-lt"/>
          <a:ea typeface="+mn-ea"/>
          <a:cs typeface="+mn-cs"/>
        </a:defRPr>
      </a:lvl6pPr>
      <a:lvl7pPr marL="2738015" algn="l" defTabSz="912666" rtl="0" eaLnBrk="1" latinLnBrk="0" hangingPunct="1">
        <a:defRPr sz="1800" kern="1200">
          <a:solidFill>
            <a:schemeClr val="tx1"/>
          </a:solidFill>
          <a:latin typeface="+mn-lt"/>
          <a:ea typeface="+mn-ea"/>
          <a:cs typeface="+mn-cs"/>
        </a:defRPr>
      </a:lvl7pPr>
      <a:lvl8pPr marL="3194346" algn="l" defTabSz="912666" rtl="0" eaLnBrk="1" latinLnBrk="0" hangingPunct="1">
        <a:defRPr sz="1800" kern="1200">
          <a:solidFill>
            <a:schemeClr val="tx1"/>
          </a:solidFill>
          <a:latin typeface="+mn-lt"/>
          <a:ea typeface="+mn-ea"/>
          <a:cs typeface="+mn-cs"/>
        </a:defRPr>
      </a:lvl8pPr>
      <a:lvl9pPr marL="3650681" algn="l" defTabSz="912666"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ctr" anchorCtr="0" compatLnSpc="1">
            <a:prstTxWarp prst="textNoShape">
              <a:avLst/>
            </a:prstTxWarp>
          </a:bodyPr>
          <a:lstStyle/>
          <a:p>
            <a:pPr lvl="0"/>
            <a:r>
              <a:rPr lang="en-US" smtClean="0"/>
              <a:t>Click to edit Master title style</a:t>
            </a:r>
          </a:p>
        </p:txBody>
      </p:sp>
      <p:sp>
        <p:nvSpPr>
          <p:cNvPr id="106499" name="Rectangle 3"/>
          <p:cNvSpPr>
            <a:spLocks noGrp="1" noChangeArrowheads="1"/>
          </p:cNvSpPr>
          <p:nvPr>
            <p:ph type="body" idx="1"/>
          </p:nvPr>
        </p:nvSpPr>
        <p:spPr bwMode="auto">
          <a:xfrm>
            <a:off x="457200" y="1600237"/>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650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defRPr sz="1400"/>
            </a:lvl1pPr>
          </a:lstStyle>
          <a:p>
            <a:pPr defTabSz="912666" fontAlgn="base">
              <a:spcBef>
                <a:spcPct val="0"/>
              </a:spcBef>
              <a:spcAft>
                <a:spcPct val="0"/>
              </a:spcAft>
            </a:pPr>
            <a:endParaRPr lang="en-US" dirty="0">
              <a:solidFill>
                <a:srgbClr val="000000"/>
              </a:solidFill>
              <a:cs typeface="Arial" pitchFamily="34" charset="0"/>
            </a:endParaRPr>
          </a:p>
        </p:txBody>
      </p:sp>
      <p:sp>
        <p:nvSpPr>
          <p:cNvPr id="106501"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ctr">
              <a:defRPr sz="1400"/>
            </a:lvl1pPr>
          </a:lstStyle>
          <a:p>
            <a:pPr defTabSz="912666" fontAlgn="base">
              <a:spcBef>
                <a:spcPct val="0"/>
              </a:spcBef>
              <a:spcAft>
                <a:spcPct val="0"/>
              </a:spcAft>
            </a:pPr>
            <a:endParaRPr lang="en-US" dirty="0">
              <a:solidFill>
                <a:srgbClr val="000000"/>
              </a:solidFill>
              <a:cs typeface="Arial" pitchFamily="34" charset="0"/>
            </a:endParaRPr>
          </a:p>
        </p:txBody>
      </p:sp>
      <p:sp>
        <p:nvSpPr>
          <p:cNvPr id="10650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r">
              <a:defRPr sz="1400"/>
            </a:lvl1pPr>
          </a:lstStyle>
          <a:p>
            <a:pPr defTabSz="912666" fontAlgn="base">
              <a:spcBef>
                <a:spcPct val="0"/>
              </a:spcBef>
              <a:spcAft>
                <a:spcPct val="0"/>
              </a:spcAft>
            </a:pPr>
            <a:fld id="{F2DA02F4-C1CA-4720-ABA8-B59E46328F96}" type="slidenum">
              <a:rPr lang="en-US" smtClean="0">
                <a:solidFill>
                  <a:srgbClr val="000000"/>
                </a:solidFill>
                <a:cs typeface="Arial" pitchFamily="34" charset="0"/>
              </a:rPr>
              <a:pPr defTabSz="912666" fontAlgn="base">
                <a:spcBef>
                  <a:spcPct val="0"/>
                </a:spcBef>
                <a:spcAft>
                  <a:spcPct val="0"/>
                </a:spcAft>
              </a:pPr>
              <a:t>‹#›</a:t>
            </a:fld>
            <a:endParaRPr lang="en-US" dirty="0">
              <a:solidFill>
                <a:srgbClr val="000000"/>
              </a:solidFill>
              <a:cs typeface="Arial" pitchFamily="34" charset="0"/>
            </a:endParaRPr>
          </a:p>
        </p:txBody>
      </p:sp>
    </p:spTree>
  </p:cSld>
  <p:clrMap bg1="lt1" tx1="dk1" bg2="lt2" tx2="dk2" accent1="accent1" accent2="accent2" accent3="accent3" accent4="accent4" accent5="accent5" accent6="accent6" hlink="hlink" folHlink="folHlink"/>
  <p:sldLayoutIdLst>
    <p:sldLayoutId id="2147483825"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6325" algn="ctr" rtl="0" fontAlgn="base">
        <a:spcBef>
          <a:spcPct val="0"/>
        </a:spcBef>
        <a:spcAft>
          <a:spcPct val="0"/>
        </a:spcAft>
        <a:defRPr sz="4400">
          <a:solidFill>
            <a:schemeClr val="tx2"/>
          </a:solidFill>
          <a:latin typeface="Arial" pitchFamily="34" charset="0"/>
        </a:defRPr>
      </a:lvl6pPr>
      <a:lvl7pPr marL="912666" algn="ctr" rtl="0" fontAlgn="base">
        <a:spcBef>
          <a:spcPct val="0"/>
        </a:spcBef>
        <a:spcAft>
          <a:spcPct val="0"/>
        </a:spcAft>
        <a:defRPr sz="4400">
          <a:solidFill>
            <a:schemeClr val="tx2"/>
          </a:solidFill>
          <a:latin typeface="Arial" pitchFamily="34" charset="0"/>
        </a:defRPr>
      </a:lvl7pPr>
      <a:lvl8pPr marL="1369010" algn="ctr" rtl="0" fontAlgn="base">
        <a:spcBef>
          <a:spcPct val="0"/>
        </a:spcBef>
        <a:spcAft>
          <a:spcPct val="0"/>
        </a:spcAft>
        <a:defRPr sz="4400">
          <a:solidFill>
            <a:schemeClr val="tx2"/>
          </a:solidFill>
          <a:latin typeface="Arial" pitchFamily="34" charset="0"/>
        </a:defRPr>
      </a:lvl8pPr>
      <a:lvl9pPr marL="1825342" algn="ctr" rtl="0" fontAlgn="base">
        <a:spcBef>
          <a:spcPct val="0"/>
        </a:spcBef>
        <a:spcAft>
          <a:spcPct val="0"/>
        </a:spcAft>
        <a:defRPr sz="4400">
          <a:solidFill>
            <a:schemeClr val="tx2"/>
          </a:solidFill>
          <a:latin typeface="Arial" pitchFamily="34" charset="0"/>
        </a:defRPr>
      </a:lvl9pPr>
    </p:titleStyle>
    <p:bodyStyle>
      <a:lvl1pPr marL="342259" indent="-342259" algn="l" rtl="0" fontAlgn="base">
        <a:spcBef>
          <a:spcPct val="20000"/>
        </a:spcBef>
        <a:spcAft>
          <a:spcPct val="0"/>
        </a:spcAft>
        <a:buChar char="•"/>
        <a:defRPr sz="3200">
          <a:solidFill>
            <a:schemeClr val="tx1"/>
          </a:solidFill>
          <a:latin typeface="+mn-lt"/>
          <a:ea typeface="+mn-ea"/>
          <a:cs typeface="+mn-cs"/>
        </a:defRPr>
      </a:lvl1pPr>
      <a:lvl2pPr marL="741544" indent="-285220" algn="l" rtl="0" fontAlgn="base">
        <a:spcBef>
          <a:spcPct val="20000"/>
        </a:spcBef>
        <a:spcAft>
          <a:spcPct val="0"/>
        </a:spcAft>
        <a:buChar char="–"/>
        <a:defRPr sz="2800">
          <a:solidFill>
            <a:schemeClr val="tx1"/>
          </a:solidFill>
          <a:latin typeface="+mn-lt"/>
        </a:defRPr>
      </a:lvl2pPr>
      <a:lvl3pPr marL="1140834" indent="-228162" algn="l" rtl="0" fontAlgn="base">
        <a:spcBef>
          <a:spcPct val="20000"/>
        </a:spcBef>
        <a:spcAft>
          <a:spcPct val="0"/>
        </a:spcAft>
        <a:buChar char="•"/>
        <a:defRPr sz="2400">
          <a:solidFill>
            <a:schemeClr val="tx1"/>
          </a:solidFill>
          <a:latin typeface="+mn-lt"/>
        </a:defRPr>
      </a:lvl3pPr>
      <a:lvl4pPr marL="1597168" indent="-228162" algn="l" rtl="0" fontAlgn="base">
        <a:spcBef>
          <a:spcPct val="20000"/>
        </a:spcBef>
        <a:spcAft>
          <a:spcPct val="0"/>
        </a:spcAft>
        <a:buChar char="–"/>
        <a:defRPr sz="2000">
          <a:solidFill>
            <a:schemeClr val="tx1"/>
          </a:solidFill>
          <a:latin typeface="+mn-lt"/>
        </a:defRPr>
      </a:lvl4pPr>
      <a:lvl5pPr marL="2053515" indent="-228162" algn="l" rtl="0" fontAlgn="base">
        <a:spcBef>
          <a:spcPct val="20000"/>
        </a:spcBef>
        <a:spcAft>
          <a:spcPct val="0"/>
        </a:spcAft>
        <a:buChar char="»"/>
        <a:defRPr sz="2000">
          <a:solidFill>
            <a:schemeClr val="tx1"/>
          </a:solidFill>
          <a:latin typeface="+mn-lt"/>
        </a:defRPr>
      </a:lvl5pPr>
      <a:lvl6pPr marL="2509846" indent="-228162" algn="l" rtl="0" fontAlgn="base">
        <a:spcBef>
          <a:spcPct val="20000"/>
        </a:spcBef>
        <a:spcAft>
          <a:spcPct val="0"/>
        </a:spcAft>
        <a:buChar char="»"/>
        <a:defRPr sz="2000">
          <a:solidFill>
            <a:schemeClr val="tx1"/>
          </a:solidFill>
          <a:latin typeface="+mn-lt"/>
        </a:defRPr>
      </a:lvl6pPr>
      <a:lvl7pPr marL="2966176" indent="-228162" algn="l" rtl="0" fontAlgn="base">
        <a:spcBef>
          <a:spcPct val="20000"/>
        </a:spcBef>
        <a:spcAft>
          <a:spcPct val="0"/>
        </a:spcAft>
        <a:buChar char="»"/>
        <a:defRPr sz="2000">
          <a:solidFill>
            <a:schemeClr val="tx1"/>
          </a:solidFill>
          <a:latin typeface="+mn-lt"/>
        </a:defRPr>
      </a:lvl7pPr>
      <a:lvl8pPr marL="3422517" indent="-228162" algn="l" rtl="0" fontAlgn="base">
        <a:spcBef>
          <a:spcPct val="20000"/>
        </a:spcBef>
        <a:spcAft>
          <a:spcPct val="0"/>
        </a:spcAft>
        <a:buChar char="»"/>
        <a:defRPr sz="2000">
          <a:solidFill>
            <a:schemeClr val="tx1"/>
          </a:solidFill>
          <a:latin typeface="+mn-lt"/>
        </a:defRPr>
      </a:lvl8pPr>
      <a:lvl9pPr marL="3878840" indent="-22816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2666" rtl="0" eaLnBrk="1" latinLnBrk="0" hangingPunct="1">
        <a:defRPr sz="1800" kern="1200">
          <a:solidFill>
            <a:schemeClr val="tx1"/>
          </a:solidFill>
          <a:latin typeface="+mn-lt"/>
          <a:ea typeface="+mn-ea"/>
          <a:cs typeface="+mn-cs"/>
        </a:defRPr>
      </a:lvl1pPr>
      <a:lvl2pPr marL="456325" algn="l" defTabSz="912666" rtl="0" eaLnBrk="1" latinLnBrk="0" hangingPunct="1">
        <a:defRPr sz="1800" kern="1200">
          <a:solidFill>
            <a:schemeClr val="tx1"/>
          </a:solidFill>
          <a:latin typeface="+mn-lt"/>
          <a:ea typeface="+mn-ea"/>
          <a:cs typeface="+mn-cs"/>
        </a:defRPr>
      </a:lvl2pPr>
      <a:lvl3pPr marL="912666" algn="l" defTabSz="912666" rtl="0" eaLnBrk="1" latinLnBrk="0" hangingPunct="1">
        <a:defRPr sz="1800" kern="1200">
          <a:solidFill>
            <a:schemeClr val="tx1"/>
          </a:solidFill>
          <a:latin typeface="+mn-lt"/>
          <a:ea typeface="+mn-ea"/>
          <a:cs typeface="+mn-cs"/>
        </a:defRPr>
      </a:lvl3pPr>
      <a:lvl4pPr marL="1369010" algn="l" defTabSz="912666" rtl="0" eaLnBrk="1" latinLnBrk="0" hangingPunct="1">
        <a:defRPr sz="1800" kern="1200">
          <a:solidFill>
            <a:schemeClr val="tx1"/>
          </a:solidFill>
          <a:latin typeface="+mn-lt"/>
          <a:ea typeface="+mn-ea"/>
          <a:cs typeface="+mn-cs"/>
        </a:defRPr>
      </a:lvl4pPr>
      <a:lvl5pPr marL="1825342" algn="l" defTabSz="912666" rtl="0" eaLnBrk="1" latinLnBrk="0" hangingPunct="1">
        <a:defRPr sz="1800" kern="1200">
          <a:solidFill>
            <a:schemeClr val="tx1"/>
          </a:solidFill>
          <a:latin typeface="+mn-lt"/>
          <a:ea typeface="+mn-ea"/>
          <a:cs typeface="+mn-cs"/>
        </a:defRPr>
      </a:lvl5pPr>
      <a:lvl6pPr marL="2281671" algn="l" defTabSz="912666" rtl="0" eaLnBrk="1" latinLnBrk="0" hangingPunct="1">
        <a:defRPr sz="1800" kern="1200">
          <a:solidFill>
            <a:schemeClr val="tx1"/>
          </a:solidFill>
          <a:latin typeface="+mn-lt"/>
          <a:ea typeface="+mn-ea"/>
          <a:cs typeface="+mn-cs"/>
        </a:defRPr>
      </a:lvl6pPr>
      <a:lvl7pPr marL="2738015" algn="l" defTabSz="912666" rtl="0" eaLnBrk="1" latinLnBrk="0" hangingPunct="1">
        <a:defRPr sz="1800" kern="1200">
          <a:solidFill>
            <a:schemeClr val="tx1"/>
          </a:solidFill>
          <a:latin typeface="+mn-lt"/>
          <a:ea typeface="+mn-ea"/>
          <a:cs typeface="+mn-cs"/>
        </a:defRPr>
      </a:lvl7pPr>
      <a:lvl8pPr marL="3194346" algn="l" defTabSz="912666" rtl="0" eaLnBrk="1" latinLnBrk="0" hangingPunct="1">
        <a:defRPr sz="1800" kern="1200">
          <a:solidFill>
            <a:schemeClr val="tx1"/>
          </a:solidFill>
          <a:latin typeface="+mn-lt"/>
          <a:ea typeface="+mn-ea"/>
          <a:cs typeface="+mn-cs"/>
        </a:defRPr>
      </a:lvl8pPr>
      <a:lvl9pPr marL="3650681" algn="l" defTabSz="912666"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ctr" anchorCtr="0" compatLnSpc="1">
            <a:prstTxWarp prst="textNoShape">
              <a:avLst/>
            </a:prstTxWarp>
          </a:bodyPr>
          <a:lstStyle/>
          <a:p>
            <a:pPr lvl="0"/>
            <a:r>
              <a:rPr lang="en-US" smtClean="0"/>
              <a:t>Click to edit Master title style</a:t>
            </a:r>
          </a:p>
        </p:txBody>
      </p:sp>
      <p:sp>
        <p:nvSpPr>
          <p:cNvPr id="106499" name="Rectangle 3"/>
          <p:cNvSpPr>
            <a:spLocks noGrp="1" noChangeArrowheads="1"/>
          </p:cNvSpPr>
          <p:nvPr>
            <p:ph type="body" idx="1"/>
          </p:nvPr>
        </p:nvSpPr>
        <p:spPr bwMode="auto">
          <a:xfrm>
            <a:off x="457200" y="1600237"/>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650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defRPr sz="1400"/>
            </a:lvl1pPr>
          </a:lstStyle>
          <a:p>
            <a:pPr defTabSz="912666" fontAlgn="base">
              <a:spcBef>
                <a:spcPct val="0"/>
              </a:spcBef>
              <a:spcAft>
                <a:spcPct val="0"/>
              </a:spcAft>
            </a:pPr>
            <a:endParaRPr lang="en-US" dirty="0">
              <a:solidFill>
                <a:srgbClr val="000000"/>
              </a:solidFill>
              <a:cs typeface="Arial" pitchFamily="34" charset="0"/>
            </a:endParaRPr>
          </a:p>
        </p:txBody>
      </p:sp>
      <p:sp>
        <p:nvSpPr>
          <p:cNvPr id="106501"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ctr">
              <a:defRPr sz="1400"/>
            </a:lvl1pPr>
          </a:lstStyle>
          <a:p>
            <a:pPr defTabSz="912666" fontAlgn="base">
              <a:spcBef>
                <a:spcPct val="0"/>
              </a:spcBef>
              <a:spcAft>
                <a:spcPct val="0"/>
              </a:spcAft>
            </a:pPr>
            <a:endParaRPr lang="en-US" dirty="0">
              <a:solidFill>
                <a:srgbClr val="000000"/>
              </a:solidFill>
              <a:cs typeface="Arial" pitchFamily="34" charset="0"/>
            </a:endParaRPr>
          </a:p>
        </p:txBody>
      </p:sp>
      <p:sp>
        <p:nvSpPr>
          <p:cNvPr id="10650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r">
              <a:defRPr sz="1400"/>
            </a:lvl1pPr>
          </a:lstStyle>
          <a:p>
            <a:pPr defTabSz="912666" fontAlgn="base">
              <a:spcBef>
                <a:spcPct val="0"/>
              </a:spcBef>
              <a:spcAft>
                <a:spcPct val="0"/>
              </a:spcAft>
            </a:pPr>
            <a:fld id="{F2DA02F4-C1CA-4720-ABA8-B59E46328F96}" type="slidenum">
              <a:rPr lang="en-US" smtClean="0">
                <a:solidFill>
                  <a:srgbClr val="000000"/>
                </a:solidFill>
                <a:cs typeface="Arial" pitchFamily="34" charset="0"/>
              </a:rPr>
              <a:pPr defTabSz="912666" fontAlgn="base">
                <a:spcBef>
                  <a:spcPct val="0"/>
                </a:spcBef>
                <a:spcAft>
                  <a:spcPct val="0"/>
                </a:spcAft>
              </a:pPr>
              <a:t>‹#›</a:t>
            </a:fld>
            <a:endParaRPr lang="en-US" dirty="0">
              <a:solidFill>
                <a:srgbClr val="000000"/>
              </a:solidFill>
              <a:cs typeface="Arial" pitchFamily="34" charset="0"/>
            </a:endParaRPr>
          </a:p>
        </p:txBody>
      </p:sp>
    </p:spTree>
  </p:cSld>
  <p:clrMap bg1="lt1" tx1="dk1" bg2="lt2" tx2="dk2" accent1="accent1" accent2="accent2" accent3="accent3" accent4="accent4" accent5="accent5" accent6="accent6" hlink="hlink" folHlink="folHlink"/>
  <p:sldLayoutIdLst>
    <p:sldLayoutId id="2147483827"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6325" algn="ctr" rtl="0" fontAlgn="base">
        <a:spcBef>
          <a:spcPct val="0"/>
        </a:spcBef>
        <a:spcAft>
          <a:spcPct val="0"/>
        </a:spcAft>
        <a:defRPr sz="4400">
          <a:solidFill>
            <a:schemeClr val="tx2"/>
          </a:solidFill>
          <a:latin typeface="Arial" pitchFamily="34" charset="0"/>
        </a:defRPr>
      </a:lvl6pPr>
      <a:lvl7pPr marL="912666" algn="ctr" rtl="0" fontAlgn="base">
        <a:spcBef>
          <a:spcPct val="0"/>
        </a:spcBef>
        <a:spcAft>
          <a:spcPct val="0"/>
        </a:spcAft>
        <a:defRPr sz="4400">
          <a:solidFill>
            <a:schemeClr val="tx2"/>
          </a:solidFill>
          <a:latin typeface="Arial" pitchFamily="34" charset="0"/>
        </a:defRPr>
      </a:lvl7pPr>
      <a:lvl8pPr marL="1369010" algn="ctr" rtl="0" fontAlgn="base">
        <a:spcBef>
          <a:spcPct val="0"/>
        </a:spcBef>
        <a:spcAft>
          <a:spcPct val="0"/>
        </a:spcAft>
        <a:defRPr sz="4400">
          <a:solidFill>
            <a:schemeClr val="tx2"/>
          </a:solidFill>
          <a:latin typeface="Arial" pitchFamily="34" charset="0"/>
        </a:defRPr>
      </a:lvl8pPr>
      <a:lvl9pPr marL="1825342" algn="ctr" rtl="0" fontAlgn="base">
        <a:spcBef>
          <a:spcPct val="0"/>
        </a:spcBef>
        <a:spcAft>
          <a:spcPct val="0"/>
        </a:spcAft>
        <a:defRPr sz="4400">
          <a:solidFill>
            <a:schemeClr val="tx2"/>
          </a:solidFill>
          <a:latin typeface="Arial" pitchFamily="34" charset="0"/>
        </a:defRPr>
      </a:lvl9pPr>
    </p:titleStyle>
    <p:bodyStyle>
      <a:lvl1pPr marL="342259" indent="-342259" algn="l" rtl="0" fontAlgn="base">
        <a:spcBef>
          <a:spcPct val="20000"/>
        </a:spcBef>
        <a:spcAft>
          <a:spcPct val="0"/>
        </a:spcAft>
        <a:buChar char="•"/>
        <a:defRPr sz="3200">
          <a:solidFill>
            <a:schemeClr val="tx1"/>
          </a:solidFill>
          <a:latin typeface="+mn-lt"/>
          <a:ea typeface="+mn-ea"/>
          <a:cs typeface="+mn-cs"/>
        </a:defRPr>
      </a:lvl1pPr>
      <a:lvl2pPr marL="741544" indent="-285220" algn="l" rtl="0" fontAlgn="base">
        <a:spcBef>
          <a:spcPct val="20000"/>
        </a:spcBef>
        <a:spcAft>
          <a:spcPct val="0"/>
        </a:spcAft>
        <a:buChar char="–"/>
        <a:defRPr sz="2800">
          <a:solidFill>
            <a:schemeClr val="tx1"/>
          </a:solidFill>
          <a:latin typeface="+mn-lt"/>
        </a:defRPr>
      </a:lvl2pPr>
      <a:lvl3pPr marL="1140834" indent="-228162" algn="l" rtl="0" fontAlgn="base">
        <a:spcBef>
          <a:spcPct val="20000"/>
        </a:spcBef>
        <a:spcAft>
          <a:spcPct val="0"/>
        </a:spcAft>
        <a:buChar char="•"/>
        <a:defRPr sz="2400">
          <a:solidFill>
            <a:schemeClr val="tx1"/>
          </a:solidFill>
          <a:latin typeface="+mn-lt"/>
        </a:defRPr>
      </a:lvl3pPr>
      <a:lvl4pPr marL="1597168" indent="-228162" algn="l" rtl="0" fontAlgn="base">
        <a:spcBef>
          <a:spcPct val="20000"/>
        </a:spcBef>
        <a:spcAft>
          <a:spcPct val="0"/>
        </a:spcAft>
        <a:buChar char="–"/>
        <a:defRPr sz="2000">
          <a:solidFill>
            <a:schemeClr val="tx1"/>
          </a:solidFill>
          <a:latin typeface="+mn-lt"/>
        </a:defRPr>
      </a:lvl4pPr>
      <a:lvl5pPr marL="2053515" indent="-228162" algn="l" rtl="0" fontAlgn="base">
        <a:spcBef>
          <a:spcPct val="20000"/>
        </a:spcBef>
        <a:spcAft>
          <a:spcPct val="0"/>
        </a:spcAft>
        <a:buChar char="»"/>
        <a:defRPr sz="2000">
          <a:solidFill>
            <a:schemeClr val="tx1"/>
          </a:solidFill>
          <a:latin typeface="+mn-lt"/>
        </a:defRPr>
      </a:lvl5pPr>
      <a:lvl6pPr marL="2509846" indent="-228162" algn="l" rtl="0" fontAlgn="base">
        <a:spcBef>
          <a:spcPct val="20000"/>
        </a:spcBef>
        <a:spcAft>
          <a:spcPct val="0"/>
        </a:spcAft>
        <a:buChar char="»"/>
        <a:defRPr sz="2000">
          <a:solidFill>
            <a:schemeClr val="tx1"/>
          </a:solidFill>
          <a:latin typeface="+mn-lt"/>
        </a:defRPr>
      </a:lvl6pPr>
      <a:lvl7pPr marL="2966176" indent="-228162" algn="l" rtl="0" fontAlgn="base">
        <a:spcBef>
          <a:spcPct val="20000"/>
        </a:spcBef>
        <a:spcAft>
          <a:spcPct val="0"/>
        </a:spcAft>
        <a:buChar char="»"/>
        <a:defRPr sz="2000">
          <a:solidFill>
            <a:schemeClr val="tx1"/>
          </a:solidFill>
          <a:latin typeface="+mn-lt"/>
        </a:defRPr>
      </a:lvl7pPr>
      <a:lvl8pPr marL="3422517" indent="-228162" algn="l" rtl="0" fontAlgn="base">
        <a:spcBef>
          <a:spcPct val="20000"/>
        </a:spcBef>
        <a:spcAft>
          <a:spcPct val="0"/>
        </a:spcAft>
        <a:buChar char="»"/>
        <a:defRPr sz="2000">
          <a:solidFill>
            <a:schemeClr val="tx1"/>
          </a:solidFill>
          <a:latin typeface="+mn-lt"/>
        </a:defRPr>
      </a:lvl8pPr>
      <a:lvl9pPr marL="3878840" indent="-22816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2666" rtl="0" eaLnBrk="1" latinLnBrk="0" hangingPunct="1">
        <a:defRPr sz="1800" kern="1200">
          <a:solidFill>
            <a:schemeClr val="tx1"/>
          </a:solidFill>
          <a:latin typeface="+mn-lt"/>
          <a:ea typeface="+mn-ea"/>
          <a:cs typeface="+mn-cs"/>
        </a:defRPr>
      </a:lvl1pPr>
      <a:lvl2pPr marL="456325" algn="l" defTabSz="912666" rtl="0" eaLnBrk="1" latinLnBrk="0" hangingPunct="1">
        <a:defRPr sz="1800" kern="1200">
          <a:solidFill>
            <a:schemeClr val="tx1"/>
          </a:solidFill>
          <a:latin typeface="+mn-lt"/>
          <a:ea typeface="+mn-ea"/>
          <a:cs typeface="+mn-cs"/>
        </a:defRPr>
      </a:lvl2pPr>
      <a:lvl3pPr marL="912666" algn="l" defTabSz="912666" rtl="0" eaLnBrk="1" latinLnBrk="0" hangingPunct="1">
        <a:defRPr sz="1800" kern="1200">
          <a:solidFill>
            <a:schemeClr val="tx1"/>
          </a:solidFill>
          <a:latin typeface="+mn-lt"/>
          <a:ea typeface="+mn-ea"/>
          <a:cs typeface="+mn-cs"/>
        </a:defRPr>
      </a:lvl3pPr>
      <a:lvl4pPr marL="1369010" algn="l" defTabSz="912666" rtl="0" eaLnBrk="1" latinLnBrk="0" hangingPunct="1">
        <a:defRPr sz="1800" kern="1200">
          <a:solidFill>
            <a:schemeClr val="tx1"/>
          </a:solidFill>
          <a:latin typeface="+mn-lt"/>
          <a:ea typeface="+mn-ea"/>
          <a:cs typeface="+mn-cs"/>
        </a:defRPr>
      </a:lvl4pPr>
      <a:lvl5pPr marL="1825342" algn="l" defTabSz="912666" rtl="0" eaLnBrk="1" latinLnBrk="0" hangingPunct="1">
        <a:defRPr sz="1800" kern="1200">
          <a:solidFill>
            <a:schemeClr val="tx1"/>
          </a:solidFill>
          <a:latin typeface="+mn-lt"/>
          <a:ea typeface="+mn-ea"/>
          <a:cs typeface="+mn-cs"/>
        </a:defRPr>
      </a:lvl5pPr>
      <a:lvl6pPr marL="2281671" algn="l" defTabSz="912666" rtl="0" eaLnBrk="1" latinLnBrk="0" hangingPunct="1">
        <a:defRPr sz="1800" kern="1200">
          <a:solidFill>
            <a:schemeClr val="tx1"/>
          </a:solidFill>
          <a:latin typeface="+mn-lt"/>
          <a:ea typeface="+mn-ea"/>
          <a:cs typeface="+mn-cs"/>
        </a:defRPr>
      </a:lvl6pPr>
      <a:lvl7pPr marL="2738015" algn="l" defTabSz="912666" rtl="0" eaLnBrk="1" latinLnBrk="0" hangingPunct="1">
        <a:defRPr sz="1800" kern="1200">
          <a:solidFill>
            <a:schemeClr val="tx1"/>
          </a:solidFill>
          <a:latin typeface="+mn-lt"/>
          <a:ea typeface="+mn-ea"/>
          <a:cs typeface="+mn-cs"/>
        </a:defRPr>
      </a:lvl7pPr>
      <a:lvl8pPr marL="3194346" algn="l" defTabSz="912666" rtl="0" eaLnBrk="1" latinLnBrk="0" hangingPunct="1">
        <a:defRPr sz="1800" kern="1200">
          <a:solidFill>
            <a:schemeClr val="tx1"/>
          </a:solidFill>
          <a:latin typeface="+mn-lt"/>
          <a:ea typeface="+mn-ea"/>
          <a:cs typeface="+mn-cs"/>
        </a:defRPr>
      </a:lvl8pPr>
      <a:lvl9pPr marL="3650681" algn="l" defTabSz="912666"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ctr" anchorCtr="0" compatLnSpc="1">
            <a:prstTxWarp prst="textNoShape">
              <a:avLst/>
            </a:prstTxWarp>
          </a:bodyPr>
          <a:lstStyle/>
          <a:p>
            <a:pPr lvl="0"/>
            <a:r>
              <a:rPr lang="en-US" smtClean="0"/>
              <a:t>Click to edit Master title style</a:t>
            </a:r>
          </a:p>
        </p:txBody>
      </p:sp>
      <p:sp>
        <p:nvSpPr>
          <p:cNvPr id="106499" name="Rectangle 3"/>
          <p:cNvSpPr>
            <a:spLocks noGrp="1" noChangeArrowheads="1"/>
          </p:cNvSpPr>
          <p:nvPr>
            <p:ph type="body" idx="1"/>
          </p:nvPr>
        </p:nvSpPr>
        <p:spPr bwMode="auto">
          <a:xfrm>
            <a:off x="457200" y="1600237"/>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650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defRPr sz="1400"/>
            </a:lvl1pPr>
          </a:lstStyle>
          <a:p>
            <a:pPr defTabSz="912666" fontAlgn="base">
              <a:spcBef>
                <a:spcPct val="0"/>
              </a:spcBef>
              <a:spcAft>
                <a:spcPct val="0"/>
              </a:spcAft>
            </a:pPr>
            <a:endParaRPr lang="en-US" dirty="0">
              <a:solidFill>
                <a:srgbClr val="000000"/>
              </a:solidFill>
              <a:cs typeface="Arial" pitchFamily="34" charset="0"/>
            </a:endParaRPr>
          </a:p>
        </p:txBody>
      </p:sp>
      <p:sp>
        <p:nvSpPr>
          <p:cNvPr id="106501"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ctr">
              <a:defRPr sz="1400"/>
            </a:lvl1pPr>
          </a:lstStyle>
          <a:p>
            <a:pPr defTabSz="912666" fontAlgn="base">
              <a:spcBef>
                <a:spcPct val="0"/>
              </a:spcBef>
              <a:spcAft>
                <a:spcPct val="0"/>
              </a:spcAft>
            </a:pPr>
            <a:endParaRPr lang="en-US" dirty="0">
              <a:solidFill>
                <a:srgbClr val="000000"/>
              </a:solidFill>
              <a:cs typeface="Arial" pitchFamily="34" charset="0"/>
            </a:endParaRPr>
          </a:p>
        </p:txBody>
      </p:sp>
      <p:sp>
        <p:nvSpPr>
          <p:cNvPr id="10650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r">
              <a:defRPr sz="1400"/>
            </a:lvl1pPr>
          </a:lstStyle>
          <a:p>
            <a:pPr defTabSz="912666" fontAlgn="base">
              <a:spcBef>
                <a:spcPct val="0"/>
              </a:spcBef>
              <a:spcAft>
                <a:spcPct val="0"/>
              </a:spcAft>
            </a:pPr>
            <a:fld id="{F2DA02F4-C1CA-4720-ABA8-B59E46328F96}" type="slidenum">
              <a:rPr lang="en-US" smtClean="0">
                <a:solidFill>
                  <a:srgbClr val="000000"/>
                </a:solidFill>
                <a:cs typeface="Arial" pitchFamily="34" charset="0"/>
              </a:rPr>
              <a:pPr defTabSz="912666" fontAlgn="base">
                <a:spcBef>
                  <a:spcPct val="0"/>
                </a:spcBef>
                <a:spcAft>
                  <a:spcPct val="0"/>
                </a:spcAft>
              </a:pPr>
              <a:t>‹#›</a:t>
            </a:fld>
            <a:endParaRPr lang="en-US" dirty="0">
              <a:solidFill>
                <a:srgbClr val="000000"/>
              </a:solidFill>
              <a:cs typeface="Arial" pitchFamily="34" charset="0"/>
            </a:endParaRPr>
          </a:p>
        </p:txBody>
      </p:sp>
    </p:spTree>
  </p:cSld>
  <p:clrMap bg1="lt1" tx1="dk1" bg2="lt2" tx2="dk2" accent1="accent1" accent2="accent2" accent3="accent3" accent4="accent4" accent5="accent5" accent6="accent6" hlink="hlink" folHlink="folHlink"/>
  <p:sldLayoutIdLst>
    <p:sldLayoutId id="2147483829"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6325" algn="ctr" rtl="0" fontAlgn="base">
        <a:spcBef>
          <a:spcPct val="0"/>
        </a:spcBef>
        <a:spcAft>
          <a:spcPct val="0"/>
        </a:spcAft>
        <a:defRPr sz="4400">
          <a:solidFill>
            <a:schemeClr val="tx2"/>
          </a:solidFill>
          <a:latin typeface="Arial" pitchFamily="34" charset="0"/>
        </a:defRPr>
      </a:lvl6pPr>
      <a:lvl7pPr marL="912666" algn="ctr" rtl="0" fontAlgn="base">
        <a:spcBef>
          <a:spcPct val="0"/>
        </a:spcBef>
        <a:spcAft>
          <a:spcPct val="0"/>
        </a:spcAft>
        <a:defRPr sz="4400">
          <a:solidFill>
            <a:schemeClr val="tx2"/>
          </a:solidFill>
          <a:latin typeface="Arial" pitchFamily="34" charset="0"/>
        </a:defRPr>
      </a:lvl7pPr>
      <a:lvl8pPr marL="1369010" algn="ctr" rtl="0" fontAlgn="base">
        <a:spcBef>
          <a:spcPct val="0"/>
        </a:spcBef>
        <a:spcAft>
          <a:spcPct val="0"/>
        </a:spcAft>
        <a:defRPr sz="4400">
          <a:solidFill>
            <a:schemeClr val="tx2"/>
          </a:solidFill>
          <a:latin typeface="Arial" pitchFamily="34" charset="0"/>
        </a:defRPr>
      </a:lvl8pPr>
      <a:lvl9pPr marL="1825342" algn="ctr" rtl="0" fontAlgn="base">
        <a:spcBef>
          <a:spcPct val="0"/>
        </a:spcBef>
        <a:spcAft>
          <a:spcPct val="0"/>
        </a:spcAft>
        <a:defRPr sz="4400">
          <a:solidFill>
            <a:schemeClr val="tx2"/>
          </a:solidFill>
          <a:latin typeface="Arial" pitchFamily="34" charset="0"/>
        </a:defRPr>
      </a:lvl9pPr>
    </p:titleStyle>
    <p:bodyStyle>
      <a:lvl1pPr marL="342259" indent="-342259" algn="l" rtl="0" fontAlgn="base">
        <a:spcBef>
          <a:spcPct val="20000"/>
        </a:spcBef>
        <a:spcAft>
          <a:spcPct val="0"/>
        </a:spcAft>
        <a:buChar char="•"/>
        <a:defRPr sz="3200">
          <a:solidFill>
            <a:schemeClr val="tx1"/>
          </a:solidFill>
          <a:latin typeface="+mn-lt"/>
          <a:ea typeface="+mn-ea"/>
          <a:cs typeface="+mn-cs"/>
        </a:defRPr>
      </a:lvl1pPr>
      <a:lvl2pPr marL="741544" indent="-285220" algn="l" rtl="0" fontAlgn="base">
        <a:spcBef>
          <a:spcPct val="20000"/>
        </a:spcBef>
        <a:spcAft>
          <a:spcPct val="0"/>
        </a:spcAft>
        <a:buChar char="–"/>
        <a:defRPr sz="2800">
          <a:solidFill>
            <a:schemeClr val="tx1"/>
          </a:solidFill>
          <a:latin typeface="+mn-lt"/>
        </a:defRPr>
      </a:lvl2pPr>
      <a:lvl3pPr marL="1140834" indent="-228162" algn="l" rtl="0" fontAlgn="base">
        <a:spcBef>
          <a:spcPct val="20000"/>
        </a:spcBef>
        <a:spcAft>
          <a:spcPct val="0"/>
        </a:spcAft>
        <a:buChar char="•"/>
        <a:defRPr sz="2400">
          <a:solidFill>
            <a:schemeClr val="tx1"/>
          </a:solidFill>
          <a:latin typeface="+mn-lt"/>
        </a:defRPr>
      </a:lvl3pPr>
      <a:lvl4pPr marL="1597168" indent="-228162" algn="l" rtl="0" fontAlgn="base">
        <a:spcBef>
          <a:spcPct val="20000"/>
        </a:spcBef>
        <a:spcAft>
          <a:spcPct val="0"/>
        </a:spcAft>
        <a:buChar char="–"/>
        <a:defRPr sz="2000">
          <a:solidFill>
            <a:schemeClr val="tx1"/>
          </a:solidFill>
          <a:latin typeface="+mn-lt"/>
        </a:defRPr>
      </a:lvl4pPr>
      <a:lvl5pPr marL="2053515" indent="-228162" algn="l" rtl="0" fontAlgn="base">
        <a:spcBef>
          <a:spcPct val="20000"/>
        </a:spcBef>
        <a:spcAft>
          <a:spcPct val="0"/>
        </a:spcAft>
        <a:buChar char="»"/>
        <a:defRPr sz="2000">
          <a:solidFill>
            <a:schemeClr val="tx1"/>
          </a:solidFill>
          <a:latin typeface="+mn-lt"/>
        </a:defRPr>
      </a:lvl5pPr>
      <a:lvl6pPr marL="2509846" indent="-228162" algn="l" rtl="0" fontAlgn="base">
        <a:spcBef>
          <a:spcPct val="20000"/>
        </a:spcBef>
        <a:spcAft>
          <a:spcPct val="0"/>
        </a:spcAft>
        <a:buChar char="»"/>
        <a:defRPr sz="2000">
          <a:solidFill>
            <a:schemeClr val="tx1"/>
          </a:solidFill>
          <a:latin typeface="+mn-lt"/>
        </a:defRPr>
      </a:lvl6pPr>
      <a:lvl7pPr marL="2966176" indent="-228162" algn="l" rtl="0" fontAlgn="base">
        <a:spcBef>
          <a:spcPct val="20000"/>
        </a:spcBef>
        <a:spcAft>
          <a:spcPct val="0"/>
        </a:spcAft>
        <a:buChar char="»"/>
        <a:defRPr sz="2000">
          <a:solidFill>
            <a:schemeClr val="tx1"/>
          </a:solidFill>
          <a:latin typeface="+mn-lt"/>
        </a:defRPr>
      </a:lvl7pPr>
      <a:lvl8pPr marL="3422517" indent="-228162" algn="l" rtl="0" fontAlgn="base">
        <a:spcBef>
          <a:spcPct val="20000"/>
        </a:spcBef>
        <a:spcAft>
          <a:spcPct val="0"/>
        </a:spcAft>
        <a:buChar char="»"/>
        <a:defRPr sz="2000">
          <a:solidFill>
            <a:schemeClr val="tx1"/>
          </a:solidFill>
          <a:latin typeface="+mn-lt"/>
        </a:defRPr>
      </a:lvl8pPr>
      <a:lvl9pPr marL="3878840" indent="-22816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2666" rtl="0" eaLnBrk="1" latinLnBrk="0" hangingPunct="1">
        <a:defRPr sz="1800" kern="1200">
          <a:solidFill>
            <a:schemeClr val="tx1"/>
          </a:solidFill>
          <a:latin typeface="+mn-lt"/>
          <a:ea typeface="+mn-ea"/>
          <a:cs typeface="+mn-cs"/>
        </a:defRPr>
      </a:lvl1pPr>
      <a:lvl2pPr marL="456325" algn="l" defTabSz="912666" rtl="0" eaLnBrk="1" latinLnBrk="0" hangingPunct="1">
        <a:defRPr sz="1800" kern="1200">
          <a:solidFill>
            <a:schemeClr val="tx1"/>
          </a:solidFill>
          <a:latin typeface="+mn-lt"/>
          <a:ea typeface="+mn-ea"/>
          <a:cs typeface="+mn-cs"/>
        </a:defRPr>
      </a:lvl2pPr>
      <a:lvl3pPr marL="912666" algn="l" defTabSz="912666" rtl="0" eaLnBrk="1" latinLnBrk="0" hangingPunct="1">
        <a:defRPr sz="1800" kern="1200">
          <a:solidFill>
            <a:schemeClr val="tx1"/>
          </a:solidFill>
          <a:latin typeface="+mn-lt"/>
          <a:ea typeface="+mn-ea"/>
          <a:cs typeface="+mn-cs"/>
        </a:defRPr>
      </a:lvl3pPr>
      <a:lvl4pPr marL="1369010" algn="l" defTabSz="912666" rtl="0" eaLnBrk="1" latinLnBrk="0" hangingPunct="1">
        <a:defRPr sz="1800" kern="1200">
          <a:solidFill>
            <a:schemeClr val="tx1"/>
          </a:solidFill>
          <a:latin typeface="+mn-lt"/>
          <a:ea typeface="+mn-ea"/>
          <a:cs typeface="+mn-cs"/>
        </a:defRPr>
      </a:lvl4pPr>
      <a:lvl5pPr marL="1825342" algn="l" defTabSz="912666" rtl="0" eaLnBrk="1" latinLnBrk="0" hangingPunct="1">
        <a:defRPr sz="1800" kern="1200">
          <a:solidFill>
            <a:schemeClr val="tx1"/>
          </a:solidFill>
          <a:latin typeface="+mn-lt"/>
          <a:ea typeface="+mn-ea"/>
          <a:cs typeface="+mn-cs"/>
        </a:defRPr>
      </a:lvl5pPr>
      <a:lvl6pPr marL="2281671" algn="l" defTabSz="912666" rtl="0" eaLnBrk="1" latinLnBrk="0" hangingPunct="1">
        <a:defRPr sz="1800" kern="1200">
          <a:solidFill>
            <a:schemeClr val="tx1"/>
          </a:solidFill>
          <a:latin typeface="+mn-lt"/>
          <a:ea typeface="+mn-ea"/>
          <a:cs typeface="+mn-cs"/>
        </a:defRPr>
      </a:lvl6pPr>
      <a:lvl7pPr marL="2738015" algn="l" defTabSz="912666" rtl="0" eaLnBrk="1" latinLnBrk="0" hangingPunct="1">
        <a:defRPr sz="1800" kern="1200">
          <a:solidFill>
            <a:schemeClr val="tx1"/>
          </a:solidFill>
          <a:latin typeface="+mn-lt"/>
          <a:ea typeface="+mn-ea"/>
          <a:cs typeface="+mn-cs"/>
        </a:defRPr>
      </a:lvl7pPr>
      <a:lvl8pPr marL="3194346" algn="l" defTabSz="912666" rtl="0" eaLnBrk="1" latinLnBrk="0" hangingPunct="1">
        <a:defRPr sz="1800" kern="1200">
          <a:solidFill>
            <a:schemeClr val="tx1"/>
          </a:solidFill>
          <a:latin typeface="+mn-lt"/>
          <a:ea typeface="+mn-ea"/>
          <a:cs typeface="+mn-cs"/>
        </a:defRPr>
      </a:lvl8pPr>
      <a:lvl9pPr marL="3650681" algn="l" defTabSz="912666"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ctr" anchorCtr="0" compatLnSpc="1">
            <a:prstTxWarp prst="textNoShape">
              <a:avLst/>
            </a:prstTxWarp>
          </a:bodyPr>
          <a:lstStyle/>
          <a:p>
            <a:pPr lvl="0"/>
            <a:r>
              <a:rPr lang="en-US" smtClean="0"/>
              <a:t>Click to edit Master title style</a:t>
            </a:r>
          </a:p>
        </p:txBody>
      </p:sp>
      <p:sp>
        <p:nvSpPr>
          <p:cNvPr id="106499" name="Rectangle 3"/>
          <p:cNvSpPr>
            <a:spLocks noGrp="1" noChangeArrowheads="1"/>
          </p:cNvSpPr>
          <p:nvPr>
            <p:ph type="body" idx="1"/>
          </p:nvPr>
        </p:nvSpPr>
        <p:spPr bwMode="auto">
          <a:xfrm>
            <a:off x="457200" y="1600237"/>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650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defRPr sz="1400"/>
            </a:lvl1pPr>
          </a:lstStyle>
          <a:p>
            <a:pPr defTabSz="912666" fontAlgn="base">
              <a:spcBef>
                <a:spcPct val="0"/>
              </a:spcBef>
              <a:spcAft>
                <a:spcPct val="0"/>
              </a:spcAft>
            </a:pPr>
            <a:endParaRPr lang="en-US" dirty="0">
              <a:solidFill>
                <a:srgbClr val="000000"/>
              </a:solidFill>
              <a:cs typeface="Arial" pitchFamily="34" charset="0"/>
            </a:endParaRPr>
          </a:p>
        </p:txBody>
      </p:sp>
      <p:sp>
        <p:nvSpPr>
          <p:cNvPr id="106501"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ctr">
              <a:defRPr sz="1400"/>
            </a:lvl1pPr>
          </a:lstStyle>
          <a:p>
            <a:pPr defTabSz="912666" fontAlgn="base">
              <a:spcBef>
                <a:spcPct val="0"/>
              </a:spcBef>
              <a:spcAft>
                <a:spcPct val="0"/>
              </a:spcAft>
            </a:pPr>
            <a:endParaRPr lang="en-US" dirty="0">
              <a:solidFill>
                <a:srgbClr val="000000"/>
              </a:solidFill>
              <a:cs typeface="Arial" pitchFamily="34" charset="0"/>
            </a:endParaRPr>
          </a:p>
        </p:txBody>
      </p:sp>
      <p:sp>
        <p:nvSpPr>
          <p:cNvPr id="10650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r">
              <a:defRPr sz="1400"/>
            </a:lvl1pPr>
          </a:lstStyle>
          <a:p>
            <a:pPr defTabSz="912666" fontAlgn="base">
              <a:spcBef>
                <a:spcPct val="0"/>
              </a:spcBef>
              <a:spcAft>
                <a:spcPct val="0"/>
              </a:spcAft>
            </a:pPr>
            <a:fld id="{F2DA02F4-C1CA-4720-ABA8-B59E46328F96}" type="slidenum">
              <a:rPr lang="en-US" smtClean="0">
                <a:solidFill>
                  <a:srgbClr val="000000"/>
                </a:solidFill>
                <a:cs typeface="Arial" pitchFamily="34" charset="0"/>
              </a:rPr>
              <a:pPr defTabSz="912666" fontAlgn="base">
                <a:spcBef>
                  <a:spcPct val="0"/>
                </a:spcBef>
                <a:spcAft>
                  <a:spcPct val="0"/>
                </a:spcAft>
              </a:pPr>
              <a:t>‹#›</a:t>
            </a:fld>
            <a:endParaRPr lang="en-US" dirty="0">
              <a:solidFill>
                <a:srgbClr val="000000"/>
              </a:solidFill>
              <a:cs typeface="Arial" pitchFamily="34" charset="0"/>
            </a:endParaRPr>
          </a:p>
        </p:txBody>
      </p:sp>
    </p:spTree>
  </p:cSld>
  <p:clrMap bg1="lt1" tx1="dk1" bg2="lt2" tx2="dk2" accent1="accent1" accent2="accent2" accent3="accent3" accent4="accent4" accent5="accent5" accent6="accent6" hlink="hlink" folHlink="folHlink"/>
  <p:sldLayoutIdLst>
    <p:sldLayoutId id="2147483831"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6325" algn="ctr" rtl="0" fontAlgn="base">
        <a:spcBef>
          <a:spcPct val="0"/>
        </a:spcBef>
        <a:spcAft>
          <a:spcPct val="0"/>
        </a:spcAft>
        <a:defRPr sz="4400">
          <a:solidFill>
            <a:schemeClr val="tx2"/>
          </a:solidFill>
          <a:latin typeface="Arial" pitchFamily="34" charset="0"/>
        </a:defRPr>
      </a:lvl6pPr>
      <a:lvl7pPr marL="912666" algn="ctr" rtl="0" fontAlgn="base">
        <a:spcBef>
          <a:spcPct val="0"/>
        </a:spcBef>
        <a:spcAft>
          <a:spcPct val="0"/>
        </a:spcAft>
        <a:defRPr sz="4400">
          <a:solidFill>
            <a:schemeClr val="tx2"/>
          </a:solidFill>
          <a:latin typeface="Arial" pitchFamily="34" charset="0"/>
        </a:defRPr>
      </a:lvl7pPr>
      <a:lvl8pPr marL="1369010" algn="ctr" rtl="0" fontAlgn="base">
        <a:spcBef>
          <a:spcPct val="0"/>
        </a:spcBef>
        <a:spcAft>
          <a:spcPct val="0"/>
        </a:spcAft>
        <a:defRPr sz="4400">
          <a:solidFill>
            <a:schemeClr val="tx2"/>
          </a:solidFill>
          <a:latin typeface="Arial" pitchFamily="34" charset="0"/>
        </a:defRPr>
      </a:lvl8pPr>
      <a:lvl9pPr marL="1825342" algn="ctr" rtl="0" fontAlgn="base">
        <a:spcBef>
          <a:spcPct val="0"/>
        </a:spcBef>
        <a:spcAft>
          <a:spcPct val="0"/>
        </a:spcAft>
        <a:defRPr sz="4400">
          <a:solidFill>
            <a:schemeClr val="tx2"/>
          </a:solidFill>
          <a:latin typeface="Arial" pitchFamily="34" charset="0"/>
        </a:defRPr>
      </a:lvl9pPr>
    </p:titleStyle>
    <p:bodyStyle>
      <a:lvl1pPr marL="342259" indent="-342259" algn="l" rtl="0" fontAlgn="base">
        <a:spcBef>
          <a:spcPct val="20000"/>
        </a:spcBef>
        <a:spcAft>
          <a:spcPct val="0"/>
        </a:spcAft>
        <a:buChar char="•"/>
        <a:defRPr sz="3200">
          <a:solidFill>
            <a:schemeClr val="tx1"/>
          </a:solidFill>
          <a:latin typeface="+mn-lt"/>
          <a:ea typeface="+mn-ea"/>
          <a:cs typeface="+mn-cs"/>
        </a:defRPr>
      </a:lvl1pPr>
      <a:lvl2pPr marL="741544" indent="-285220" algn="l" rtl="0" fontAlgn="base">
        <a:spcBef>
          <a:spcPct val="20000"/>
        </a:spcBef>
        <a:spcAft>
          <a:spcPct val="0"/>
        </a:spcAft>
        <a:buChar char="–"/>
        <a:defRPr sz="2800">
          <a:solidFill>
            <a:schemeClr val="tx1"/>
          </a:solidFill>
          <a:latin typeface="+mn-lt"/>
        </a:defRPr>
      </a:lvl2pPr>
      <a:lvl3pPr marL="1140834" indent="-228162" algn="l" rtl="0" fontAlgn="base">
        <a:spcBef>
          <a:spcPct val="20000"/>
        </a:spcBef>
        <a:spcAft>
          <a:spcPct val="0"/>
        </a:spcAft>
        <a:buChar char="•"/>
        <a:defRPr sz="2400">
          <a:solidFill>
            <a:schemeClr val="tx1"/>
          </a:solidFill>
          <a:latin typeface="+mn-lt"/>
        </a:defRPr>
      </a:lvl3pPr>
      <a:lvl4pPr marL="1597168" indent="-228162" algn="l" rtl="0" fontAlgn="base">
        <a:spcBef>
          <a:spcPct val="20000"/>
        </a:spcBef>
        <a:spcAft>
          <a:spcPct val="0"/>
        </a:spcAft>
        <a:buChar char="–"/>
        <a:defRPr sz="2000">
          <a:solidFill>
            <a:schemeClr val="tx1"/>
          </a:solidFill>
          <a:latin typeface="+mn-lt"/>
        </a:defRPr>
      </a:lvl4pPr>
      <a:lvl5pPr marL="2053515" indent="-228162" algn="l" rtl="0" fontAlgn="base">
        <a:spcBef>
          <a:spcPct val="20000"/>
        </a:spcBef>
        <a:spcAft>
          <a:spcPct val="0"/>
        </a:spcAft>
        <a:buChar char="»"/>
        <a:defRPr sz="2000">
          <a:solidFill>
            <a:schemeClr val="tx1"/>
          </a:solidFill>
          <a:latin typeface="+mn-lt"/>
        </a:defRPr>
      </a:lvl5pPr>
      <a:lvl6pPr marL="2509846" indent="-228162" algn="l" rtl="0" fontAlgn="base">
        <a:spcBef>
          <a:spcPct val="20000"/>
        </a:spcBef>
        <a:spcAft>
          <a:spcPct val="0"/>
        </a:spcAft>
        <a:buChar char="»"/>
        <a:defRPr sz="2000">
          <a:solidFill>
            <a:schemeClr val="tx1"/>
          </a:solidFill>
          <a:latin typeface="+mn-lt"/>
        </a:defRPr>
      </a:lvl6pPr>
      <a:lvl7pPr marL="2966176" indent="-228162" algn="l" rtl="0" fontAlgn="base">
        <a:spcBef>
          <a:spcPct val="20000"/>
        </a:spcBef>
        <a:spcAft>
          <a:spcPct val="0"/>
        </a:spcAft>
        <a:buChar char="»"/>
        <a:defRPr sz="2000">
          <a:solidFill>
            <a:schemeClr val="tx1"/>
          </a:solidFill>
          <a:latin typeface="+mn-lt"/>
        </a:defRPr>
      </a:lvl7pPr>
      <a:lvl8pPr marL="3422517" indent="-228162" algn="l" rtl="0" fontAlgn="base">
        <a:spcBef>
          <a:spcPct val="20000"/>
        </a:spcBef>
        <a:spcAft>
          <a:spcPct val="0"/>
        </a:spcAft>
        <a:buChar char="»"/>
        <a:defRPr sz="2000">
          <a:solidFill>
            <a:schemeClr val="tx1"/>
          </a:solidFill>
          <a:latin typeface="+mn-lt"/>
        </a:defRPr>
      </a:lvl8pPr>
      <a:lvl9pPr marL="3878840" indent="-22816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2666" rtl="0" eaLnBrk="1" latinLnBrk="0" hangingPunct="1">
        <a:defRPr sz="1800" kern="1200">
          <a:solidFill>
            <a:schemeClr val="tx1"/>
          </a:solidFill>
          <a:latin typeface="+mn-lt"/>
          <a:ea typeface="+mn-ea"/>
          <a:cs typeface="+mn-cs"/>
        </a:defRPr>
      </a:lvl1pPr>
      <a:lvl2pPr marL="456325" algn="l" defTabSz="912666" rtl="0" eaLnBrk="1" latinLnBrk="0" hangingPunct="1">
        <a:defRPr sz="1800" kern="1200">
          <a:solidFill>
            <a:schemeClr val="tx1"/>
          </a:solidFill>
          <a:latin typeface="+mn-lt"/>
          <a:ea typeface="+mn-ea"/>
          <a:cs typeface="+mn-cs"/>
        </a:defRPr>
      </a:lvl2pPr>
      <a:lvl3pPr marL="912666" algn="l" defTabSz="912666" rtl="0" eaLnBrk="1" latinLnBrk="0" hangingPunct="1">
        <a:defRPr sz="1800" kern="1200">
          <a:solidFill>
            <a:schemeClr val="tx1"/>
          </a:solidFill>
          <a:latin typeface="+mn-lt"/>
          <a:ea typeface="+mn-ea"/>
          <a:cs typeface="+mn-cs"/>
        </a:defRPr>
      </a:lvl3pPr>
      <a:lvl4pPr marL="1369010" algn="l" defTabSz="912666" rtl="0" eaLnBrk="1" latinLnBrk="0" hangingPunct="1">
        <a:defRPr sz="1800" kern="1200">
          <a:solidFill>
            <a:schemeClr val="tx1"/>
          </a:solidFill>
          <a:latin typeface="+mn-lt"/>
          <a:ea typeface="+mn-ea"/>
          <a:cs typeface="+mn-cs"/>
        </a:defRPr>
      </a:lvl4pPr>
      <a:lvl5pPr marL="1825342" algn="l" defTabSz="912666" rtl="0" eaLnBrk="1" latinLnBrk="0" hangingPunct="1">
        <a:defRPr sz="1800" kern="1200">
          <a:solidFill>
            <a:schemeClr val="tx1"/>
          </a:solidFill>
          <a:latin typeface="+mn-lt"/>
          <a:ea typeface="+mn-ea"/>
          <a:cs typeface="+mn-cs"/>
        </a:defRPr>
      </a:lvl5pPr>
      <a:lvl6pPr marL="2281671" algn="l" defTabSz="912666" rtl="0" eaLnBrk="1" latinLnBrk="0" hangingPunct="1">
        <a:defRPr sz="1800" kern="1200">
          <a:solidFill>
            <a:schemeClr val="tx1"/>
          </a:solidFill>
          <a:latin typeface="+mn-lt"/>
          <a:ea typeface="+mn-ea"/>
          <a:cs typeface="+mn-cs"/>
        </a:defRPr>
      </a:lvl6pPr>
      <a:lvl7pPr marL="2738015" algn="l" defTabSz="912666" rtl="0" eaLnBrk="1" latinLnBrk="0" hangingPunct="1">
        <a:defRPr sz="1800" kern="1200">
          <a:solidFill>
            <a:schemeClr val="tx1"/>
          </a:solidFill>
          <a:latin typeface="+mn-lt"/>
          <a:ea typeface="+mn-ea"/>
          <a:cs typeface="+mn-cs"/>
        </a:defRPr>
      </a:lvl7pPr>
      <a:lvl8pPr marL="3194346" algn="l" defTabSz="912666" rtl="0" eaLnBrk="1" latinLnBrk="0" hangingPunct="1">
        <a:defRPr sz="1800" kern="1200">
          <a:solidFill>
            <a:schemeClr val="tx1"/>
          </a:solidFill>
          <a:latin typeface="+mn-lt"/>
          <a:ea typeface="+mn-ea"/>
          <a:cs typeface="+mn-cs"/>
        </a:defRPr>
      </a:lvl8pPr>
      <a:lvl9pPr marL="3650681" algn="l" defTabSz="91266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bwMode="auto">
          <a:xfrm>
            <a:off x="457356" y="274447"/>
            <a:ext cx="8229290" cy="1142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01" tIns="45552" rIns="91101" bIns="45552" numCol="1" anchor="ctr" anchorCtr="0" compatLnSpc="1">
            <a:prstTxWarp prst="textNoShape">
              <a:avLst/>
            </a:prstTxWarp>
          </a:bodyPr>
          <a:lstStyle/>
          <a:p>
            <a:pPr lvl="0"/>
            <a:r>
              <a:rPr lang="en-US" altLang="en-US" smtClean="0"/>
              <a:t>Click to edit Master title style</a:t>
            </a:r>
          </a:p>
        </p:txBody>
      </p:sp>
      <p:sp>
        <p:nvSpPr>
          <p:cNvPr id="751619" name="Rectangle 3"/>
          <p:cNvSpPr>
            <a:spLocks noGrp="1" noChangeArrowheads="1"/>
          </p:cNvSpPr>
          <p:nvPr>
            <p:ph type="body" idx="1"/>
          </p:nvPr>
        </p:nvSpPr>
        <p:spPr bwMode="auto">
          <a:xfrm>
            <a:off x="457356" y="1599787"/>
            <a:ext cx="8229290" cy="452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01" tIns="45552" rIns="91101" bIns="4555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51620" name="Rectangle 4"/>
          <p:cNvSpPr>
            <a:spLocks noGrp="1" noChangeArrowheads="1"/>
          </p:cNvSpPr>
          <p:nvPr>
            <p:ph type="dt" sz="half" idx="2"/>
          </p:nvPr>
        </p:nvSpPr>
        <p:spPr bwMode="auto">
          <a:xfrm>
            <a:off x="457355" y="6245716"/>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01" tIns="45552" rIns="91101" bIns="45552" numCol="1" anchor="t" anchorCtr="0" compatLnSpc="1">
            <a:prstTxWarp prst="textNoShape">
              <a:avLst/>
            </a:prstTxWarp>
          </a:bodyPr>
          <a:lstStyle>
            <a:lvl1pPr defTabSz="911308">
              <a:defRPr sz="1400"/>
            </a:lvl1pPr>
          </a:lstStyle>
          <a:p>
            <a:pPr fontAlgn="base">
              <a:spcBef>
                <a:spcPct val="0"/>
              </a:spcBef>
              <a:spcAft>
                <a:spcPct val="0"/>
              </a:spcAft>
            </a:pPr>
            <a:endParaRPr lang="en-US" altLang="en-US" dirty="0" smtClean="0">
              <a:solidFill>
                <a:srgbClr val="000000"/>
              </a:solidFill>
            </a:endParaRPr>
          </a:p>
        </p:txBody>
      </p:sp>
      <p:sp>
        <p:nvSpPr>
          <p:cNvPr id="751621" name="Rectangle 5"/>
          <p:cNvSpPr>
            <a:spLocks noGrp="1" noChangeArrowheads="1"/>
          </p:cNvSpPr>
          <p:nvPr>
            <p:ph type="ftr" sz="quarter" idx="3"/>
          </p:nvPr>
        </p:nvSpPr>
        <p:spPr bwMode="auto">
          <a:xfrm>
            <a:off x="3123989" y="6245716"/>
            <a:ext cx="2896065"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01" tIns="45552" rIns="91101" bIns="45552" numCol="1" anchor="t" anchorCtr="0" compatLnSpc="1">
            <a:prstTxWarp prst="textNoShape">
              <a:avLst/>
            </a:prstTxWarp>
          </a:bodyPr>
          <a:lstStyle>
            <a:lvl1pPr algn="ctr" defTabSz="911308">
              <a:defRPr sz="1400"/>
            </a:lvl1pPr>
          </a:lstStyle>
          <a:p>
            <a:pPr fontAlgn="base">
              <a:spcBef>
                <a:spcPct val="0"/>
              </a:spcBef>
              <a:spcAft>
                <a:spcPct val="0"/>
              </a:spcAft>
            </a:pPr>
            <a:endParaRPr lang="en-US" altLang="en-US" dirty="0" smtClean="0">
              <a:solidFill>
                <a:srgbClr val="000000"/>
              </a:solidFill>
            </a:endParaRPr>
          </a:p>
        </p:txBody>
      </p:sp>
      <p:sp>
        <p:nvSpPr>
          <p:cNvPr id="751622" name="Rectangle 6"/>
          <p:cNvSpPr>
            <a:spLocks noGrp="1" noChangeArrowheads="1"/>
          </p:cNvSpPr>
          <p:nvPr>
            <p:ph type="sldNum" sz="quarter" idx="4"/>
          </p:nvPr>
        </p:nvSpPr>
        <p:spPr bwMode="auto">
          <a:xfrm>
            <a:off x="6553355" y="6245716"/>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01" tIns="45552" rIns="91101" bIns="45552" numCol="1" anchor="t" anchorCtr="0" compatLnSpc="1">
            <a:prstTxWarp prst="textNoShape">
              <a:avLst/>
            </a:prstTxWarp>
          </a:bodyPr>
          <a:lstStyle>
            <a:lvl1pPr algn="r" defTabSz="911308">
              <a:defRPr sz="1400"/>
            </a:lvl1pPr>
          </a:lstStyle>
          <a:p>
            <a:pPr fontAlgn="base">
              <a:spcBef>
                <a:spcPct val="0"/>
              </a:spcBef>
              <a:spcAft>
                <a:spcPct val="0"/>
              </a:spcAft>
            </a:pPr>
            <a:fld id="{E8643E87-218D-464B-9B4D-FAD2BB7615F0}" type="slidenum">
              <a:rPr lang="en-US" altLang="en-US" smtClean="0">
                <a:solidFill>
                  <a:srgbClr val="000000"/>
                </a:solidFill>
              </a:rPr>
              <a:pPr fontAlgn="base">
                <a:spcBef>
                  <a:spcPct val="0"/>
                </a:spcBef>
                <a:spcAft>
                  <a:spcPct val="0"/>
                </a:spcAft>
              </a:pPr>
              <a:t>‹#›</a:t>
            </a:fld>
            <a:endParaRPr lang="en-US" altLang="en-US" dirty="0" smtClean="0">
              <a:solidFill>
                <a:srgbClr val="000000"/>
              </a:solidFill>
            </a:endParaRPr>
          </a:p>
        </p:txBody>
      </p:sp>
    </p:spTree>
  </p:cSld>
  <p:clrMap bg1="lt1" tx1="dk1" bg2="lt2" tx2="dk2" accent1="accent1" accent2="accent2" accent3="accent3" accent4="accent4" accent5="accent5" accent6="accent6" hlink="hlink" folHlink="folHlink"/>
  <p:txStyles>
    <p:titleStyle>
      <a:lvl1pPr algn="ctr" defTabSz="911308" rtl="0" fontAlgn="base">
        <a:spcBef>
          <a:spcPct val="0"/>
        </a:spcBef>
        <a:spcAft>
          <a:spcPct val="0"/>
        </a:spcAft>
        <a:defRPr sz="4400">
          <a:solidFill>
            <a:schemeClr val="tx2"/>
          </a:solidFill>
          <a:latin typeface="+mj-lt"/>
          <a:ea typeface="+mj-ea"/>
          <a:cs typeface="+mj-cs"/>
        </a:defRPr>
      </a:lvl1pPr>
      <a:lvl2pPr algn="ctr" defTabSz="911308" rtl="0" fontAlgn="base">
        <a:spcBef>
          <a:spcPct val="0"/>
        </a:spcBef>
        <a:spcAft>
          <a:spcPct val="0"/>
        </a:spcAft>
        <a:defRPr sz="4400">
          <a:solidFill>
            <a:schemeClr val="tx2"/>
          </a:solidFill>
          <a:latin typeface="Arial" pitchFamily="34" charset="0"/>
        </a:defRPr>
      </a:lvl2pPr>
      <a:lvl3pPr algn="ctr" defTabSz="911308" rtl="0" fontAlgn="base">
        <a:spcBef>
          <a:spcPct val="0"/>
        </a:spcBef>
        <a:spcAft>
          <a:spcPct val="0"/>
        </a:spcAft>
        <a:defRPr sz="4400">
          <a:solidFill>
            <a:schemeClr val="tx2"/>
          </a:solidFill>
          <a:latin typeface="Arial" pitchFamily="34" charset="0"/>
        </a:defRPr>
      </a:lvl3pPr>
      <a:lvl4pPr algn="ctr" defTabSz="911308" rtl="0" fontAlgn="base">
        <a:spcBef>
          <a:spcPct val="0"/>
        </a:spcBef>
        <a:spcAft>
          <a:spcPct val="0"/>
        </a:spcAft>
        <a:defRPr sz="4400">
          <a:solidFill>
            <a:schemeClr val="tx2"/>
          </a:solidFill>
          <a:latin typeface="Arial" pitchFamily="34" charset="0"/>
        </a:defRPr>
      </a:lvl4pPr>
      <a:lvl5pPr algn="ctr" defTabSz="911308" rtl="0" fontAlgn="base">
        <a:spcBef>
          <a:spcPct val="0"/>
        </a:spcBef>
        <a:spcAft>
          <a:spcPct val="0"/>
        </a:spcAft>
        <a:defRPr sz="4400">
          <a:solidFill>
            <a:schemeClr val="tx2"/>
          </a:solidFill>
          <a:latin typeface="Arial" pitchFamily="34" charset="0"/>
        </a:defRPr>
      </a:lvl5pPr>
      <a:lvl6pPr marL="444849" algn="ctr" defTabSz="911308" rtl="0" fontAlgn="base">
        <a:spcBef>
          <a:spcPct val="0"/>
        </a:spcBef>
        <a:spcAft>
          <a:spcPct val="0"/>
        </a:spcAft>
        <a:defRPr sz="4400">
          <a:solidFill>
            <a:schemeClr val="tx2"/>
          </a:solidFill>
          <a:latin typeface="Arial" pitchFamily="34" charset="0"/>
        </a:defRPr>
      </a:lvl6pPr>
      <a:lvl7pPr marL="889703" algn="ctr" defTabSz="911308" rtl="0" fontAlgn="base">
        <a:spcBef>
          <a:spcPct val="0"/>
        </a:spcBef>
        <a:spcAft>
          <a:spcPct val="0"/>
        </a:spcAft>
        <a:defRPr sz="4400">
          <a:solidFill>
            <a:schemeClr val="tx2"/>
          </a:solidFill>
          <a:latin typeface="Arial" pitchFamily="34" charset="0"/>
        </a:defRPr>
      </a:lvl7pPr>
      <a:lvl8pPr marL="1334520" algn="ctr" defTabSz="911308" rtl="0" fontAlgn="base">
        <a:spcBef>
          <a:spcPct val="0"/>
        </a:spcBef>
        <a:spcAft>
          <a:spcPct val="0"/>
        </a:spcAft>
        <a:defRPr sz="4400">
          <a:solidFill>
            <a:schemeClr val="tx2"/>
          </a:solidFill>
          <a:latin typeface="Arial" pitchFamily="34" charset="0"/>
        </a:defRPr>
      </a:lvl8pPr>
      <a:lvl9pPr marL="1779370" algn="ctr" defTabSz="911308" rtl="0" fontAlgn="base">
        <a:spcBef>
          <a:spcPct val="0"/>
        </a:spcBef>
        <a:spcAft>
          <a:spcPct val="0"/>
        </a:spcAft>
        <a:defRPr sz="4400">
          <a:solidFill>
            <a:schemeClr val="tx2"/>
          </a:solidFill>
          <a:latin typeface="Arial" pitchFamily="34" charset="0"/>
        </a:defRPr>
      </a:lvl9pPr>
    </p:titleStyle>
    <p:bodyStyle>
      <a:lvl1pPr marL="341361" indent="-341361" algn="l" defTabSz="911308" rtl="0" fontAlgn="base">
        <a:spcBef>
          <a:spcPct val="20000"/>
        </a:spcBef>
        <a:spcAft>
          <a:spcPct val="0"/>
        </a:spcAft>
        <a:buChar char="•"/>
        <a:defRPr sz="3200">
          <a:solidFill>
            <a:schemeClr val="tx1"/>
          </a:solidFill>
          <a:latin typeface="+mn-lt"/>
          <a:ea typeface="+mn-ea"/>
          <a:cs typeface="+mn-cs"/>
        </a:defRPr>
      </a:lvl1pPr>
      <a:lvl2pPr marL="739856" indent="-284216" algn="l" defTabSz="911308" rtl="0" fontAlgn="base">
        <a:spcBef>
          <a:spcPct val="20000"/>
        </a:spcBef>
        <a:spcAft>
          <a:spcPct val="0"/>
        </a:spcAft>
        <a:buChar char="–"/>
        <a:defRPr sz="2800">
          <a:solidFill>
            <a:schemeClr val="tx1"/>
          </a:solidFill>
          <a:latin typeface="+mn-lt"/>
        </a:defRPr>
      </a:lvl2pPr>
      <a:lvl3pPr marL="1138371" indent="-227046" algn="l" defTabSz="911308" rtl="0" fontAlgn="base">
        <a:spcBef>
          <a:spcPct val="20000"/>
        </a:spcBef>
        <a:spcAft>
          <a:spcPct val="0"/>
        </a:spcAft>
        <a:buChar char="•"/>
        <a:defRPr sz="2400">
          <a:solidFill>
            <a:schemeClr val="tx1"/>
          </a:solidFill>
          <a:latin typeface="+mn-lt"/>
        </a:defRPr>
      </a:lvl3pPr>
      <a:lvl4pPr marL="1594018" indent="-227046" algn="l" defTabSz="911308" rtl="0" fontAlgn="base">
        <a:spcBef>
          <a:spcPct val="20000"/>
        </a:spcBef>
        <a:spcAft>
          <a:spcPct val="0"/>
        </a:spcAft>
        <a:buChar char="–"/>
        <a:defRPr sz="2000">
          <a:solidFill>
            <a:schemeClr val="tx1"/>
          </a:solidFill>
          <a:latin typeface="+mn-lt"/>
        </a:defRPr>
      </a:lvl4pPr>
      <a:lvl5pPr marL="2049672" indent="-227046" algn="l" defTabSz="911308" rtl="0" fontAlgn="base">
        <a:spcBef>
          <a:spcPct val="20000"/>
        </a:spcBef>
        <a:spcAft>
          <a:spcPct val="0"/>
        </a:spcAft>
        <a:buChar char="»"/>
        <a:defRPr sz="2000">
          <a:solidFill>
            <a:schemeClr val="tx1"/>
          </a:solidFill>
          <a:latin typeface="+mn-lt"/>
        </a:defRPr>
      </a:lvl5pPr>
      <a:lvl6pPr marL="2494507" indent="-227046" algn="l" defTabSz="911308" rtl="0" fontAlgn="base">
        <a:spcBef>
          <a:spcPct val="20000"/>
        </a:spcBef>
        <a:spcAft>
          <a:spcPct val="0"/>
        </a:spcAft>
        <a:buChar char="»"/>
        <a:defRPr sz="2000">
          <a:solidFill>
            <a:schemeClr val="tx1"/>
          </a:solidFill>
          <a:latin typeface="+mn-lt"/>
        </a:defRPr>
      </a:lvl6pPr>
      <a:lvl7pPr marL="2939354" indent="-227046" algn="l" defTabSz="911308" rtl="0" fontAlgn="base">
        <a:spcBef>
          <a:spcPct val="20000"/>
        </a:spcBef>
        <a:spcAft>
          <a:spcPct val="0"/>
        </a:spcAft>
        <a:buChar char="»"/>
        <a:defRPr sz="2000">
          <a:solidFill>
            <a:schemeClr val="tx1"/>
          </a:solidFill>
          <a:latin typeface="+mn-lt"/>
        </a:defRPr>
      </a:lvl7pPr>
      <a:lvl8pPr marL="3384203" indent="-227046" algn="l" defTabSz="911308" rtl="0" fontAlgn="base">
        <a:spcBef>
          <a:spcPct val="20000"/>
        </a:spcBef>
        <a:spcAft>
          <a:spcPct val="0"/>
        </a:spcAft>
        <a:buChar char="»"/>
        <a:defRPr sz="2000">
          <a:solidFill>
            <a:schemeClr val="tx1"/>
          </a:solidFill>
          <a:latin typeface="+mn-lt"/>
        </a:defRPr>
      </a:lvl8pPr>
      <a:lvl9pPr marL="3829042" indent="-227046" algn="l" defTabSz="911308" rtl="0" fontAlgn="base">
        <a:spcBef>
          <a:spcPct val="20000"/>
        </a:spcBef>
        <a:spcAft>
          <a:spcPct val="0"/>
        </a:spcAft>
        <a:buChar char="»"/>
        <a:defRPr sz="2000">
          <a:solidFill>
            <a:schemeClr val="tx1"/>
          </a:solidFill>
          <a:latin typeface="+mn-lt"/>
        </a:defRPr>
      </a:lvl9pPr>
    </p:bodyStyle>
    <p:otherStyle>
      <a:defPPr>
        <a:defRPr lang="en-US"/>
      </a:defPPr>
      <a:lvl1pPr marL="0" algn="l" defTabSz="889703" rtl="0" eaLnBrk="1" latinLnBrk="0" hangingPunct="1">
        <a:defRPr sz="1800" kern="1200">
          <a:solidFill>
            <a:schemeClr val="tx1"/>
          </a:solidFill>
          <a:latin typeface="+mn-lt"/>
          <a:ea typeface="+mn-ea"/>
          <a:cs typeface="+mn-cs"/>
        </a:defRPr>
      </a:lvl1pPr>
      <a:lvl2pPr marL="444849" algn="l" defTabSz="889703" rtl="0" eaLnBrk="1" latinLnBrk="0" hangingPunct="1">
        <a:defRPr sz="1800" kern="1200">
          <a:solidFill>
            <a:schemeClr val="tx1"/>
          </a:solidFill>
          <a:latin typeface="+mn-lt"/>
          <a:ea typeface="+mn-ea"/>
          <a:cs typeface="+mn-cs"/>
        </a:defRPr>
      </a:lvl2pPr>
      <a:lvl3pPr marL="889703" algn="l" defTabSz="889703" rtl="0" eaLnBrk="1" latinLnBrk="0" hangingPunct="1">
        <a:defRPr sz="1800" kern="1200">
          <a:solidFill>
            <a:schemeClr val="tx1"/>
          </a:solidFill>
          <a:latin typeface="+mn-lt"/>
          <a:ea typeface="+mn-ea"/>
          <a:cs typeface="+mn-cs"/>
        </a:defRPr>
      </a:lvl3pPr>
      <a:lvl4pPr marL="1334520" algn="l" defTabSz="889703" rtl="0" eaLnBrk="1" latinLnBrk="0" hangingPunct="1">
        <a:defRPr sz="1800" kern="1200">
          <a:solidFill>
            <a:schemeClr val="tx1"/>
          </a:solidFill>
          <a:latin typeface="+mn-lt"/>
          <a:ea typeface="+mn-ea"/>
          <a:cs typeface="+mn-cs"/>
        </a:defRPr>
      </a:lvl4pPr>
      <a:lvl5pPr marL="1779370" algn="l" defTabSz="889703" rtl="0" eaLnBrk="1" latinLnBrk="0" hangingPunct="1">
        <a:defRPr sz="1800" kern="1200">
          <a:solidFill>
            <a:schemeClr val="tx1"/>
          </a:solidFill>
          <a:latin typeface="+mn-lt"/>
          <a:ea typeface="+mn-ea"/>
          <a:cs typeface="+mn-cs"/>
        </a:defRPr>
      </a:lvl5pPr>
      <a:lvl6pPr marL="2224206" algn="l" defTabSz="889703" rtl="0" eaLnBrk="1" latinLnBrk="0" hangingPunct="1">
        <a:defRPr sz="1800" kern="1200">
          <a:solidFill>
            <a:schemeClr val="tx1"/>
          </a:solidFill>
          <a:latin typeface="+mn-lt"/>
          <a:ea typeface="+mn-ea"/>
          <a:cs typeface="+mn-cs"/>
        </a:defRPr>
      </a:lvl6pPr>
      <a:lvl7pPr marL="2669049" algn="l" defTabSz="889703" rtl="0" eaLnBrk="1" latinLnBrk="0" hangingPunct="1">
        <a:defRPr sz="1800" kern="1200">
          <a:solidFill>
            <a:schemeClr val="tx1"/>
          </a:solidFill>
          <a:latin typeface="+mn-lt"/>
          <a:ea typeface="+mn-ea"/>
          <a:cs typeface="+mn-cs"/>
        </a:defRPr>
      </a:lvl7pPr>
      <a:lvl8pPr marL="3113898" algn="l" defTabSz="889703" rtl="0" eaLnBrk="1" latinLnBrk="0" hangingPunct="1">
        <a:defRPr sz="1800" kern="1200">
          <a:solidFill>
            <a:schemeClr val="tx1"/>
          </a:solidFill>
          <a:latin typeface="+mn-lt"/>
          <a:ea typeface="+mn-ea"/>
          <a:cs typeface="+mn-cs"/>
        </a:defRPr>
      </a:lvl8pPr>
      <a:lvl9pPr marL="3558732" algn="l" defTabSz="889703"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ctr" anchorCtr="0" compatLnSpc="1">
            <a:prstTxWarp prst="textNoShape">
              <a:avLst/>
            </a:prstTxWarp>
          </a:bodyPr>
          <a:lstStyle/>
          <a:p>
            <a:pPr lvl="0"/>
            <a:r>
              <a:rPr lang="en-US" smtClean="0"/>
              <a:t>Click to edit Master title style</a:t>
            </a:r>
          </a:p>
        </p:txBody>
      </p:sp>
      <p:sp>
        <p:nvSpPr>
          <p:cNvPr id="106499" name="Rectangle 3"/>
          <p:cNvSpPr>
            <a:spLocks noGrp="1" noChangeArrowheads="1"/>
          </p:cNvSpPr>
          <p:nvPr>
            <p:ph type="body" idx="1"/>
          </p:nvPr>
        </p:nvSpPr>
        <p:spPr bwMode="auto">
          <a:xfrm>
            <a:off x="457200" y="1600237"/>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650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defRPr sz="1400"/>
            </a:lvl1pPr>
          </a:lstStyle>
          <a:p>
            <a:pPr defTabSz="912666" fontAlgn="base">
              <a:spcBef>
                <a:spcPct val="0"/>
              </a:spcBef>
              <a:spcAft>
                <a:spcPct val="0"/>
              </a:spcAft>
            </a:pPr>
            <a:endParaRPr lang="en-US" dirty="0">
              <a:solidFill>
                <a:srgbClr val="000000"/>
              </a:solidFill>
              <a:cs typeface="Arial" pitchFamily="34" charset="0"/>
            </a:endParaRPr>
          </a:p>
        </p:txBody>
      </p:sp>
      <p:sp>
        <p:nvSpPr>
          <p:cNvPr id="106501"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ctr">
              <a:defRPr sz="1400"/>
            </a:lvl1pPr>
          </a:lstStyle>
          <a:p>
            <a:pPr defTabSz="912666" fontAlgn="base">
              <a:spcBef>
                <a:spcPct val="0"/>
              </a:spcBef>
              <a:spcAft>
                <a:spcPct val="0"/>
              </a:spcAft>
            </a:pPr>
            <a:endParaRPr lang="en-US" dirty="0">
              <a:solidFill>
                <a:srgbClr val="000000"/>
              </a:solidFill>
              <a:cs typeface="Arial" pitchFamily="34" charset="0"/>
            </a:endParaRPr>
          </a:p>
        </p:txBody>
      </p:sp>
      <p:sp>
        <p:nvSpPr>
          <p:cNvPr id="10650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r">
              <a:defRPr sz="1400"/>
            </a:lvl1pPr>
          </a:lstStyle>
          <a:p>
            <a:pPr defTabSz="912666" fontAlgn="base">
              <a:spcBef>
                <a:spcPct val="0"/>
              </a:spcBef>
              <a:spcAft>
                <a:spcPct val="0"/>
              </a:spcAft>
            </a:pPr>
            <a:fld id="{F2DA02F4-C1CA-4720-ABA8-B59E46328F96}" type="slidenum">
              <a:rPr lang="en-US" smtClean="0">
                <a:solidFill>
                  <a:srgbClr val="000000"/>
                </a:solidFill>
                <a:cs typeface="Arial" pitchFamily="34" charset="0"/>
              </a:rPr>
              <a:pPr defTabSz="912666" fontAlgn="base">
                <a:spcBef>
                  <a:spcPct val="0"/>
                </a:spcBef>
                <a:spcAft>
                  <a:spcPct val="0"/>
                </a:spcAft>
              </a:pPr>
              <a:t>‹#›</a:t>
            </a:fld>
            <a:endParaRPr lang="en-US" dirty="0">
              <a:solidFill>
                <a:srgbClr val="000000"/>
              </a:solidFill>
              <a:cs typeface="Arial" pitchFamily="34" charset="0"/>
            </a:endParaRPr>
          </a:p>
        </p:txBody>
      </p:sp>
    </p:spTree>
  </p:cSld>
  <p:clrMap bg1="lt1" tx1="dk1" bg2="lt2" tx2="dk2" accent1="accent1" accent2="accent2" accent3="accent3" accent4="accent4" accent5="accent5" accent6="accent6" hlink="hlink" folHlink="folHlink"/>
  <p:sldLayoutIdLst>
    <p:sldLayoutId id="2147483835"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6325" algn="ctr" rtl="0" fontAlgn="base">
        <a:spcBef>
          <a:spcPct val="0"/>
        </a:spcBef>
        <a:spcAft>
          <a:spcPct val="0"/>
        </a:spcAft>
        <a:defRPr sz="4400">
          <a:solidFill>
            <a:schemeClr val="tx2"/>
          </a:solidFill>
          <a:latin typeface="Arial" pitchFamily="34" charset="0"/>
        </a:defRPr>
      </a:lvl6pPr>
      <a:lvl7pPr marL="912666" algn="ctr" rtl="0" fontAlgn="base">
        <a:spcBef>
          <a:spcPct val="0"/>
        </a:spcBef>
        <a:spcAft>
          <a:spcPct val="0"/>
        </a:spcAft>
        <a:defRPr sz="4400">
          <a:solidFill>
            <a:schemeClr val="tx2"/>
          </a:solidFill>
          <a:latin typeface="Arial" pitchFamily="34" charset="0"/>
        </a:defRPr>
      </a:lvl7pPr>
      <a:lvl8pPr marL="1369010" algn="ctr" rtl="0" fontAlgn="base">
        <a:spcBef>
          <a:spcPct val="0"/>
        </a:spcBef>
        <a:spcAft>
          <a:spcPct val="0"/>
        </a:spcAft>
        <a:defRPr sz="4400">
          <a:solidFill>
            <a:schemeClr val="tx2"/>
          </a:solidFill>
          <a:latin typeface="Arial" pitchFamily="34" charset="0"/>
        </a:defRPr>
      </a:lvl8pPr>
      <a:lvl9pPr marL="1825342" algn="ctr" rtl="0" fontAlgn="base">
        <a:spcBef>
          <a:spcPct val="0"/>
        </a:spcBef>
        <a:spcAft>
          <a:spcPct val="0"/>
        </a:spcAft>
        <a:defRPr sz="4400">
          <a:solidFill>
            <a:schemeClr val="tx2"/>
          </a:solidFill>
          <a:latin typeface="Arial" pitchFamily="34" charset="0"/>
        </a:defRPr>
      </a:lvl9pPr>
    </p:titleStyle>
    <p:bodyStyle>
      <a:lvl1pPr marL="342259" indent="-342259" algn="l" rtl="0" fontAlgn="base">
        <a:spcBef>
          <a:spcPct val="20000"/>
        </a:spcBef>
        <a:spcAft>
          <a:spcPct val="0"/>
        </a:spcAft>
        <a:buChar char="•"/>
        <a:defRPr sz="3200">
          <a:solidFill>
            <a:schemeClr val="tx1"/>
          </a:solidFill>
          <a:latin typeface="+mn-lt"/>
          <a:ea typeface="+mn-ea"/>
          <a:cs typeface="+mn-cs"/>
        </a:defRPr>
      </a:lvl1pPr>
      <a:lvl2pPr marL="741544" indent="-285220" algn="l" rtl="0" fontAlgn="base">
        <a:spcBef>
          <a:spcPct val="20000"/>
        </a:spcBef>
        <a:spcAft>
          <a:spcPct val="0"/>
        </a:spcAft>
        <a:buChar char="–"/>
        <a:defRPr sz="2800">
          <a:solidFill>
            <a:schemeClr val="tx1"/>
          </a:solidFill>
          <a:latin typeface="+mn-lt"/>
        </a:defRPr>
      </a:lvl2pPr>
      <a:lvl3pPr marL="1140834" indent="-228162" algn="l" rtl="0" fontAlgn="base">
        <a:spcBef>
          <a:spcPct val="20000"/>
        </a:spcBef>
        <a:spcAft>
          <a:spcPct val="0"/>
        </a:spcAft>
        <a:buChar char="•"/>
        <a:defRPr sz="2400">
          <a:solidFill>
            <a:schemeClr val="tx1"/>
          </a:solidFill>
          <a:latin typeface="+mn-lt"/>
        </a:defRPr>
      </a:lvl3pPr>
      <a:lvl4pPr marL="1597168" indent="-228162" algn="l" rtl="0" fontAlgn="base">
        <a:spcBef>
          <a:spcPct val="20000"/>
        </a:spcBef>
        <a:spcAft>
          <a:spcPct val="0"/>
        </a:spcAft>
        <a:buChar char="–"/>
        <a:defRPr sz="2000">
          <a:solidFill>
            <a:schemeClr val="tx1"/>
          </a:solidFill>
          <a:latin typeface="+mn-lt"/>
        </a:defRPr>
      </a:lvl4pPr>
      <a:lvl5pPr marL="2053515" indent="-228162" algn="l" rtl="0" fontAlgn="base">
        <a:spcBef>
          <a:spcPct val="20000"/>
        </a:spcBef>
        <a:spcAft>
          <a:spcPct val="0"/>
        </a:spcAft>
        <a:buChar char="»"/>
        <a:defRPr sz="2000">
          <a:solidFill>
            <a:schemeClr val="tx1"/>
          </a:solidFill>
          <a:latin typeface="+mn-lt"/>
        </a:defRPr>
      </a:lvl5pPr>
      <a:lvl6pPr marL="2509846" indent="-228162" algn="l" rtl="0" fontAlgn="base">
        <a:spcBef>
          <a:spcPct val="20000"/>
        </a:spcBef>
        <a:spcAft>
          <a:spcPct val="0"/>
        </a:spcAft>
        <a:buChar char="»"/>
        <a:defRPr sz="2000">
          <a:solidFill>
            <a:schemeClr val="tx1"/>
          </a:solidFill>
          <a:latin typeface="+mn-lt"/>
        </a:defRPr>
      </a:lvl6pPr>
      <a:lvl7pPr marL="2966176" indent="-228162" algn="l" rtl="0" fontAlgn="base">
        <a:spcBef>
          <a:spcPct val="20000"/>
        </a:spcBef>
        <a:spcAft>
          <a:spcPct val="0"/>
        </a:spcAft>
        <a:buChar char="»"/>
        <a:defRPr sz="2000">
          <a:solidFill>
            <a:schemeClr val="tx1"/>
          </a:solidFill>
          <a:latin typeface="+mn-lt"/>
        </a:defRPr>
      </a:lvl7pPr>
      <a:lvl8pPr marL="3422517" indent="-228162" algn="l" rtl="0" fontAlgn="base">
        <a:spcBef>
          <a:spcPct val="20000"/>
        </a:spcBef>
        <a:spcAft>
          <a:spcPct val="0"/>
        </a:spcAft>
        <a:buChar char="»"/>
        <a:defRPr sz="2000">
          <a:solidFill>
            <a:schemeClr val="tx1"/>
          </a:solidFill>
          <a:latin typeface="+mn-lt"/>
        </a:defRPr>
      </a:lvl8pPr>
      <a:lvl9pPr marL="3878840" indent="-22816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2666" rtl="0" eaLnBrk="1" latinLnBrk="0" hangingPunct="1">
        <a:defRPr sz="1800" kern="1200">
          <a:solidFill>
            <a:schemeClr val="tx1"/>
          </a:solidFill>
          <a:latin typeface="+mn-lt"/>
          <a:ea typeface="+mn-ea"/>
          <a:cs typeface="+mn-cs"/>
        </a:defRPr>
      </a:lvl1pPr>
      <a:lvl2pPr marL="456325" algn="l" defTabSz="912666" rtl="0" eaLnBrk="1" latinLnBrk="0" hangingPunct="1">
        <a:defRPr sz="1800" kern="1200">
          <a:solidFill>
            <a:schemeClr val="tx1"/>
          </a:solidFill>
          <a:latin typeface="+mn-lt"/>
          <a:ea typeface="+mn-ea"/>
          <a:cs typeface="+mn-cs"/>
        </a:defRPr>
      </a:lvl2pPr>
      <a:lvl3pPr marL="912666" algn="l" defTabSz="912666" rtl="0" eaLnBrk="1" latinLnBrk="0" hangingPunct="1">
        <a:defRPr sz="1800" kern="1200">
          <a:solidFill>
            <a:schemeClr val="tx1"/>
          </a:solidFill>
          <a:latin typeface="+mn-lt"/>
          <a:ea typeface="+mn-ea"/>
          <a:cs typeface="+mn-cs"/>
        </a:defRPr>
      </a:lvl3pPr>
      <a:lvl4pPr marL="1369010" algn="l" defTabSz="912666" rtl="0" eaLnBrk="1" latinLnBrk="0" hangingPunct="1">
        <a:defRPr sz="1800" kern="1200">
          <a:solidFill>
            <a:schemeClr val="tx1"/>
          </a:solidFill>
          <a:latin typeface="+mn-lt"/>
          <a:ea typeface="+mn-ea"/>
          <a:cs typeface="+mn-cs"/>
        </a:defRPr>
      </a:lvl4pPr>
      <a:lvl5pPr marL="1825342" algn="l" defTabSz="912666" rtl="0" eaLnBrk="1" latinLnBrk="0" hangingPunct="1">
        <a:defRPr sz="1800" kern="1200">
          <a:solidFill>
            <a:schemeClr val="tx1"/>
          </a:solidFill>
          <a:latin typeface="+mn-lt"/>
          <a:ea typeface="+mn-ea"/>
          <a:cs typeface="+mn-cs"/>
        </a:defRPr>
      </a:lvl5pPr>
      <a:lvl6pPr marL="2281671" algn="l" defTabSz="912666" rtl="0" eaLnBrk="1" latinLnBrk="0" hangingPunct="1">
        <a:defRPr sz="1800" kern="1200">
          <a:solidFill>
            <a:schemeClr val="tx1"/>
          </a:solidFill>
          <a:latin typeface="+mn-lt"/>
          <a:ea typeface="+mn-ea"/>
          <a:cs typeface="+mn-cs"/>
        </a:defRPr>
      </a:lvl6pPr>
      <a:lvl7pPr marL="2738015" algn="l" defTabSz="912666" rtl="0" eaLnBrk="1" latinLnBrk="0" hangingPunct="1">
        <a:defRPr sz="1800" kern="1200">
          <a:solidFill>
            <a:schemeClr val="tx1"/>
          </a:solidFill>
          <a:latin typeface="+mn-lt"/>
          <a:ea typeface="+mn-ea"/>
          <a:cs typeface="+mn-cs"/>
        </a:defRPr>
      </a:lvl7pPr>
      <a:lvl8pPr marL="3194346" algn="l" defTabSz="912666" rtl="0" eaLnBrk="1" latinLnBrk="0" hangingPunct="1">
        <a:defRPr sz="1800" kern="1200">
          <a:solidFill>
            <a:schemeClr val="tx1"/>
          </a:solidFill>
          <a:latin typeface="+mn-lt"/>
          <a:ea typeface="+mn-ea"/>
          <a:cs typeface="+mn-cs"/>
        </a:defRPr>
      </a:lvl8pPr>
      <a:lvl9pPr marL="3650681" algn="l" defTabSz="912666"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ctr" anchorCtr="0" compatLnSpc="1">
            <a:prstTxWarp prst="textNoShape">
              <a:avLst/>
            </a:prstTxWarp>
          </a:bodyPr>
          <a:lstStyle/>
          <a:p>
            <a:pPr lvl="0"/>
            <a:r>
              <a:rPr lang="en-US" smtClean="0"/>
              <a:t>Click to edit Master title style</a:t>
            </a:r>
          </a:p>
        </p:txBody>
      </p:sp>
      <p:sp>
        <p:nvSpPr>
          <p:cNvPr id="106499" name="Rectangle 3"/>
          <p:cNvSpPr>
            <a:spLocks noGrp="1" noChangeArrowheads="1"/>
          </p:cNvSpPr>
          <p:nvPr>
            <p:ph type="body" idx="1"/>
          </p:nvPr>
        </p:nvSpPr>
        <p:spPr bwMode="auto">
          <a:xfrm>
            <a:off x="457200" y="1600237"/>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650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defRPr sz="1400"/>
            </a:lvl1pPr>
          </a:lstStyle>
          <a:p>
            <a:pPr defTabSz="912666" fontAlgn="base">
              <a:spcBef>
                <a:spcPct val="0"/>
              </a:spcBef>
              <a:spcAft>
                <a:spcPct val="0"/>
              </a:spcAft>
            </a:pPr>
            <a:endParaRPr lang="en-US" dirty="0">
              <a:solidFill>
                <a:srgbClr val="000000"/>
              </a:solidFill>
              <a:cs typeface="Arial" pitchFamily="34" charset="0"/>
            </a:endParaRPr>
          </a:p>
        </p:txBody>
      </p:sp>
      <p:sp>
        <p:nvSpPr>
          <p:cNvPr id="106501"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ctr">
              <a:defRPr sz="1400"/>
            </a:lvl1pPr>
          </a:lstStyle>
          <a:p>
            <a:pPr defTabSz="912666" fontAlgn="base">
              <a:spcBef>
                <a:spcPct val="0"/>
              </a:spcBef>
              <a:spcAft>
                <a:spcPct val="0"/>
              </a:spcAft>
            </a:pPr>
            <a:endParaRPr lang="en-US" dirty="0">
              <a:solidFill>
                <a:srgbClr val="000000"/>
              </a:solidFill>
              <a:cs typeface="Arial" pitchFamily="34" charset="0"/>
            </a:endParaRPr>
          </a:p>
        </p:txBody>
      </p:sp>
      <p:sp>
        <p:nvSpPr>
          <p:cNvPr id="10650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4" tIns="45633" rIns="91264" bIns="45633" numCol="1" anchor="t" anchorCtr="0" compatLnSpc="1">
            <a:prstTxWarp prst="textNoShape">
              <a:avLst/>
            </a:prstTxWarp>
          </a:bodyPr>
          <a:lstStyle>
            <a:lvl1pPr algn="r">
              <a:defRPr sz="1400"/>
            </a:lvl1pPr>
          </a:lstStyle>
          <a:p>
            <a:pPr defTabSz="912666" fontAlgn="base">
              <a:spcBef>
                <a:spcPct val="0"/>
              </a:spcBef>
              <a:spcAft>
                <a:spcPct val="0"/>
              </a:spcAft>
            </a:pPr>
            <a:fld id="{F2DA02F4-C1CA-4720-ABA8-B59E46328F96}" type="slidenum">
              <a:rPr lang="en-US" smtClean="0">
                <a:solidFill>
                  <a:srgbClr val="000000"/>
                </a:solidFill>
                <a:cs typeface="Arial" pitchFamily="34" charset="0"/>
              </a:rPr>
              <a:pPr defTabSz="912666" fontAlgn="base">
                <a:spcBef>
                  <a:spcPct val="0"/>
                </a:spcBef>
                <a:spcAft>
                  <a:spcPct val="0"/>
                </a:spcAft>
              </a:pPr>
              <a:t>‹#›</a:t>
            </a:fld>
            <a:endParaRPr lang="en-US" dirty="0">
              <a:solidFill>
                <a:srgbClr val="000000"/>
              </a:solidFill>
              <a:cs typeface="Arial" pitchFamily="34" charset="0"/>
            </a:endParaRPr>
          </a:p>
        </p:txBody>
      </p:sp>
    </p:spTree>
  </p:cSld>
  <p:clrMap bg1="lt1" tx1="dk1" bg2="lt2" tx2="dk2" accent1="accent1" accent2="accent2" accent3="accent3" accent4="accent4" accent5="accent5" accent6="accent6" hlink="hlink" folHlink="folHlink"/>
  <p:sldLayoutIdLst>
    <p:sldLayoutId id="2147483837"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6325" algn="ctr" rtl="0" fontAlgn="base">
        <a:spcBef>
          <a:spcPct val="0"/>
        </a:spcBef>
        <a:spcAft>
          <a:spcPct val="0"/>
        </a:spcAft>
        <a:defRPr sz="4400">
          <a:solidFill>
            <a:schemeClr val="tx2"/>
          </a:solidFill>
          <a:latin typeface="Arial" pitchFamily="34" charset="0"/>
        </a:defRPr>
      </a:lvl6pPr>
      <a:lvl7pPr marL="912666" algn="ctr" rtl="0" fontAlgn="base">
        <a:spcBef>
          <a:spcPct val="0"/>
        </a:spcBef>
        <a:spcAft>
          <a:spcPct val="0"/>
        </a:spcAft>
        <a:defRPr sz="4400">
          <a:solidFill>
            <a:schemeClr val="tx2"/>
          </a:solidFill>
          <a:latin typeface="Arial" pitchFamily="34" charset="0"/>
        </a:defRPr>
      </a:lvl7pPr>
      <a:lvl8pPr marL="1369010" algn="ctr" rtl="0" fontAlgn="base">
        <a:spcBef>
          <a:spcPct val="0"/>
        </a:spcBef>
        <a:spcAft>
          <a:spcPct val="0"/>
        </a:spcAft>
        <a:defRPr sz="4400">
          <a:solidFill>
            <a:schemeClr val="tx2"/>
          </a:solidFill>
          <a:latin typeface="Arial" pitchFamily="34" charset="0"/>
        </a:defRPr>
      </a:lvl8pPr>
      <a:lvl9pPr marL="1825342" algn="ctr" rtl="0" fontAlgn="base">
        <a:spcBef>
          <a:spcPct val="0"/>
        </a:spcBef>
        <a:spcAft>
          <a:spcPct val="0"/>
        </a:spcAft>
        <a:defRPr sz="4400">
          <a:solidFill>
            <a:schemeClr val="tx2"/>
          </a:solidFill>
          <a:latin typeface="Arial" pitchFamily="34" charset="0"/>
        </a:defRPr>
      </a:lvl9pPr>
    </p:titleStyle>
    <p:bodyStyle>
      <a:lvl1pPr marL="342259" indent="-342259" algn="l" rtl="0" fontAlgn="base">
        <a:spcBef>
          <a:spcPct val="20000"/>
        </a:spcBef>
        <a:spcAft>
          <a:spcPct val="0"/>
        </a:spcAft>
        <a:buChar char="•"/>
        <a:defRPr sz="3200">
          <a:solidFill>
            <a:schemeClr val="tx1"/>
          </a:solidFill>
          <a:latin typeface="+mn-lt"/>
          <a:ea typeface="+mn-ea"/>
          <a:cs typeface="+mn-cs"/>
        </a:defRPr>
      </a:lvl1pPr>
      <a:lvl2pPr marL="741544" indent="-285220" algn="l" rtl="0" fontAlgn="base">
        <a:spcBef>
          <a:spcPct val="20000"/>
        </a:spcBef>
        <a:spcAft>
          <a:spcPct val="0"/>
        </a:spcAft>
        <a:buChar char="–"/>
        <a:defRPr sz="2800">
          <a:solidFill>
            <a:schemeClr val="tx1"/>
          </a:solidFill>
          <a:latin typeface="+mn-lt"/>
        </a:defRPr>
      </a:lvl2pPr>
      <a:lvl3pPr marL="1140834" indent="-228162" algn="l" rtl="0" fontAlgn="base">
        <a:spcBef>
          <a:spcPct val="20000"/>
        </a:spcBef>
        <a:spcAft>
          <a:spcPct val="0"/>
        </a:spcAft>
        <a:buChar char="•"/>
        <a:defRPr sz="2400">
          <a:solidFill>
            <a:schemeClr val="tx1"/>
          </a:solidFill>
          <a:latin typeface="+mn-lt"/>
        </a:defRPr>
      </a:lvl3pPr>
      <a:lvl4pPr marL="1597168" indent="-228162" algn="l" rtl="0" fontAlgn="base">
        <a:spcBef>
          <a:spcPct val="20000"/>
        </a:spcBef>
        <a:spcAft>
          <a:spcPct val="0"/>
        </a:spcAft>
        <a:buChar char="–"/>
        <a:defRPr sz="2000">
          <a:solidFill>
            <a:schemeClr val="tx1"/>
          </a:solidFill>
          <a:latin typeface="+mn-lt"/>
        </a:defRPr>
      </a:lvl4pPr>
      <a:lvl5pPr marL="2053515" indent="-228162" algn="l" rtl="0" fontAlgn="base">
        <a:spcBef>
          <a:spcPct val="20000"/>
        </a:spcBef>
        <a:spcAft>
          <a:spcPct val="0"/>
        </a:spcAft>
        <a:buChar char="»"/>
        <a:defRPr sz="2000">
          <a:solidFill>
            <a:schemeClr val="tx1"/>
          </a:solidFill>
          <a:latin typeface="+mn-lt"/>
        </a:defRPr>
      </a:lvl5pPr>
      <a:lvl6pPr marL="2509846" indent="-228162" algn="l" rtl="0" fontAlgn="base">
        <a:spcBef>
          <a:spcPct val="20000"/>
        </a:spcBef>
        <a:spcAft>
          <a:spcPct val="0"/>
        </a:spcAft>
        <a:buChar char="»"/>
        <a:defRPr sz="2000">
          <a:solidFill>
            <a:schemeClr val="tx1"/>
          </a:solidFill>
          <a:latin typeface="+mn-lt"/>
        </a:defRPr>
      </a:lvl6pPr>
      <a:lvl7pPr marL="2966176" indent="-228162" algn="l" rtl="0" fontAlgn="base">
        <a:spcBef>
          <a:spcPct val="20000"/>
        </a:spcBef>
        <a:spcAft>
          <a:spcPct val="0"/>
        </a:spcAft>
        <a:buChar char="»"/>
        <a:defRPr sz="2000">
          <a:solidFill>
            <a:schemeClr val="tx1"/>
          </a:solidFill>
          <a:latin typeface="+mn-lt"/>
        </a:defRPr>
      </a:lvl7pPr>
      <a:lvl8pPr marL="3422517" indent="-228162" algn="l" rtl="0" fontAlgn="base">
        <a:spcBef>
          <a:spcPct val="20000"/>
        </a:spcBef>
        <a:spcAft>
          <a:spcPct val="0"/>
        </a:spcAft>
        <a:buChar char="»"/>
        <a:defRPr sz="2000">
          <a:solidFill>
            <a:schemeClr val="tx1"/>
          </a:solidFill>
          <a:latin typeface="+mn-lt"/>
        </a:defRPr>
      </a:lvl8pPr>
      <a:lvl9pPr marL="3878840" indent="-22816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2666" rtl="0" eaLnBrk="1" latinLnBrk="0" hangingPunct="1">
        <a:defRPr sz="1800" kern="1200">
          <a:solidFill>
            <a:schemeClr val="tx1"/>
          </a:solidFill>
          <a:latin typeface="+mn-lt"/>
          <a:ea typeface="+mn-ea"/>
          <a:cs typeface="+mn-cs"/>
        </a:defRPr>
      </a:lvl1pPr>
      <a:lvl2pPr marL="456325" algn="l" defTabSz="912666" rtl="0" eaLnBrk="1" latinLnBrk="0" hangingPunct="1">
        <a:defRPr sz="1800" kern="1200">
          <a:solidFill>
            <a:schemeClr val="tx1"/>
          </a:solidFill>
          <a:latin typeface="+mn-lt"/>
          <a:ea typeface="+mn-ea"/>
          <a:cs typeface="+mn-cs"/>
        </a:defRPr>
      </a:lvl2pPr>
      <a:lvl3pPr marL="912666" algn="l" defTabSz="912666" rtl="0" eaLnBrk="1" latinLnBrk="0" hangingPunct="1">
        <a:defRPr sz="1800" kern="1200">
          <a:solidFill>
            <a:schemeClr val="tx1"/>
          </a:solidFill>
          <a:latin typeface="+mn-lt"/>
          <a:ea typeface="+mn-ea"/>
          <a:cs typeface="+mn-cs"/>
        </a:defRPr>
      </a:lvl3pPr>
      <a:lvl4pPr marL="1369010" algn="l" defTabSz="912666" rtl="0" eaLnBrk="1" latinLnBrk="0" hangingPunct="1">
        <a:defRPr sz="1800" kern="1200">
          <a:solidFill>
            <a:schemeClr val="tx1"/>
          </a:solidFill>
          <a:latin typeface="+mn-lt"/>
          <a:ea typeface="+mn-ea"/>
          <a:cs typeface="+mn-cs"/>
        </a:defRPr>
      </a:lvl4pPr>
      <a:lvl5pPr marL="1825342" algn="l" defTabSz="912666" rtl="0" eaLnBrk="1" latinLnBrk="0" hangingPunct="1">
        <a:defRPr sz="1800" kern="1200">
          <a:solidFill>
            <a:schemeClr val="tx1"/>
          </a:solidFill>
          <a:latin typeface="+mn-lt"/>
          <a:ea typeface="+mn-ea"/>
          <a:cs typeface="+mn-cs"/>
        </a:defRPr>
      </a:lvl5pPr>
      <a:lvl6pPr marL="2281671" algn="l" defTabSz="912666" rtl="0" eaLnBrk="1" latinLnBrk="0" hangingPunct="1">
        <a:defRPr sz="1800" kern="1200">
          <a:solidFill>
            <a:schemeClr val="tx1"/>
          </a:solidFill>
          <a:latin typeface="+mn-lt"/>
          <a:ea typeface="+mn-ea"/>
          <a:cs typeface="+mn-cs"/>
        </a:defRPr>
      </a:lvl6pPr>
      <a:lvl7pPr marL="2738015" algn="l" defTabSz="912666" rtl="0" eaLnBrk="1" latinLnBrk="0" hangingPunct="1">
        <a:defRPr sz="1800" kern="1200">
          <a:solidFill>
            <a:schemeClr val="tx1"/>
          </a:solidFill>
          <a:latin typeface="+mn-lt"/>
          <a:ea typeface="+mn-ea"/>
          <a:cs typeface="+mn-cs"/>
        </a:defRPr>
      </a:lvl7pPr>
      <a:lvl8pPr marL="3194346" algn="l" defTabSz="912666" rtl="0" eaLnBrk="1" latinLnBrk="0" hangingPunct="1">
        <a:defRPr sz="1800" kern="1200">
          <a:solidFill>
            <a:schemeClr val="tx1"/>
          </a:solidFill>
          <a:latin typeface="+mn-lt"/>
          <a:ea typeface="+mn-ea"/>
          <a:cs typeface="+mn-cs"/>
        </a:defRPr>
      </a:lvl8pPr>
      <a:lvl9pPr marL="3650681" algn="l" defTabSz="912666"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64" tIns="45633" rIns="91264" bIns="45633"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37"/>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64" tIns="45633" rIns="91264" bIns="4563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264" tIns="45633" rIns="91264" bIns="45633" numCol="1" anchor="t" anchorCtr="0" compatLnSpc="1">
            <a:prstTxWarp prst="textNoShape">
              <a:avLst/>
            </a:prstTxWarp>
          </a:bodyPr>
          <a:lstStyle>
            <a:lvl1pPr eaLnBrk="1" hangingPunct="1">
              <a:defRPr sz="1400" smtClean="0"/>
            </a:lvl1pPr>
          </a:lstStyle>
          <a:p>
            <a:pPr defTabSz="912666" fontAlgn="base">
              <a:spcBef>
                <a:spcPct val="0"/>
              </a:spcBef>
              <a:spcAft>
                <a:spcPct val="0"/>
              </a:spcAft>
              <a:defRPr/>
            </a:pPr>
            <a:endParaRPr lang="en-US" altLang="en-US" dirty="0">
              <a:solidFill>
                <a:srgbClr val="000000"/>
              </a:solidFill>
              <a:cs typeface="Arial" pitchFamily="34" charset="0"/>
            </a:endParaRPr>
          </a:p>
        </p:txBody>
      </p:sp>
      <p:sp>
        <p:nvSpPr>
          <p:cNvPr id="1029"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264" tIns="45633" rIns="91264" bIns="45633" numCol="1" anchor="t" anchorCtr="0" compatLnSpc="1">
            <a:prstTxWarp prst="textNoShape">
              <a:avLst/>
            </a:prstTxWarp>
          </a:bodyPr>
          <a:lstStyle>
            <a:lvl1pPr algn="ctr" eaLnBrk="1" hangingPunct="1">
              <a:defRPr sz="1400" smtClean="0"/>
            </a:lvl1pPr>
          </a:lstStyle>
          <a:p>
            <a:pPr defTabSz="912666" fontAlgn="base">
              <a:spcBef>
                <a:spcPct val="0"/>
              </a:spcBef>
              <a:spcAft>
                <a:spcPct val="0"/>
              </a:spcAft>
              <a:defRPr/>
            </a:pPr>
            <a:endParaRPr lang="en-US" altLang="en-US" dirty="0">
              <a:solidFill>
                <a:srgbClr val="000000"/>
              </a:solidFill>
              <a:cs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264" tIns="45633" rIns="91264" bIns="45633" numCol="1" anchor="t" anchorCtr="0" compatLnSpc="1">
            <a:prstTxWarp prst="textNoShape">
              <a:avLst/>
            </a:prstTxWarp>
          </a:bodyPr>
          <a:lstStyle>
            <a:lvl1pPr algn="r" eaLnBrk="1" hangingPunct="1">
              <a:defRPr sz="1400" smtClean="0"/>
            </a:lvl1pPr>
          </a:lstStyle>
          <a:p>
            <a:pPr defTabSz="912666" fontAlgn="base">
              <a:spcBef>
                <a:spcPct val="0"/>
              </a:spcBef>
              <a:spcAft>
                <a:spcPct val="0"/>
              </a:spcAft>
              <a:defRPr/>
            </a:pPr>
            <a:fld id="{D5B5DA7C-2CC3-4943-997B-84FC10C5C9F9}" type="slidenum">
              <a:rPr lang="en-US" altLang="en-US" smtClean="0">
                <a:solidFill>
                  <a:srgbClr val="000000"/>
                </a:solidFill>
                <a:cs typeface="Arial" pitchFamily="34" charset="0"/>
              </a:rPr>
              <a:pPr defTabSz="912666" fontAlgn="base">
                <a:spcBef>
                  <a:spcPct val="0"/>
                </a:spcBef>
                <a:spcAft>
                  <a:spcPct val="0"/>
                </a:spcAft>
                <a:defRPr/>
              </a:pPr>
              <a:t>‹#›</a:t>
            </a:fld>
            <a:endParaRPr lang="en-US" altLang="en-US" dirty="0">
              <a:solidFill>
                <a:srgbClr val="000000"/>
              </a:solidFill>
              <a:cs typeface="Arial" pitchFamily="34" charset="0"/>
            </a:endParaRPr>
          </a:p>
        </p:txBody>
      </p:sp>
    </p:spTree>
  </p:cSld>
  <p:clrMap bg1="lt1" tx1="dk1" bg2="lt2" tx2="dk2" accent1="accent1" accent2="accent2" accent3="accent3" accent4="accent4" accent5="accent5" accent6="accent6" hlink="hlink" folHlink="folHlink"/>
  <p:sldLayoutIdLst>
    <p:sldLayoutId id="214748383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325" algn="ctr" rtl="0" eaLnBrk="0" fontAlgn="base" hangingPunct="0">
        <a:spcBef>
          <a:spcPct val="0"/>
        </a:spcBef>
        <a:spcAft>
          <a:spcPct val="0"/>
        </a:spcAft>
        <a:defRPr sz="4400">
          <a:solidFill>
            <a:schemeClr val="tx2"/>
          </a:solidFill>
          <a:latin typeface="Arial" pitchFamily="34" charset="0"/>
        </a:defRPr>
      </a:lvl6pPr>
      <a:lvl7pPr marL="912666" algn="ctr" rtl="0" eaLnBrk="0" fontAlgn="base" hangingPunct="0">
        <a:spcBef>
          <a:spcPct val="0"/>
        </a:spcBef>
        <a:spcAft>
          <a:spcPct val="0"/>
        </a:spcAft>
        <a:defRPr sz="4400">
          <a:solidFill>
            <a:schemeClr val="tx2"/>
          </a:solidFill>
          <a:latin typeface="Arial" pitchFamily="34" charset="0"/>
        </a:defRPr>
      </a:lvl7pPr>
      <a:lvl8pPr marL="1369010" algn="ctr" rtl="0" eaLnBrk="0" fontAlgn="base" hangingPunct="0">
        <a:spcBef>
          <a:spcPct val="0"/>
        </a:spcBef>
        <a:spcAft>
          <a:spcPct val="0"/>
        </a:spcAft>
        <a:defRPr sz="4400">
          <a:solidFill>
            <a:schemeClr val="tx2"/>
          </a:solidFill>
          <a:latin typeface="Arial" pitchFamily="34" charset="0"/>
        </a:defRPr>
      </a:lvl8pPr>
      <a:lvl9pPr marL="1825342" algn="ctr" rtl="0" eaLnBrk="0" fontAlgn="base" hangingPunct="0">
        <a:spcBef>
          <a:spcPct val="0"/>
        </a:spcBef>
        <a:spcAft>
          <a:spcPct val="0"/>
        </a:spcAft>
        <a:defRPr sz="4400">
          <a:solidFill>
            <a:schemeClr val="tx2"/>
          </a:solidFill>
          <a:latin typeface="Arial" pitchFamily="34" charset="0"/>
        </a:defRPr>
      </a:lvl9pPr>
    </p:titleStyle>
    <p:bodyStyle>
      <a:lvl1pPr marL="342259" indent="-342259" algn="l" rtl="0" eaLnBrk="0" fontAlgn="base" hangingPunct="0">
        <a:spcBef>
          <a:spcPct val="20000"/>
        </a:spcBef>
        <a:spcAft>
          <a:spcPct val="0"/>
        </a:spcAft>
        <a:buChar char="•"/>
        <a:defRPr sz="3200">
          <a:solidFill>
            <a:schemeClr val="tx1"/>
          </a:solidFill>
          <a:latin typeface="+mn-lt"/>
          <a:ea typeface="+mn-ea"/>
          <a:cs typeface="+mn-cs"/>
        </a:defRPr>
      </a:lvl1pPr>
      <a:lvl2pPr marL="741544" indent="-285220" algn="l" rtl="0" eaLnBrk="0" fontAlgn="base" hangingPunct="0">
        <a:spcBef>
          <a:spcPct val="20000"/>
        </a:spcBef>
        <a:spcAft>
          <a:spcPct val="0"/>
        </a:spcAft>
        <a:buChar char="–"/>
        <a:defRPr sz="2800">
          <a:solidFill>
            <a:schemeClr val="tx1"/>
          </a:solidFill>
          <a:latin typeface="+mn-lt"/>
        </a:defRPr>
      </a:lvl2pPr>
      <a:lvl3pPr marL="1140834" indent="-228162" algn="l" rtl="0" eaLnBrk="0" fontAlgn="base" hangingPunct="0">
        <a:spcBef>
          <a:spcPct val="20000"/>
        </a:spcBef>
        <a:spcAft>
          <a:spcPct val="0"/>
        </a:spcAft>
        <a:buChar char="•"/>
        <a:defRPr sz="2400">
          <a:solidFill>
            <a:schemeClr val="tx1"/>
          </a:solidFill>
          <a:latin typeface="+mn-lt"/>
        </a:defRPr>
      </a:lvl3pPr>
      <a:lvl4pPr marL="1597168" indent="-228162" algn="l" rtl="0" eaLnBrk="0" fontAlgn="base" hangingPunct="0">
        <a:spcBef>
          <a:spcPct val="20000"/>
        </a:spcBef>
        <a:spcAft>
          <a:spcPct val="0"/>
        </a:spcAft>
        <a:buChar char="–"/>
        <a:defRPr sz="2000">
          <a:solidFill>
            <a:schemeClr val="tx1"/>
          </a:solidFill>
          <a:latin typeface="+mn-lt"/>
        </a:defRPr>
      </a:lvl4pPr>
      <a:lvl5pPr marL="2053515" indent="-228162" algn="l" rtl="0" eaLnBrk="0" fontAlgn="base" hangingPunct="0">
        <a:spcBef>
          <a:spcPct val="20000"/>
        </a:spcBef>
        <a:spcAft>
          <a:spcPct val="0"/>
        </a:spcAft>
        <a:buChar char="»"/>
        <a:defRPr sz="2000">
          <a:solidFill>
            <a:schemeClr val="tx1"/>
          </a:solidFill>
          <a:latin typeface="+mn-lt"/>
        </a:defRPr>
      </a:lvl5pPr>
      <a:lvl6pPr marL="2509846" indent="-228162" algn="l" rtl="0" eaLnBrk="0" fontAlgn="base" hangingPunct="0">
        <a:spcBef>
          <a:spcPct val="20000"/>
        </a:spcBef>
        <a:spcAft>
          <a:spcPct val="0"/>
        </a:spcAft>
        <a:buChar char="»"/>
        <a:defRPr sz="2000">
          <a:solidFill>
            <a:schemeClr val="tx1"/>
          </a:solidFill>
          <a:latin typeface="+mn-lt"/>
        </a:defRPr>
      </a:lvl6pPr>
      <a:lvl7pPr marL="2966176" indent="-228162" algn="l" rtl="0" eaLnBrk="0" fontAlgn="base" hangingPunct="0">
        <a:spcBef>
          <a:spcPct val="20000"/>
        </a:spcBef>
        <a:spcAft>
          <a:spcPct val="0"/>
        </a:spcAft>
        <a:buChar char="»"/>
        <a:defRPr sz="2000">
          <a:solidFill>
            <a:schemeClr val="tx1"/>
          </a:solidFill>
          <a:latin typeface="+mn-lt"/>
        </a:defRPr>
      </a:lvl7pPr>
      <a:lvl8pPr marL="3422517" indent="-228162" algn="l" rtl="0" eaLnBrk="0" fontAlgn="base" hangingPunct="0">
        <a:spcBef>
          <a:spcPct val="20000"/>
        </a:spcBef>
        <a:spcAft>
          <a:spcPct val="0"/>
        </a:spcAft>
        <a:buChar char="»"/>
        <a:defRPr sz="2000">
          <a:solidFill>
            <a:schemeClr val="tx1"/>
          </a:solidFill>
          <a:latin typeface="+mn-lt"/>
        </a:defRPr>
      </a:lvl8pPr>
      <a:lvl9pPr marL="3878840" indent="-228162"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2666" rtl="0" eaLnBrk="1" latinLnBrk="0" hangingPunct="1">
        <a:defRPr sz="1800" kern="1200">
          <a:solidFill>
            <a:schemeClr val="tx1"/>
          </a:solidFill>
          <a:latin typeface="+mn-lt"/>
          <a:ea typeface="+mn-ea"/>
          <a:cs typeface="+mn-cs"/>
        </a:defRPr>
      </a:lvl1pPr>
      <a:lvl2pPr marL="456325" algn="l" defTabSz="912666" rtl="0" eaLnBrk="1" latinLnBrk="0" hangingPunct="1">
        <a:defRPr sz="1800" kern="1200">
          <a:solidFill>
            <a:schemeClr val="tx1"/>
          </a:solidFill>
          <a:latin typeface="+mn-lt"/>
          <a:ea typeface="+mn-ea"/>
          <a:cs typeface="+mn-cs"/>
        </a:defRPr>
      </a:lvl2pPr>
      <a:lvl3pPr marL="912666" algn="l" defTabSz="912666" rtl="0" eaLnBrk="1" latinLnBrk="0" hangingPunct="1">
        <a:defRPr sz="1800" kern="1200">
          <a:solidFill>
            <a:schemeClr val="tx1"/>
          </a:solidFill>
          <a:latin typeface="+mn-lt"/>
          <a:ea typeface="+mn-ea"/>
          <a:cs typeface="+mn-cs"/>
        </a:defRPr>
      </a:lvl3pPr>
      <a:lvl4pPr marL="1369010" algn="l" defTabSz="912666" rtl="0" eaLnBrk="1" latinLnBrk="0" hangingPunct="1">
        <a:defRPr sz="1800" kern="1200">
          <a:solidFill>
            <a:schemeClr val="tx1"/>
          </a:solidFill>
          <a:latin typeface="+mn-lt"/>
          <a:ea typeface="+mn-ea"/>
          <a:cs typeface="+mn-cs"/>
        </a:defRPr>
      </a:lvl4pPr>
      <a:lvl5pPr marL="1825342" algn="l" defTabSz="912666" rtl="0" eaLnBrk="1" latinLnBrk="0" hangingPunct="1">
        <a:defRPr sz="1800" kern="1200">
          <a:solidFill>
            <a:schemeClr val="tx1"/>
          </a:solidFill>
          <a:latin typeface="+mn-lt"/>
          <a:ea typeface="+mn-ea"/>
          <a:cs typeface="+mn-cs"/>
        </a:defRPr>
      </a:lvl5pPr>
      <a:lvl6pPr marL="2281671" algn="l" defTabSz="912666" rtl="0" eaLnBrk="1" latinLnBrk="0" hangingPunct="1">
        <a:defRPr sz="1800" kern="1200">
          <a:solidFill>
            <a:schemeClr val="tx1"/>
          </a:solidFill>
          <a:latin typeface="+mn-lt"/>
          <a:ea typeface="+mn-ea"/>
          <a:cs typeface="+mn-cs"/>
        </a:defRPr>
      </a:lvl6pPr>
      <a:lvl7pPr marL="2738015" algn="l" defTabSz="912666" rtl="0" eaLnBrk="1" latinLnBrk="0" hangingPunct="1">
        <a:defRPr sz="1800" kern="1200">
          <a:solidFill>
            <a:schemeClr val="tx1"/>
          </a:solidFill>
          <a:latin typeface="+mn-lt"/>
          <a:ea typeface="+mn-ea"/>
          <a:cs typeface="+mn-cs"/>
        </a:defRPr>
      </a:lvl7pPr>
      <a:lvl8pPr marL="3194346" algn="l" defTabSz="912666" rtl="0" eaLnBrk="1" latinLnBrk="0" hangingPunct="1">
        <a:defRPr sz="1800" kern="1200">
          <a:solidFill>
            <a:schemeClr val="tx1"/>
          </a:solidFill>
          <a:latin typeface="+mn-lt"/>
          <a:ea typeface="+mn-ea"/>
          <a:cs typeface="+mn-cs"/>
        </a:defRPr>
      </a:lvl8pPr>
      <a:lvl9pPr marL="3650681" algn="l" defTabSz="912666"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9727" y="312540"/>
            <a:ext cx="7804547" cy="151804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r>
              <a:rPr sz="5600"/>
              <a:t>Title Text</a:t>
            </a:r>
          </a:p>
        </p:txBody>
      </p:sp>
      <p:sp>
        <p:nvSpPr>
          <p:cNvPr id="3" name="Shape 3"/>
          <p:cNvSpPr>
            <a:spLocks noGrp="1"/>
          </p:cNvSpPr>
          <p:nvPr>
            <p:ph type="body" idx="1"/>
          </p:nvPr>
        </p:nvSpPr>
        <p:spPr>
          <a:xfrm>
            <a:off x="669727" y="1830588"/>
            <a:ext cx="7804547" cy="442019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Lst>
  <p:transition spd="med"/>
  <p:txStyles>
    <p:titleStyle>
      <a:lvl1pPr algn="ctr" defTabSz="409974">
        <a:defRPr sz="5600">
          <a:latin typeface="+mn-lt"/>
          <a:ea typeface="+mn-ea"/>
          <a:cs typeface="+mn-cs"/>
          <a:sym typeface="Helvetica Light"/>
        </a:defRPr>
      </a:lvl1pPr>
      <a:lvl2pPr indent="160426" algn="ctr" defTabSz="409974">
        <a:defRPr sz="5600">
          <a:latin typeface="+mn-lt"/>
          <a:ea typeface="+mn-ea"/>
          <a:cs typeface="+mn-cs"/>
          <a:sym typeface="Helvetica Light"/>
        </a:defRPr>
      </a:lvl2pPr>
      <a:lvl3pPr indent="320844" algn="ctr" defTabSz="409974">
        <a:defRPr sz="5600">
          <a:latin typeface="+mn-lt"/>
          <a:ea typeface="+mn-ea"/>
          <a:cs typeface="+mn-cs"/>
          <a:sym typeface="Helvetica Light"/>
        </a:defRPr>
      </a:lvl3pPr>
      <a:lvl4pPr indent="481274" algn="ctr" defTabSz="409974">
        <a:defRPr sz="5600">
          <a:latin typeface="+mn-lt"/>
          <a:ea typeface="+mn-ea"/>
          <a:cs typeface="+mn-cs"/>
          <a:sym typeface="Helvetica Light"/>
        </a:defRPr>
      </a:lvl4pPr>
      <a:lvl5pPr indent="641694" algn="ctr" defTabSz="409974">
        <a:defRPr sz="5600">
          <a:latin typeface="+mn-lt"/>
          <a:ea typeface="+mn-ea"/>
          <a:cs typeface="+mn-cs"/>
          <a:sym typeface="Helvetica Light"/>
        </a:defRPr>
      </a:lvl5pPr>
      <a:lvl6pPr indent="802126" algn="ctr" defTabSz="409974">
        <a:defRPr sz="5600">
          <a:latin typeface="+mn-lt"/>
          <a:ea typeface="+mn-ea"/>
          <a:cs typeface="+mn-cs"/>
          <a:sym typeface="Helvetica Light"/>
        </a:defRPr>
      </a:lvl6pPr>
      <a:lvl7pPr indent="962545" algn="ctr" defTabSz="409974">
        <a:defRPr sz="5600">
          <a:latin typeface="+mn-lt"/>
          <a:ea typeface="+mn-ea"/>
          <a:cs typeface="+mn-cs"/>
          <a:sym typeface="Helvetica Light"/>
        </a:defRPr>
      </a:lvl7pPr>
      <a:lvl8pPr indent="1122974" algn="ctr" defTabSz="409974">
        <a:defRPr sz="5600">
          <a:latin typeface="+mn-lt"/>
          <a:ea typeface="+mn-ea"/>
          <a:cs typeface="+mn-cs"/>
          <a:sym typeface="Helvetica Light"/>
        </a:defRPr>
      </a:lvl8pPr>
      <a:lvl9pPr indent="1283395" algn="ctr" defTabSz="409974">
        <a:defRPr sz="5600">
          <a:latin typeface="+mn-lt"/>
          <a:ea typeface="+mn-ea"/>
          <a:cs typeface="+mn-cs"/>
          <a:sym typeface="Helvetica Light"/>
        </a:defRPr>
      </a:lvl9pPr>
    </p:titleStyle>
    <p:bodyStyle>
      <a:lvl1pPr marL="311936" indent="-311936" defTabSz="409974">
        <a:spcBef>
          <a:spcPts val="2953"/>
        </a:spcBef>
        <a:buSzPct val="75000"/>
        <a:buChar char="•"/>
        <a:defRPr sz="2500">
          <a:latin typeface="+mn-lt"/>
          <a:ea typeface="+mn-ea"/>
          <a:cs typeface="+mn-cs"/>
          <a:sym typeface="Helvetica Light"/>
        </a:defRPr>
      </a:lvl1pPr>
      <a:lvl2pPr marL="623872" indent="-311936" defTabSz="409974">
        <a:spcBef>
          <a:spcPts val="2953"/>
        </a:spcBef>
        <a:buSzPct val="75000"/>
        <a:buChar char="•"/>
        <a:defRPr sz="2500">
          <a:latin typeface="+mn-lt"/>
          <a:ea typeface="+mn-ea"/>
          <a:cs typeface="+mn-cs"/>
          <a:sym typeface="Helvetica Light"/>
        </a:defRPr>
      </a:lvl2pPr>
      <a:lvl3pPr marL="935808" indent="-311936" defTabSz="409974">
        <a:spcBef>
          <a:spcPts val="2953"/>
        </a:spcBef>
        <a:buSzPct val="75000"/>
        <a:buChar char="•"/>
        <a:defRPr sz="2500">
          <a:latin typeface="+mn-lt"/>
          <a:ea typeface="+mn-ea"/>
          <a:cs typeface="+mn-cs"/>
          <a:sym typeface="Helvetica Light"/>
        </a:defRPr>
      </a:lvl3pPr>
      <a:lvl4pPr marL="1247744" indent="-311936" defTabSz="409974">
        <a:spcBef>
          <a:spcPts val="2953"/>
        </a:spcBef>
        <a:buSzPct val="75000"/>
        <a:buChar char="•"/>
        <a:defRPr sz="2500">
          <a:latin typeface="+mn-lt"/>
          <a:ea typeface="+mn-ea"/>
          <a:cs typeface="+mn-cs"/>
          <a:sym typeface="Helvetica Light"/>
        </a:defRPr>
      </a:lvl4pPr>
      <a:lvl5pPr marL="1559680" indent="-311936" defTabSz="409974">
        <a:spcBef>
          <a:spcPts val="2953"/>
        </a:spcBef>
        <a:buSzPct val="75000"/>
        <a:buChar char="•"/>
        <a:defRPr sz="2500">
          <a:latin typeface="+mn-lt"/>
          <a:ea typeface="+mn-ea"/>
          <a:cs typeface="+mn-cs"/>
          <a:sym typeface="Helvetica Light"/>
        </a:defRPr>
      </a:lvl5pPr>
      <a:lvl6pPr marL="1871617" indent="-311936" defTabSz="409974">
        <a:spcBef>
          <a:spcPts val="2953"/>
        </a:spcBef>
        <a:buSzPct val="75000"/>
        <a:buChar char="•"/>
        <a:defRPr sz="2500">
          <a:latin typeface="+mn-lt"/>
          <a:ea typeface="+mn-ea"/>
          <a:cs typeface="+mn-cs"/>
          <a:sym typeface="Helvetica Light"/>
        </a:defRPr>
      </a:lvl6pPr>
      <a:lvl7pPr marL="2183554" indent="-311936" defTabSz="409974">
        <a:spcBef>
          <a:spcPts val="2953"/>
        </a:spcBef>
        <a:buSzPct val="75000"/>
        <a:buChar char="•"/>
        <a:defRPr sz="2500">
          <a:latin typeface="+mn-lt"/>
          <a:ea typeface="+mn-ea"/>
          <a:cs typeface="+mn-cs"/>
          <a:sym typeface="Helvetica Light"/>
        </a:defRPr>
      </a:lvl7pPr>
      <a:lvl8pPr marL="2495490" indent="-311936" defTabSz="409974">
        <a:spcBef>
          <a:spcPts val="2953"/>
        </a:spcBef>
        <a:buSzPct val="75000"/>
        <a:buChar char="•"/>
        <a:defRPr sz="2500">
          <a:latin typeface="+mn-lt"/>
          <a:ea typeface="+mn-ea"/>
          <a:cs typeface="+mn-cs"/>
          <a:sym typeface="Helvetica Light"/>
        </a:defRPr>
      </a:lvl8pPr>
      <a:lvl9pPr marL="2807429" indent="-311936" defTabSz="409974">
        <a:spcBef>
          <a:spcPts val="2953"/>
        </a:spcBef>
        <a:buSzPct val="75000"/>
        <a:buChar char="•"/>
        <a:defRPr sz="2500">
          <a:latin typeface="+mn-lt"/>
          <a:ea typeface="+mn-ea"/>
          <a:cs typeface="+mn-cs"/>
          <a:sym typeface="Helvetica Light"/>
        </a:defRPr>
      </a:lvl9pPr>
    </p:bodyStyle>
    <p:otherStyle>
      <a:lvl1pPr algn="ctr" defTabSz="409974">
        <a:defRPr>
          <a:solidFill>
            <a:schemeClr val="tx1"/>
          </a:solidFill>
          <a:latin typeface="+mn-lt"/>
          <a:ea typeface="+mn-ea"/>
          <a:cs typeface="+mn-cs"/>
          <a:sym typeface="Helvetica Light"/>
        </a:defRPr>
      </a:lvl1pPr>
      <a:lvl2pPr indent="160426" algn="ctr" defTabSz="409974">
        <a:defRPr>
          <a:solidFill>
            <a:schemeClr val="tx1"/>
          </a:solidFill>
          <a:latin typeface="+mn-lt"/>
          <a:ea typeface="+mn-ea"/>
          <a:cs typeface="+mn-cs"/>
          <a:sym typeface="Helvetica Light"/>
        </a:defRPr>
      </a:lvl2pPr>
      <a:lvl3pPr indent="320844" algn="ctr" defTabSz="409974">
        <a:defRPr>
          <a:solidFill>
            <a:schemeClr val="tx1"/>
          </a:solidFill>
          <a:latin typeface="+mn-lt"/>
          <a:ea typeface="+mn-ea"/>
          <a:cs typeface="+mn-cs"/>
          <a:sym typeface="Helvetica Light"/>
        </a:defRPr>
      </a:lvl3pPr>
      <a:lvl4pPr indent="481274" algn="ctr" defTabSz="409974">
        <a:defRPr>
          <a:solidFill>
            <a:schemeClr val="tx1"/>
          </a:solidFill>
          <a:latin typeface="+mn-lt"/>
          <a:ea typeface="+mn-ea"/>
          <a:cs typeface="+mn-cs"/>
          <a:sym typeface="Helvetica Light"/>
        </a:defRPr>
      </a:lvl4pPr>
      <a:lvl5pPr indent="641694" algn="ctr" defTabSz="409974">
        <a:defRPr>
          <a:solidFill>
            <a:schemeClr val="tx1"/>
          </a:solidFill>
          <a:latin typeface="+mn-lt"/>
          <a:ea typeface="+mn-ea"/>
          <a:cs typeface="+mn-cs"/>
          <a:sym typeface="Helvetica Light"/>
        </a:defRPr>
      </a:lvl5pPr>
      <a:lvl6pPr indent="802126" algn="ctr" defTabSz="409974">
        <a:defRPr>
          <a:solidFill>
            <a:schemeClr val="tx1"/>
          </a:solidFill>
          <a:latin typeface="+mn-lt"/>
          <a:ea typeface="+mn-ea"/>
          <a:cs typeface="+mn-cs"/>
          <a:sym typeface="Helvetica Light"/>
        </a:defRPr>
      </a:lvl6pPr>
      <a:lvl7pPr indent="962545" algn="ctr" defTabSz="409974">
        <a:defRPr>
          <a:solidFill>
            <a:schemeClr val="tx1"/>
          </a:solidFill>
          <a:latin typeface="+mn-lt"/>
          <a:ea typeface="+mn-ea"/>
          <a:cs typeface="+mn-cs"/>
          <a:sym typeface="Helvetica Light"/>
        </a:defRPr>
      </a:lvl7pPr>
      <a:lvl8pPr indent="1122974" algn="ctr" defTabSz="409974">
        <a:defRPr>
          <a:solidFill>
            <a:schemeClr val="tx1"/>
          </a:solidFill>
          <a:latin typeface="+mn-lt"/>
          <a:ea typeface="+mn-ea"/>
          <a:cs typeface="+mn-cs"/>
          <a:sym typeface="Helvetica Light"/>
        </a:defRPr>
      </a:lvl8pPr>
      <a:lvl9pPr indent="1283395" algn="ctr" defTabSz="409974">
        <a:defRPr>
          <a:solidFill>
            <a:schemeClr val="tx1"/>
          </a:solidFill>
          <a:latin typeface="+mn-lt"/>
          <a:ea typeface="+mn-ea"/>
          <a:cs typeface="+mn-cs"/>
          <a:sym typeface="Helvetica Light"/>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9727" y="312540"/>
            <a:ext cx="7804547" cy="151804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r>
              <a:rPr sz="5600"/>
              <a:t>Title Text</a:t>
            </a:r>
          </a:p>
        </p:txBody>
      </p:sp>
      <p:sp>
        <p:nvSpPr>
          <p:cNvPr id="3" name="Shape 3"/>
          <p:cNvSpPr>
            <a:spLocks noGrp="1"/>
          </p:cNvSpPr>
          <p:nvPr>
            <p:ph type="body" idx="1"/>
          </p:nvPr>
        </p:nvSpPr>
        <p:spPr>
          <a:xfrm>
            <a:off x="669727" y="1830588"/>
            <a:ext cx="7804547" cy="442019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cSld>
  <p:clrMap bg1="lt1" tx1="dk1" bg2="lt2" tx2="dk2" accent1="accent1" accent2="accent2" accent3="accent3" accent4="accent4" accent5="accent5" accent6="accent6" hlink="hlink" folHlink="folHlink"/>
  <p:sldLayoutIdLst>
    <p:sldLayoutId id="2147483844" r:id="rId1"/>
  </p:sldLayoutIdLst>
  <p:transition spd="med"/>
  <p:txStyles>
    <p:titleStyle>
      <a:lvl1pPr algn="ctr" defTabSz="409995">
        <a:defRPr sz="5600">
          <a:latin typeface="+mn-lt"/>
          <a:ea typeface="+mn-ea"/>
          <a:cs typeface="+mn-cs"/>
          <a:sym typeface="Helvetica Light"/>
        </a:defRPr>
      </a:lvl1pPr>
      <a:lvl2pPr indent="160434" algn="ctr" defTabSz="409995">
        <a:defRPr sz="5600">
          <a:latin typeface="+mn-lt"/>
          <a:ea typeface="+mn-ea"/>
          <a:cs typeface="+mn-cs"/>
          <a:sym typeface="Helvetica Light"/>
        </a:defRPr>
      </a:lvl2pPr>
      <a:lvl3pPr indent="320860" algn="ctr" defTabSz="409995">
        <a:defRPr sz="5600">
          <a:latin typeface="+mn-lt"/>
          <a:ea typeface="+mn-ea"/>
          <a:cs typeface="+mn-cs"/>
          <a:sym typeface="Helvetica Light"/>
        </a:defRPr>
      </a:lvl3pPr>
      <a:lvl4pPr indent="481299" algn="ctr" defTabSz="409995">
        <a:defRPr sz="5600">
          <a:latin typeface="+mn-lt"/>
          <a:ea typeface="+mn-ea"/>
          <a:cs typeface="+mn-cs"/>
          <a:sym typeface="Helvetica Light"/>
        </a:defRPr>
      </a:lvl4pPr>
      <a:lvl5pPr indent="641727" algn="ctr" defTabSz="409995">
        <a:defRPr sz="5600">
          <a:latin typeface="+mn-lt"/>
          <a:ea typeface="+mn-ea"/>
          <a:cs typeface="+mn-cs"/>
          <a:sym typeface="Helvetica Light"/>
        </a:defRPr>
      </a:lvl5pPr>
      <a:lvl6pPr indent="802167" algn="ctr" defTabSz="409995">
        <a:defRPr sz="5600">
          <a:latin typeface="+mn-lt"/>
          <a:ea typeface="+mn-ea"/>
          <a:cs typeface="+mn-cs"/>
          <a:sym typeface="Helvetica Light"/>
        </a:defRPr>
      </a:lvl6pPr>
      <a:lvl7pPr indent="962594" algn="ctr" defTabSz="409995">
        <a:defRPr sz="5600">
          <a:latin typeface="+mn-lt"/>
          <a:ea typeface="+mn-ea"/>
          <a:cs typeface="+mn-cs"/>
          <a:sym typeface="Helvetica Light"/>
        </a:defRPr>
      </a:lvl7pPr>
      <a:lvl8pPr indent="1123031" algn="ctr" defTabSz="409995">
        <a:defRPr sz="5600">
          <a:latin typeface="+mn-lt"/>
          <a:ea typeface="+mn-ea"/>
          <a:cs typeface="+mn-cs"/>
          <a:sym typeface="Helvetica Light"/>
        </a:defRPr>
      </a:lvl8pPr>
      <a:lvl9pPr indent="1283461" algn="ctr" defTabSz="409995">
        <a:defRPr sz="5600">
          <a:latin typeface="+mn-lt"/>
          <a:ea typeface="+mn-ea"/>
          <a:cs typeface="+mn-cs"/>
          <a:sym typeface="Helvetica Light"/>
        </a:defRPr>
      </a:lvl9pPr>
    </p:titleStyle>
    <p:bodyStyle>
      <a:lvl1pPr marL="311952" indent="-311952" defTabSz="409995">
        <a:spcBef>
          <a:spcPts val="2953"/>
        </a:spcBef>
        <a:buSzPct val="75000"/>
        <a:buChar char="•"/>
        <a:defRPr sz="2500">
          <a:latin typeface="+mn-lt"/>
          <a:ea typeface="+mn-ea"/>
          <a:cs typeface="+mn-cs"/>
          <a:sym typeface="Helvetica Light"/>
        </a:defRPr>
      </a:lvl1pPr>
      <a:lvl2pPr marL="623904" indent="-311952" defTabSz="409995">
        <a:spcBef>
          <a:spcPts val="2953"/>
        </a:spcBef>
        <a:buSzPct val="75000"/>
        <a:buChar char="•"/>
        <a:defRPr sz="2500">
          <a:latin typeface="+mn-lt"/>
          <a:ea typeface="+mn-ea"/>
          <a:cs typeface="+mn-cs"/>
          <a:sym typeface="Helvetica Light"/>
        </a:defRPr>
      </a:lvl2pPr>
      <a:lvl3pPr marL="935856" indent="-311952" defTabSz="409995">
        <a:spcBef>
          <a:spcPts val="2953"/>
        </a:spcBef>
        <a:buSzPct val="75000"/>
        <a:buChar char="•"/>
        <a:defRPr sz="2500">
          <a:latin typeface="+mn-lt"/>
          <a:ea typeface="+mn-ea"/>
          <a:cs typeface="+mn-cs"/>
          <a:sym typeface="Helvetica Light"/>
        </a:defRPr>
      </a:lvl3pPr>
      <a:lvl4pPr marL="1247808" indent="-311952" defTabSz="409995">
        <a:spcBef>
          <a:spcPts val="2953"/>
        </a:spcBef>
        <a:buSzPct val="75000"/>
        <a:buChar char="•"/>
        <a:defRPr sz="2500">
          <a:latin typeface="+mn-lt"/>
          <a:ea typeface="+mn-ea"/>
          <a:cs typeface="+mn-cs"/>
          <a:sym typeface="Helvetica Light"/>
        </a:defRPr>
      </a:lvl4pPr>
      <a:lvl5pPr marL="1559760" indent="-311952" defTabSz="409995">
        <a:spcBef>
          <a:spcPts val="2953"/>
        </a:spcBef>
        <a:buSzPct val="75000"/>
        <a:buChar char="•"/>
        <a:defRPr sz="2500">
          <a:latin typeface="+mn-lt"/>
          <a:ea typeface="+mn-ea"/>
          <a:cs typeface="+mn-cs"/>
          <a:sym typeface="Helvetica Light"/>
        </a:defRPr>
      </a:lvl5pPr>
      <a:lvl6pPr marL="1871713" indent="-311952" defTabSz="409995">
        <a:spcBef>
          <a:spcPts val="2953"/>
        </a:spcBef>
        <a:buSzPct val="75000"/>
        <a:buChar char="•"/>
        <a:defRPr sz="2500">
          <a:latin typeface="+mn-lt"/>
          <a:ea typeface="+mn-ea"/>
          <a:cs typeface="+mn-cs"/>
          <a:sym typeface="Helvetica Light"/>
        </a:defRPr>
      </a:lvl6pPr>
      <a:lvl7pPr marL="2183666" indent="-311952" defTabSz="409995">
        <a:spcBef>
          <a:spcPts val="2953"/>
        </a:spcBef>
        <a:buSzPct val="75000"/>
        <a:buChar char="•"/>
        <a:defRPr sz="2500">
          <a:latin typeface="+mn-lt"/>
          <a:ea typeface="+mn-ea"/>
          <a:cs typeface="+mn-cs"/>
          <a:sym typeface="Helvetica Light"/>
        </a:defRPr>
      </a:lvl7pPr>
      <a:lvl8pPr marL="2495618" indent="-311952" defTabSz="409995">
        <a:spcBef>
          <a:spcPts val="2953"/>
        </a:spcBef>
        <a:buSzPct val="75000"/>
        <a:buChar char="•"/>
        <a:defRPr sz="2500">
          <a:latin typeface="+mn-lt"/>
          <a:ea typeface="+mn-ea"/>
          <a:cs typeface="+mn-cs"/>
          <a:sym typeface="Helvetica Light"/>
        </a:defRPr>
      </a:lvl8pPr>
      <a:lvl9pPr marL="2807573" indent="-311952" defTabSz="409995">
        <a:spcBef>
          <a:spcPts val="2953"/>
        </a:spcBef>
        <a:buSzPct val="75000"/>
        <a:buChar char="•"/>
        <a:defRPr sz="2500">
          <a:latin typeface="+mn-lt"/>
          <a:ea typeface="+mn-ea"/>
          <a:cs typeface="+mn-cs"/>
          <a:sym typeface="Helvetica Light"/>
        </a:defRPr>
      </a:lvl9pPr>
    </p:bodyStyle>
    <p:otherStyle>
      <a:lvl1pPr algn="ctr" defTabSz="409995">
        <a:defRPr>
          <a:solidFill>
            <a:schemeClr val="tx1"/>
          </a:solidFill>
          <a:latin typeface="+mn-lt"/>
          <a:ea typeface="+mn-ea"/>
          <a:cs typeface="+mn-cs"/>
          <a:sym typeface="Helvetica Light"/>
        </a:defRPr>
      </a:lvl1pPr>
      <a:lvl2pPr indent="160434" algn="ctr" defTabSz="409995">
        <a:defRPr>
          <a:solidFill>
            <a:schemeClr val="tx1"/>
          </a:solidFill>
          <a:latin typeface="+mn-lt"/>
          <a:ea typeface="+mn-ea"/>
          <a:cs typeface="+mn-cs"/>
          <a:sym typeface="Helvetica Light"/>
        </a:defRPr>
      </a:lvl2pPr>
      <a:lvl3pPr indent="320860" algn="ctr" defTabSz="409995">
        <a:defRPr>
          <a:solidFill>
            <a:schemeClr val="tx1"/>
          </a:solidFill>
          <a:latin typeface="+mn-lt"/>
          <a:ea typeface="+mn-ea"/>
          <a:cs typeface="+mn-cs"/>
          <a:sym typeface="Helvetica Light"/>
        </a:defRPr>
      </a:lvl3pPr>
      <a:lvl4pPr indent="481299" algn="ctr" defTabSz="409995">
        <a:defRPr>
          <a:solidFill>
            <a:schemeClr val="tx1"/>
          </a:solidFill>
          <a:latin typeface="+mn-lt"/>
          <a:ea typeface="+mn-ea"/>
          <a:cs typeface="+mn-cs"/>
          <a:sym typeface="Helvetica Light"/>
        </a:defRPr>
      </a:lvl4pPr>
      <a:lvl5pPr indent="641727" algn="ctr" defTabSz="409995">
        <a:defRPr>
          <a:solidFill>
            <a:schemeClr val="tx1"/>
          </a:solidFill>
          <a:latin typeface="+mn-lt"/>
          <a:ea typeface="+mn-ea"/>
          <a:cs typeface="+mn-cs"/>
          <a:sym typeface="Helvetica Light"/>
        </a:defRPr>
      </a:lvl5pPr>
      <a:lvl6pPr indent="802167" algn="ctr" defTabSz="409995">
        <a:defRPr>
          <a:solidFill>
            <a:schemeClr val="tx1"/>
          </a:solidFill>
          <a:latin typeface="+mn-lt"/>
          <a:ea typeface="+mn-ea"/>
          <a:cs typeface="+mn-cs"/>
          <a:sym typeface="Helvetica Light"/>
        </a:defRPr>
      </a:lvl6pPr>
      <a:lvl7pPr indent="962594" algn="ctr" defTabSz="409995">
        <a:defRPr>
          <a:solidFill>
            <a:schemeClr val="tx1"/>
          </a:solidFill>
          <a:latin typeface="+mn-lt"/>
          <a:ea typeface="+mn-ea"/>
          <a:cs typeface="+mn-cs"/>
          <a:sym typeface="Helvetica Light"/>
        </a:defRPr>
      </a:lvl7pPr>
      <a:lvl8pPr indent="1123031" algn="ctr" defTabSz="409995">
        <a:defRPr>
          <a:solidFill>
            <a:schemeClr val="tx1"/>
          </a:solidFill>
          <a:latin typeface="+mn-lt"/>
          <a:ea typeface="+mn-ea"/>
          <a:cs typeface="+mn-cs"/>
          <a:sym typeface="Helvetica Light"/>
        </a:defRPr>
      </a:lvl8pPr>
      <a:lvl9pPr indent="1283461" algn="ctr" defTabSz="409995">
        <a:defRPr>
          <a:solidFill>
            <a:schemeClr val="tx1"/>
          </a:solidFill>
          <a:latin typeface="+mn-lt"/>
          <a:ea typeface="+mn-ea"/>
          <a:cs typeface="+mn-cs"/>
          <a:sym typeface="Helvetica Light"/>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9727" y="312540"/>
            <a:ext cx="7804547" cy="151804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r>
              <a:rPr sz="5600"/>
              <a:t>Title Text</a:t>
            </a:r>
          </a:p>
        </p:txBody>
      </p:sp>
      <p:sp>
        <p:nvSpPr>
          <p:cNvPr id="3" name="Shape 3"/>
          <p:cNvSpPr>
            <a:spLocks noGrp="1"/>
          </p:cNvSpPr>
          <p:nvPr>
            <p:ph type="body" idx="1"/>
          </p:nvPr>
        </p:nvSpPr>
        <p:spPr>
          <a:xfrm>
            <a:off x="669727" y="1830588"/>
            <a:ext cx="7804547" cy="442019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cSld>
  <p:clrMap bg1="lt1" tx1="dk1" bg2="lt2" tx2="dk2" accent1="accent1" accent2="accent2" accent3="accent3" accent4="accent4" accent5="accent5" accent6="accent6" hlink="hlink" folHlink="folHlink"/>
  <p:sldLayoutIdLst>
    <p:sldLayoutId id="2147483846" r:id="rId1"/>
  </p:sldLayoutIdLst>
  <p:transition spd="med"/>
  <p:txStyles>
    <p:titleStyle>
      <a:lvl1pPr algn="ctr" defTabSz="410016">
        <a:defRPr sz="5600">
          <a:latin typeface="+mn-lt"/>
          <a:ea typeface="+mn-ea"/>
          <a:cs typeface="+mn-cs"/>
          <a:sym typeface="Helvetica Light"/>
        </a:defRPr>
      </a:lvl1pPr>
      <a:lvl2pPr indent="160442" algn="ctr" defTabSz="410016">
        <a:defRPr sz="5600">
          <a:latin typeface="+mn-lt"/>
          <a:ea typeface="+mn-ea"/>
          <a:cs typeface="+mn-cs"/>
          <a:sym typeface="Helvetica Light"/>
        </a:defRPr>
      </a:lvl2pPr>
      <a:lvl3pPr indent="320877" algn="ctr" defTabSz="410016">
        <a:defRPr sz="5600">
          <a:latin typeface="+mn-lt"/>
          <a:ea typeface="+mn-ea"/>
          <a:cs typeface="+mn-cs"/>
          <a:sym typeface="Helvetica Light"/>
        </a:defRPr>
      </a:lvl3pPr>
      <a:lvl4pPr indent="481323" algn="ctr" defTabSz="410016">
        <a:defRPr sz="5600">
          <a:latin typeface="+mn-lt"/>
          <a:ea typeface="+mn-ea"/>
          <a:cs typeface="+mn-cs"/>
          <a:sym typeface="Helvetica Light"/>
        </a:defRPr>
      </a:lvl4pPr>
      <a:lvl5pPr indent="641760" algn="ctr" defTabSz="410016">
        <a:defRPr sz="5600">
          <a:latin typeface="+mn-lt"/>
          <a:ea typeface="+mn-ea"/>
          <a:cs typeface="+mn-cs"/>
          <a:sym typeface="Helvetica Light"/>
        </a:defRPr>
      </a:lvl5pPr>
      <a:lvl6pPr indent="802208" algn="ctr" defTabSz="410016">
        <a:defRPr sz="5600">
          <a:latin typeface="+mn-lt"/>
          <a:ea typeface="+mn-ea"/>
          <a:cs typeface="+mn-cs"/>
          <a:sym typeface="Helvetica Light"/>
        </a:defRPr>
      </a:lvl6pPr>
      <a:lvl7pPr indent="962643" algn="ctr" defTabSz="410016">
        <a:defRPr sz="5600">
          <a:latin typeface="+mn-lt"/>
          <a:ea typeface="+mn-ea"/>
          <a:cs typeface="+mn-cs"/>
          <a:sym typeface="Helvetica Light"/>
        </a:defRPr>
      </a:lvl7pPr>
      <a:lvl8pPr indent="1123088" algn="ctr" defTabSz="410016">
        <a:defRPr sz="5600">
          <a:latin typeface="+mn-lt"/>
          <a:ea typeface="+mn-ea"/>
          <a:cs typeface="+mn-cs"/>
          <a:sym typeface="Helvetica Light"/>
        </a:defRPr>
      </a:lvl8pPr>
      <a:lvl9pPr indent="1283527" algn="ctr" defTabSz="410016">
        <a:defRPr sz="5600">
          <a:latin typeface="+mn-lt"/>
          <a:ea typeface="+mn-ea"/>
          <a:cs typeface="+mn-cs"/>
          <a:sym typeface="Helvetica Light"/>
        </a:defRPr>
      </a:lvl9pPr>
    </p:titleStyle>
    <p:bodyStyle>
      <a:lvl1pPr marL="311968" indent="-311968" defTabSz="410016">
        <a:spcBef>
          <a:spcPts val="2953"/>
        </a:spcBef>
        <a:buSzPct val="75000"/>
        <a:buChar char="•"/>
        <a:defRPr sz="2500">
          <a:latin typeface="+mn-lt"/>
          <a:ea typeface="+mn-ea"/>
          <a:cs typeface="+mn-cs"/>
          <a:sym typeface="Helvetica Light"/>
        </a:defRPr>
      </a:lvl1pPr>
      <a:lvl2pPr marL="623936" indent="-311968" defTabSz="410016">
        <a:spcBef>
          <a:spcPts val="2953"/>
        </a:spcBef>
        <a:buSzPct val="75000"/>
        <a:buChar char="•"/>
        <a:defRPr sz="2500">
          <a:latin typeface="+mn-lt"/>
          <a:ea typeface="+mn-ea"/>
          <a:cs typeface="+mn-cs"/>
          <a:sym typeface="Helvetica Light"/>
        </a:defRPr>
      </a:lvl2pPr>
      <a:lvl3pPr marL="935904" indent="-311968" defTabSz="410016">
        <a:spcBef>
          <a:spcPts val="2953"/>
        </a:spcBef>
        <a:buSzPct val="75000"/>
        <a:buChar char="•"/>
        <a:defRPr sz="2500">
          <a:latin typeface="+mn-lt"/>
          <a:ea typeface="+mn-ea"/>
          <a:cs typeface="+mn-cs"/>
          <a:sym typeface="Helvetica Light"/>
        </a:defRPr>
      </a:lvl3pPr>
      <a:lvl4pPr marL="1247872" indent="-311968" defTabSz="410016">
        <a:spcBef>
          <a:spcPts val="2953"/>
        </a:spcBef>
        <a:buSzPct val="75000"/>
        <a:buChar char="•"/>
        <a:defRPr sz="2500">
          <a:latin typeface="+mn-lt"/>
          <a:ea typeface="+mn-ea"/>
          <a:cs typeface="+mn-cs"/>
          <a:sym typeface="Helvetica Light"/>
        </a:defRPr>
      </a:lvl4pPr>
      <a:lvl5pPr marL="1559840" indent="-311968" defTabSz="410016">
        <a:spcBef>
          <a:spcPts val="2953"/>
        </a:spcBef>
        <a:buSzPct val="75000"/>
        <a:buChar char="•"/>
        <a:defRPr sz="2500">
          <a:latin typeface="+mn-lt"/>
          <a:ea typeface="+mn-ea"/>
          <a:cs typeface="+mn-cs"/>
          <a:sym typeface="Helvetica Light"/>
        </a:defRPr>
      </a:lvl5pPr>
      <a:lvl6pPr marL="1871809" indent="-311968" defTabSz="410016">
        <a:spcBef>
          <a:spcPts val="2953"/>
        </a:spcBef>
        <a:buSzPct val="75000"/>
        <a:buChar char="•"/>
        <a:defRPr sz="2500">
          <a:latin typeface="+mn-lt"/>
          <a:ea typeface="+mn-ea"/>
          <a:cs typeface="+mn-cs"/>
          <a:sym typeface="Helvetica Light"/>
        </a:defRPr>
      </a:lvl6pPr>
      <a:lvl7pPr marL="2183778" indent="-311968" defTabSz="410016">
        <a:spcBef>
          <a:spcPts val="2953"/>
        </a:spcBef>
        <a:buSzPct val="75000"/>
        <a:buChar char="•"/>
        <a:defRPr sz="2500">
          <a:latin typeface="+mn-lt"/>
          <a:ea typeface="+mn-ea"/>
          <a:cs typeface="+mn-cs"/>
          <a:sym typeface="Helvetica Light"/>
        </a:defRPr>
      </a:lvl7pPr>
      <a:lvl8pPr marL="2495746" indent="-311968" defTabSz="410016">
        <a:spcBef>
          <a:spcPts val="2953"/>
        </a:spcBef>
        <a:buSzPct val="75000"/>
        <a:buChar char="•"/>
        <a:defRPr sz="2500">
          <a:latin typeface="+mn-lt"/>
          <a:ea typeface="+mn-ea"/>
          <a:cs typeface="+mn-cs"/>
          <a:sym typeface="Helvetica Light"/>
        </a:defRPr>
      </a:lvl8pPr>
      <a:lvl9pPr marL="2807716" indent="-311968" defTabSz="410016">
        <a:spcBef>
          <a:spcPts val="2953"/>
        </a:spcBef>
        <a:buSzPct val="75000"/>
        <a:buChar char="•"/>
        <a:defRPr sz="2500">
          <a:latin typeface="+mn-lt"/>
          <a:ea typeface="+mn-ea"/>
          <a:cs typeface="+mn-cs"/>
          <a:sym typeface="Helvetica Light"/>
        </a:defRPr>
      </a:lvl9pPr>
    </p:bodyStyle>
    <p:otherStyle>
      <a:lvl1pPr algn="ctr" defTabSz="410016">
        <a:defRPr>
          <a:solidFill>
            <a:schemeClr val="tx1"/>
          </a:solidFill>
          <a:latin typeface="+mn-lt"/>
          <a:ea typeface="+mn-ea"/>
          <a:cs typeface="+mn-cs"/>
          <a:sym typeface="Helvetica Light"/>
        </a:defRPr>
      </a:lvl1pPr>
      <a:lvl2pPr indent="160442" algn="ctr" defTabSz="410016">
        <a:defRPr>
          <a:solidFill>
            <a:schemeClr val="tx1"/>
          </a:solidFill>
          <a:latin typeface="+mn-lt"/>
          <a:ea typeface="+mn-ea"/>
          <a:cs typeface="+mn-cs"/>
          <a:sym typeface="Helvetica Light"/>
        </a:defRPr>
      </a:lvl2pPr>
      <a:lvl3pPr indent="320877" algn="ctr" defTabSz="410016">
        <a:defRPr>
          <a:solidFill>
            <a:schemeClr val="tx1"/>
          </a:solidFill>
          <a:latin typeface="+mn-lt"/>
          <a:ea typeface="+mn-ea"/>
          <a:cs typeface="+mn-cs"/>
          <a:sym typeface="Helvetica Light"/>
        </a:defRPr>
      </a:lvl3pPr>
      <a:lvl4pPr indent="481323" algn="ctr" defTabSz="410016">
        <a:defRPr>
          <a:solidFill>
            <a:schemeClr val="tx1"/>
          </a:solidFill>
          <a:latin typeface="+mn-lt"/>
          <a:ea typeface="+mn-ea"/>
          <a:cs typeface="+mn-cs"/>
          <a:sym typeface="Helvetica Light"/>
        </a:defRPr>
      </a:lvl4pPr>
      <a:lvl5pPr indent="641760" algn="ctr" defTabSz="410016">
        <a:defRPr>
          <a:solidFill>
            <a:schemeClr val="tx1"/>
          </a:solidFill>
          <a:latin typeface="+mn-lt"/>
          <a:ea typeface="+mn-ea"/>
          <a:cs typeface="+mn-cs"/>
          <a:sym typeface="Helvetica Light"/>
        </a:defRPr>
      </a:lvl5pPr>
      <a:lvl6pPr indent="802208" algn="ctr" defTabSz="410016">
        <a:defRPr>
          <a:solidFill>
            <a:schemeClr val="tx1"/>
          </a:solidFill>
          <a:latin typeface="+mn-lt"/>
          <a:ea typeface="+mn-ea"/>
          <a:cs typeface="+mn-cs"/>
          <a:sym typeface="Helvetica Light"/>
        </a:defRPr>
      </a:lvl6pPr>
      <a:lvl7pPr indent="962643" algn="ctr" defTabSz="410016">
        <a:defRPr>
          <a:solidFill>
            <a:schemeClr val="tx1"/>
          </a:solidFill>
          <a:latin typeface="+mn-lt"/>
          <a:ea typeface="+mn-ea"/>
          <a:cs typeface="+mn-cs"/>
          <a:sym typeface="Helvetica Light"/>
        </a:defRPr>
      </a:lvl7pPr>
      <a:lvl8pPr indent="1123088" algn="ctr" defTabSz="410016">
        <a:defRPr>
          <a:solidFill>
            <a:schemeClr val="tx1"/>
          </a:solidFill>
          <a:latin typeface="+mn-lt"/>
          <a:ea typeface="+mn-ea"/>
          <a:cs typeface="+mn-cs"/>
          <a:sym typeface="Helvetica Light"/>
        </a:defRPr>
      </a:lvl8pPr>
      <a:lvl9pPr indent="1283527" algn="ctr" defTabSz="410016">
        <a:defRPr>
          <a:solidFill>
            <a:schemeClr val="tx1"/>
          </a:solidFill>
          <a:latin typeface="+mn-lt"/>
          <a:ea typeface="+mn-ea"/>
          <a:cs typeface="+mn-cs"/>
          <a:sym typeface="Helvetica Light"/>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9727" y="312540"/>
            <a:ext cx="7804547" cy="151804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r>
              <a:rPr sz="5600"/>
              <a:t>Title Text</a:t>
            </a:r>
          </a:p>
        </p:txBody>
      </p:sp>
      <p:sp>
        <p:nvSpPr>
          <p:cNvPr id="3" name="Shape 3"/>
          <p:cNvSpPr>
            <a:spLocks noGrp="1"/>
          </p:cNvSpPr>
          <p:nvPr>
            <p:ph type="body" idx="1"/>
          </p:nvPr>
        </p:nvSpPr>
        <p:spPr>
          <a:xfrm>
            <a:off x="669727" y="1830588"/>
            <a:ext cx="7804547" cy="442019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cSld>
  <p:clrMap bg1="lt1" tx1="dk1" bg2="lt2" tx2="dk2" accent1="accent1" accent2="accent2" accent3="accent3" accent4="accent4" accent5="accent5" accent6="accent6" hlink="hlink" folHlink="folHlink"/>
  <p:sldLayoutIdLst>
    <p:sldLayoutId id="2147483848" r:id="rId1"/>
  </p:sldLayoutIdLst>
  <p:transition spd="med"/>
  <p:txStyles>
    <p:titleStyle>
      <a:lvl1pPr algn="ctr" defTabSz="410058">
        <a:defRPr sz="5600">
          <a:latin typeface="+mn-lt"/>
          <a:ea typeface="+mn-ea"/>
          <a:cs typeface="+mn-cs"/>
          <a:sym typeface="Helvetica Light"/>
        </a:defRPr>
      </a:lvl1pPr>
      <a:lvl2pPr indent="160459" algn="ctr" defTabSz="410058">
        <a:defRPr sz="5600">
          <a:latin typeface="+mn-lt"/>
          <a:ea typeface="+mn-ea"/>
          <a:cs typeface="+mn-cs"/>
          <a:sym typeface="Helvetica Light"/>
        </a:defRPr>
      </a:lvl2pPr>
      <a:lvl3pPr indent="320910" algn="ctr" defTabSz="410058">
        <a:defRPr sz="5600">
          <a:latin typeface="+mn-lt"/>
          <a:ea typeface="+mn-ea"/>
          <a:cs typeface="+mn-cs"/>
          <a:sym typeface="Helvetica Light"/>
        </a:defRPr>
      </a:lvl3pPr>
      <a:lvl4pPr indent="481372" algn="ctr" defTabSz="410058">
        <a:defRPr sz="5600">
          <a:latin typeface="+mn-lt"/>
          <a:ea typeface="+mn-ea"/>
          <a:cs typeface="+mn-cs"/>
          <a:sym typeface="Helvetica Light"/>
        </a:defRPr>
      </a:lvl4pPr>
      <a:lvl5pPr indent="641826" algn="ctr" defTabSz="410058">
        <a:defRPr sz="5600">
          <a:latin typeface="+mn-lt"/>
          <a:ea typeface="+mn-ea"/>
          <a:cs typeface="+mn-cs"/>
          <a:sym typeface="Helvetica Light"/>
        </a:defRPr>
      </a:lvl5pPr>
      <a:lvl6pPr indent="802290" algn="ctr" defTabSz="410058">
        <a:defRPr sz="5600">
          <a:latin typeface="+mn-lt"/>
          <a:ea typeface="+mn-ea"/>
          <a:cs typeface="+mn-cs"/>
          <a:sym typeface="Helvetica Light"/>
        </a:defRPr>
      </a:lvl6pPr>
      <a:lvl7pPr indent="962741" algn="ctr" defTabSz="410058">
        <a:defRPr sz="5600">
          <a:latin typeface="+mn-lt"/>
          <a:ea typeface="+mn-ea"/>
          <a:cs typeface="+mn-cs"/>
          <a:sym typeface="Helvetica Light"/>
        </a:defRPr>
      </a:lvl7pPr>
      <a:lvl8pPr indent="1123202" algn="ctr" defTabSz="410058">
        <a:defRPr sz="5600">
          <a:latin typeface="+mn-lt"/>
          <a:ea typeface="+mn-ea"/>
          <a:cs typeface="+mn-cs"/>
          <a:sym typeface="Helvetica Light"/>
        </a:defRPr>
      </a:lvl8pPr>
      <a:lvl9pPr indent="1283658" algn="ctr" defTabSz="410058">
        <a:defRPr sz="5600">
          <a:latin typeface="+mn-lt"/>
          <a:ea typeface="+mn-ea"/>
          <a:cs typeface="+mn-cs"/>
          <a:sym typeface="Helvetica Light"/>
        </a:defRPr>
      </a:lvl9pPr>
    </p:titleStyle>
    <p:bodyStyle>
      <a:lvl1pPr marL="312000" indent="-312000" defTabSz="410058">
        <a:spcBef>
          <a:spcPts val="2953"/>
        </a:spcBef>
        <a:buSzPct val="75000"/>
        <a:buChar char="•"/>
        <a:defRPr sz="2500">
          <a:latin typeface="+mn-lt"/>
          <a:ea typeface="+mn-ea"/>
          <a:cs typeface="+mn-cs"/>
          <a:sym typeface="Helvetica Light"/>
        </a:defRPr>
      </a:lvl1pPr>
      <a:lvl2pPr marL="624000" indent="-312000" defTabSz="410058">
        <a:spcBef>
          <a:spcPts val="2953"/>
        </a:spcBef>
        <a:buSzPct val="75000"/>
        <a:buChar char="•"/>
        <a:defRPr sz="2500">
          <a:latin typeface="+mn-lt"/>
          <a:ea typeface="+mn-ea"/>
          <a:cs typeface="+mn-cs"/>
          <a:sym typeface="Helvetica Light"/>
        </a:defRPr>
      </a:lvl2pPr>
      <a:lvl3pPr marL="936000" indent="-312000" defTabSz="410058">
        <a:spcBef>
          <a:spcPts val="2953"/>
        </a:spcBef>
        <a:buSzPct val="75000"/>
        <a:buChar char="•"/>
        <a:defRPr sz="2500">
          <a:latin typeface="+mn-lt"/>
          <a:ea typeface="+mn-ea"/>
          <a:cs typeface="+mn-cs"/>
          <a:sym typeface="Helvetica Light"/>
        </a:defRPr>
      </a:lvl3pPr>
      <a:lvl4pPr marL="1248000" indent="-312000" defTabSz="410058">
        <a:spcBef>
          <a:spcPts val="2953"/>
        </a:spcBef>
        <a:buSzPct val="75000"/>
        <a:buChar char="•"/>
        <a:defRPr sz="2500">
          <a:latin typeface="+mn-lt"/>
          <a:ea typeface="+mn-ea"/>
          <a:cs typeface="+mn-cs"/>
          <a:sym typeface="Helvetica Light"/>
        </a:defRPr>
      </a:lvl4pPr>
      <a:lvl5pPr marL="1560000" indent="-312000" defTabSz="410058">
        <a:spcBef>
          <a:spcPts val="2953"/>
        </a:spcBef>
        <a:buSzPct val="75000"/>
        <a:buChar char="•"/>
        <a:defRPr sz="2500">
          <a:latin typeface="+mn-lt"/>
          <a:ea typeface="+mn-ea"/>
          <a:cs typeface="+mn-cs"/>
          <a:sym typeface="Helvetica Light"/>
        </a:defRPr>
      </a:lvl5pPr>
      <a:lvl6pPr marL="1872001" indent="-312000" defTabSz="410058">
        <a:spcBef>
          <a:spcPts val="2953"/>
        </a:spcBef>
        <a:buSzPct val="75000"/>
        <a:buChar char="•"/>
        <a:defRPr sz="2500">
          <a:latin typeface="+mn-lt"/>
          <a:ea typeface="+mn-ea"/>
          <a:cs typeface="+mn-cs"/>
          <a:sym typeface="Helvetica Light"/>
        </a:defRPr>
      </a:lvl6pPr>
      <a:lvl7pPr marL="2184002" indent="-312000" defTabSz="410058">
        <a:spcBef>
          <a:spcPts val="2953"/>
        </a:spcBef>
        <a:buSzPct val="75000"/>
        <a:buChar char="•"/>
        <a:defRPr sz="2500">
          <a:latin typeface="+mn-lt"/>
          <a:ea typeface="+mn-ea"/>
          <a:cs typeface="+mn-cs"/>
          <a:sym typeface="Helvetica Light"/>
        </a:defRPr>
      </a:lvl7pPr>
      <a:lvl8pPr marL="2496001" indent="-312000" defTabSz="410058">
        <a:spcBef>
          <a:spcPts val="2953"/>
        </a:spcBef>
        <a:buSzPct val="75000"/>
        <a:buChar char="•"/>
        <a:defRPr sz="2500">
          <a:latin typeface="+mn-lt"/>
          <a:ea typeface="+mn-ea"/>
          <a:cs typeface="+mn-cs"/>
          <a:sym typeface="Helvetica Light"/>
        </a:defRPr>
      </a:lvl8pPr>
      <a:lvl9pPr marL="2808004" indent="-312000" defTabSz="410058">
        <a:spcBef>
          <a:spcPts val="2953"/>
        </a:spcBef>
        <a:buSzPct val="75000"/>
        <a:buChar char="•"/>
        <a:defRPr sz="2500">
          <a:latin typeface="+mn-lt"/>
          <a:ea typeface="+mn-ea"/>
          <a:cs typeface="+mn-cs"/>
          <a:sym typeface="Helvetica Light"/>
        </a:defRPr>
      </a:lvl9pPr>
    </p:bodyStyle>
    <p:otherStyle>
      <a:lvl1pPr algn="ctr" defTabSz="410058">
        <a:defRPr>
          <a:solidFill>
            <a:schemeClr val="tx1"/>
          </a:solidFill>
          <a:latin typeface="+mn-lt"/>
          <a:ea typeface="+mn-ea"/>
          <a:cs typeface="+mn-cs"/>
          <a:sym typeface="Helvetica Light"/>
        </a:defRPr>
      </a:lvl1pPr>
      <a:lvl2pPr indent="160459" algn="ctr" defTabSz="410058">
        <a:defRPr>
          <a:solidFill>
            <a:schemeClr val="tx1"/>
          </a:solidFill>
          <a:latin typeface="+mn-lt"/>
          <a:ea typeface="+mn-ea"/>
          <a:cs typeface="+mn-cs"/>
          <a:sym typeface="Helvetica Light"/>
        </a:defRPr>
      </a:lvl2pPr>
      <a:lvl3pPr indent="320910" algn="ctr" defTabSz="410058">
        <a:defRPr>
          <a:solidFill>
            <a:schemeClr val="tx1"/>
          </a:solidFill>
          <a:latin typeface="+mn-lt"/>
          <a:ea typeface="+mn-ea"/>
          <a:cs typeface="+mn-cs"/>
          <a:sym typeface="Helvetica Light"/>
        </a:defRPr>
      </a:lvl3pPr>
      <a:lvl4pPr indent="481372" algn="ctr" defTabSz="410058">
        <a:defRPr>
          <a:solidFill>
            <a:schemeClr val="tx1"/>
          </a:solidFill>
          <a:latin typeface="+mn-lt"/>
          <a:ea typeface="+mn-ea"/>
          <a:cs typeface="+mn-cs"/>
          <a:sym typeface="Helvetica Light"/>
        </a:defRPr>
      </a:lvl4pPr>
      <a:lvl5pPr indent="641826" algn="ctr" defTabSz="410058">
        <a:defRPr>
          <a:solidFill>
            <a:schemeClr val="tx1"/>
          </a:solidFill>
          <a:latin typeface="+mn-lt"/>
          <a:ea typeface="+mn-ea"/>
          <a:cs typeface="+mn-cs"/>
          <a:sym typeface="Helvetica Light"/>
        </a:defRPr>
      </a:lvl5pPr>
      <a:lvl6pPr indent="802290" algn="ctr" defTabSz="410058">
        <a:defRPr>
          <a:solidFill>
            <a:schemeClr val="tx1"/>
          </a:solidFill>
          <a:latin typeface="+mn-lt"/>
          <a:ea typeface="+mn-ea"/>
          <a:cs typeface="+mn-cs"/>
          <a:sym typeface="Helvetica Light"/>
        </a:defRPr>
      </a:lvl6pPr>
      <a:lvl7pPr indent="962741" algn="ctr" defTabSz="410058">
        <a:defRPr>
          <a:solidFill>
            <a:schemeClr val="tx1"/>
          </a:solidFill>
          <a:latin typeface="+mn-lt"/>
          <a:ea typeface="+mn-ea"/>
          <a:cs typeface="+mn-cs"/>
          <a:sym typeface="Helvetica Light"/>
        </a:defRPr>
      </a:lvl7pPr>
      <a:lvl8pPr indent="1123202" algn="ctr" defTabSz="410058">
        <a:defRPr>
          <a:solidFill>
            <a:schemeClr val="tx1"/>
          </a:solidFill>
          <a:latin typeface="+mn-lt"/>
          <a:ea typeface="+mn-ea"/>
          <a:cs typeface="+mn-cs"/>
          <a:sym typeface="Helvetica Light"/>
        </a:defRPr>
      </a:lvl8pPr>
      <a:lvl9pPr indent="1283658" algn="ctr" defTabSz="410058">
        <a:defRPr>
          <a:solidFill>
            <a:schemeClr val="tx1"/>
          </a:solidFill>
          <a:latin typeface="+mn-lt"/>
          <a:ea typeface="+mn-ea"/>
          <a:cs typeface="+mn-cs"/>
          <a:sym typeface="Helvetica Light"/>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9727" y="312540"/>
            <a:ext cx="7804547" cy="151804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r>
              <a:rPr sz="5600"/>
              <a:t>Title Text</a:t>
            </a:r>
          </a:p>
        </p:txBody>
      </p:sp>
      <p:sp>
        <p:nvSpPr>
          <p:cNvPr id="3" name="Shape 3"/>
          <p:cNvSpPr>
            <a:spLocks noGrp="1"/>
          </p:cNvSpPr>
          <p:nvPr>
            <p:ph type="body" idx="1"/>
          </p:nvPr>
        </p:nvSpPr>
        <p:spPr>
          <a:xfrm>
            <a:off x="669727" y="1830588"/>
            <a:ext cx="7804547" cy="442019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cSld>
  <p:clrMap bg1="lt1" tx1="dk1" bg2="lt2" tx2="dk2" accent1="accent1" accent2="accent2" accent3="accent3" accent4="accent4" accent5="accent5" accent6="accent6" hlink="hlink" folHlink="folHlink"/>
  <p:sldLayoutIdLst>
    <p:sldLayoutId id="2147483850" r:id="rId1"/>
  </p:sldLayoutIdLst>
  <p:transition spd="med"/>
  <p:txStyles>
    <p:titleStyle>
      <a:lvl1pPr algn="ctr" defTabSz="410121">
        <a:defRPr sz="5600">
          <a:latin typeface="+mn-lt"/>
          <a:ea typeface="+mn-ea"/>
          <a:cs typeface="+mn-cs"/>
          <a:sym typeface="Helvetica Light"/>
        </a:defRPr>
      </a:lvl1pPr>
      <a:lvl2pPr indent="160483" algn="ctr" defTabSz="410121">
        <a:defRPr sz="5600">
          <a:latin typeface="+mn-lt"/>
          <a:ea typeface="+mn-ea"/>
          <a:cs typeface="+mn-cs"/>
          <a:sym typeface="Helvetica Light"/>
        </a:defRPr>
      </a:lvl2pPr>
      <a:lvl3pPr indent="320960" algn="ctr" defTabSz="410121">
        <a:defRPr sz="5600">
          <a:latin typeface="+mn-lt"/>
          <a:ea typeface="+mn-ea"/>
          <a:cs typeface="+mn-cs"/>
          <a:sym typeface="Helvetica Light"/>
        </a:defRPr>
      </a:lvl3pPr>
      <a:lvl4pPr indent="481446" algn="ctr" defTabSz="410121">
        <a:defRPr sz="5600">
          <a:latin typeface="+mn-lt"/>
          <a:ea typeface="+mn-ea"/>
          <a:cs typeface="+mn-cs"/>
          <a:sym typeface="Helvetica Light"/>
        </a:defRPr>
      </a:lvl4pPr>
      <a:lvl5pPr indent="641925" algn="ctr" defTabSz="410121">
        <a:defRPr sz="5600">
          <a:latin typeface="+mn-lt"/>
          <a:ea typeface="+mn-ea"/>
          <a:cs typeface="+mn-cs"/>
          <a:sym typeface="Helvetica Light"/>
        </a:defRPr>
      </a:lvl5pPr>
      <a:lvl6pPr indent="802413" algn="ctr" defTabSz="410121">
        <a:defRPr sz="5600">
          <a:latin typeface="+mn-lt"/>
          <a:ea typeface="+mn-ea"/>
          <a:cs typeface="+mn-cs"/>
          <a:sym typeface="Helvetica Light"/>
        </a:defRPr>
      </a:lvl6pPr>
      <a:lvl7pPr indent="962890" algn="ctr" defTabSz="410121">
        <a:defRPr sz="5600">
          <a:latin typeface="+mn-lt"/>
          <a:ea typeface="+mn-ea"/>
          <a:cs typeface="+mn-cs"/>
          <a:sym typeface="Helvetica Light"/>
        </a:defRPr>
      </a:lvl7pPr>
      <a:lvl8pPr indent="1123374" algn="ctr" defTabSz="410121">
        <a:defRPr sz="5600">
          <a:latin typeface="+mn-lt"/>
          <a:ea typeface="+mn-ea"/>
          <a:cs typeface="+mn-cs"/>
          <a:sym typeface="Helvetica Light"/>
        </a:defRPr>
      </a:lvl8pPr>
      <a:lvl9pPr indent="1283855" algn="ctr" defTabSz="410121">
        <a:defRPr sz="5600">
          <a:latin typeface="+mn-lt"/>
          <a:ea typeface="+mn-ea"/>
          <a:cs typeface="+mn-cs"/>
          <a:sym typeface="Helvetica Light"/>
        </a:defRPr>
      </a:lvl9pPr>
    </p:titleStyle>
    <p:bodyStyle>
      <a:lvl1pPr marL="312048" indent="-312048" defTabSz="410121">
        <a:spcBef>
          <a:spcPts val="2953"/>
        </a:spcBef>
        <a:buSzPct val="75000"/>
        <a:buChar char="•"/>
        <a:defRPr sz="2500">
          <a:latin typeface="+mn-lt"/>
          <a:ea typeface="+mn-ea"/>
          <a:cs typeface="+mn-cs"/>
          <a:sym typeface="Helvetica Light"/>
        </a:defRPr>
      </a:lvl1pPr>
      <a:lvl2pPr marL="624096" indent="-312048" defTabSz="410121">
        <a:spcBef>
          <a:spcPts val="2953"/>
        </a:spcBef>
        <a:buSzPct val="75000"/>
        <a:buChar char="•"/>
        <a:defRPr sz="2500">
          <a:latin typeface="+mn-lt"/>
          <a:ea typeface="+mn-ea"/>
          <a:cs typeface="+mn-cs"/>
          <a:sym typeface="Helvetica Light"/>
        </a:defRPr>
      </a:lvl2pPr>
      <a:lvl3pPr marL="936144" indent="-312048" defTabSz="410121">
        <a:spcBef>
          <a:spcPts val="2953"/>
        </a:spcBef>
        <a:buSzPct val="75000"/>
        <a:buChar char="•"/>
        <a:defRPr sz="2500">
          <a:latin typeface="+mn-lt"/>
          <a:ea typeface="+mn-ea"/>
          <a:cs typeface="+mn-cs"/>
          <a:sym typeface="Helvetica Light"/>
        </a:defRPr>
      </a:lvl3pPr>
      <a:lvl4pPr marL="1248192" indent="-312048" defTabSz="410121">
        <a:spcBef>
          <a:spcPts val="2953"/>
        </a:spcBef>
        <a:buSzPct val="75000"/>
        <a:buChar char="•"/>
        <a:defRPr sz="2500">
          <a:latin typeface="+mn-lt"/>
          <a:ea typeface="+mn-ea"/>
          <a:cs typeface="+mn-cs"/>
          <a:sym typeface="Helvetica Light"/>
        </a:defRPr>
      </a:lvl4pPr>
      <a:lvl5pPr marL="1560240" indent="-312048" defTabSz="410121">
        <a:spcBef>
          <a:spcPts val="2953"/>
        </a:spcBef>
        <a:buSzPct val="75000"/>
        <a:buChar char="•"/>
        <a:defRPr sz="2500">
          <a:latin typeface="+mn-lt"/>
          <a:ea typeface="+mn-ea"/>
          <a:cs typeface="+mn-cs"/>
          <a:sym typeface="Helvetica Light"/>
        </a:defRPr>
      </a:lvl5pPr>
      <a:lvl6pPr marL="1872289" indent="-312048" defTabSz="410121">
        <a:spcBef>
          <a:spcPts val="2953"/>
        </a:spcBef>
        <a:buSzPct val="75000"/>
        <a:buChar char="•"/>
        <a:defRPr sz="2500">
          <a:latin typeface="+mn-lt"/>
          <a:ea typeface="+mn-ea"/>
          <a:cs typeface="+mn-cs"/>
          <a:sym typeface="Helvetica Light"/>
        </a:defRPr>
      </a:lvl6pPr>
      <a:lvl7pPr marL="2184337" indent="-312048" defTabSz="410121">
        <a:spcBef>
          <a:spcPts val="2953"/>
        </a:spcBef>
        <a:buSzPct val="75000"/>
        <a:buChar char="•"/>
        <a:defRPr sz="2500">
          <a:latin typeface="+mn-lt"/>
          <a:ea typeface="+mn-ea"/>
          <a:cs typeface="+mn-cs"/>
          <a:sym typeface="Helvetica Light"/>
        </a:defRPr>
      </a:lvl7pPr>
      <a:lvl8pPr marL="2496385" indent="-312048" defTabSz="410121">
        <a:spcBef>
          <a:spcPts val="2953"/>
        </a:spcBef>
        <a:buSzPct val="75000"/>
        <a:buChar char="•"/>
        <a:defRPr sz="2500">
          <a:latin typeface="+mn-lt"/>
          <a:ea typeface="+mn-ea"/>
          <a:cs typeface="+mn-cs"/>
          <a:sym typeface="Helvetica Light"/>
        </a:defRPr>
      </a:lvl8pPr>
      <a:lvl9pPr marL="2808435" indent="-312048" defTabSz="410121">
        <a:spcBef>
          <a:spcPts val="2953"/>
        </a:spcBef>
        <a:buSzPct val="75000"/>
        <a:buChar char="•"/>
        <a:defRPr sz="2500">
          <a:latin typeface="+mn-lt"/>
          <a:ea typeface="+mn-ea"/>
          <a:cs typeface="+mn-cs"/>
          <a:sym typeface="Helvetica Light"/>
        </a:defRPr>
      </a:lvl9pPr>
    </p:bodyStyle>
    <p:otherStyle>
      <a:lvl1pPr algn="ctr" defTabSz="410121">
        <a:defRPr>
          <a:solidFill>
            <a:schemeClr val="tx1"/>
          </a:solidFill>
          <a:latin typeface="+mn-lt"/>
          <a:ea typeface="+mn-ea"/>
          <a:cs typeface="+mn-cs"/>
          <a:sym typeface="Helvetica Light"/>
        </a:defRPr>
      </a:lvl1pPr>
      <a:lvl2pPr indent="160483" algn="ctr" defTabSz="410121">
        <a:defRPr>
          <a:solidFill>
            <a:schemeClr val="tx1"/>
          </a:solidFill>
          <a:latin typeface="+mn-lt"/>
          <a:ea typeface="+mn-ea"/>
          <a:cs typeface="+mn-cs"/>
          <a:sym typeface="Helvetica Light"/>
        </a:defRPr>
      </a:lvl2pPr>
      <a:lvl3pPr indent="320960" algn="ctr" defTabSz="410121">
        <a:defRPr>
          <a:solidFill>
            <a:schemeClr val="tx1"/>
          </a:solidFill>
          <a:latin typeface="+mn-lt"/>
          <a:ea typeface="+mn-ea"/>
          <a:cs typeface="+mn-cs"/>
          <a:sym typeface="Helvetica Light"/>
        </a:defRPr>
      </a:lvl3pPr>
      <a:lvl4pPr indent="481446" algn="ctr" defTabSz="410121">
        <a:defRPr>
          <a:solidFill>
            <a:schemeClr val="tx1"/>
          </a:solidFill>
          <a:latin typeface="+mn-lt"/>
          <a:ea typeface="+mn-ea"/>
          <a:cs typeface="+mn-cs"/>
          <a:sym typeface="Helvetica Light"/>
        </a:defRPr>
      </a:lvl4pPr>
      <a:lvl5pPr indent="641925" algn="ctr" defTabSz="410121">
        <a:defRPr>
          <a:solidFill>
            <a:schemeClr val="tx1"/>
          </a:solidFill>
          <a:latin typeface="+mn-lt"/>
          <a:ea typeface="+mn-ea"/>
          <a:cs typeface="+mn-cs"/>
          <a:sym typeface="Helvetica Light"/>
        </a:defRPr>
      </a:lvl5pPr>
      <a:lvl6pPr indent="802413" algn="ctr" defTabSz="410121">
        <a:defRPr>
          <a:solidFill>
            <a:schemeClr val="tx1"/>
          </a:solidFill>
          <a:latin typeface="+mn-lt"/>
          <a:ea typeface="+mn-ea"/>
          <a:cs typeface="+mn-cs"/>
          <a:sym typeface="Helvetica Light"/>
        </a:defRPr>
      </a:lvl6pPr>
      <a:lvl7pPr indent="962890" algn="ctr" defTabSz="410121">
        <a:defRPr>
          <a:solidFill>
            <a:schemeClr val="tx1"/>
          </a:solidFill>
          <a:latin typeface="+mn-lt"/>
          <a:ea typeface="+mn-ea"/>
          <a:cs typeface="+mn-cs"/>
          <a:sym typeface="Helvetica Light"/>
        </a:defRPr>
      </a:lvl7pPr>
      <a:lvl8pPr indent="1123374" algn="ctr" defTabSz="410121">
        <a:defRPr>
          <a:solidFill>
            <a:schemeClr val="tx1"/>
          </a:solidFill>
          <a:latin typeface="+mn-lt"/>
          <a:ea typeface="+mn-ea"/>
          <a:cs typeface="+mn-cs"/>
          <a:sym typeface="Helvetica Light"/>
        </a:defRPr>
      </a:lvl8pPr>
      <a:lvl9pPr indent="1283855" algn="ctr" defTabSz="410121">
        <a:defRPr>
          <a:solidFill>
            <a:schemeClr val="tx1"/>
          </a:solidFill>
          <a:latin typeface="+mn-lt"/>
          <a:ea typeface="+mn-ea"/>
          <a:cs typeface="+mn-cs"/>
          <a:sym typeface="Helvetica Light"/>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9727" y="312540"/>
            <a:ext cx="7804547" cy="151804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r>
              <a:rPr sz="5600"/>
              <a:t>Title Text</a:t>
            </a:r>
          </a:p>
        </p:txBody>
      </p:sp>
      <p:sp>
        <p:nvSpPr>
          <p:cNvPr id="3" name="Shape 3"/>
          <p:cNvSpPr>
            <a:spLocks noGrp="1"/>
          </p:cNvSpPr>
          <p:nvPr>
            <p:ph type="body" idx="1"/>
          </p:nvPr>
        </p:nvSpPr>
        <p:spPr>
          <a:xfrm>
            <a:off x="669727" y="1830588"/>
            <a:ext cx="7804547" cy="442019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cSld>
  <p:clrMap bg1="lt1" tx1="dk1" bg2="lt2" tx2="dk2" accent1="accent1" accent2="accent2" accent3="accent3" accent4="accent4" accent5="accent5" accent6="accent6" hlink="hlink" folHlink="folHlink"/>
  <p:sldLayoutIdLst>
    <p:sldLayoutId id="2147483852" r:id="rId1"/>
  </p:sldLayoutIdLst>
  <p:transition spd="med"/>
  <p:txStyles>
    <p:titleStyle>
      <a:lvl1pPr algn="ctr" defTabSz="410205">
        <a:defRPr sz="5600">
          <a:latin typeface="+mn-lt"/>
          <a:ea typeface="+mn-ea"/>
          <a:cs typeface="+mn-cs"/>
          <a:sym typeface="Helvetica Light"/>
        </a:defRPr>
      </a:lvl1pPr>
      <a:lvl2pPr indent="160516" algn="ctr" defTabSz="410205">
        <a:defRPr sz="5600">
          <a:latin typeface="+mn-lt"/>
          <a:ea typeface="+mn-ea"/>
          <a:cs typeface="+mn-cs"/>
          <a:sym typeface="Helvetica Light"/>
        </a:defRPr>
      </a:lvl2pPr>
      <a:lvl3pPr indent="321026" algn="ctr" defTabSz="410205">
        <a:defRPr sz="5600">
          <a:latin typeface="+mn-lt"/>
          <a:ea typeface="+mn-ea"/>
          <a:cs typeface="+mn-cs"/>
          <a:sym typeface="Helvetica Light"/>
        </a:defRPr>
      </a:lvl3pPr>
      <a:lvl4pPr indent="481544" algn="ctr" defTabSz="410205">
        <a:defRPr sz="5600">
          <a:latin typeface="+mn-lt"/>
          <a:ea typeface="+mn-ea"/>
          <a:cs typeface="+mn-cs"/>
          <a:sym typeface="Helvetica Light"/>
        </a:defRPr>
      </a:lvl4pPr>
      <a:lvl5pPr indent="642057" algn="ctr" defTabSz="410205">
        <a:defRPr sz="5600">
          <a:latin typeface="+mn-lt"/>
          <a:ea typeface="+mn-ea"/>
          <a:cs typeface="+mn-cs"/>
          <a:sym typeface="Helvetica Light"/>
        </a:defRPr>
      </a:lvl5pPr>
      <a:lvl6pPr indent="802577" algn="ctr" defTabSz="410205">
        <a:defRPr sz="5600">
          <a:latin typeface="+mn-lt"/>
          <a:ea typeface="+mn-ea"/>
          <a:cs typeface="+mn-cs"/>
          <a:sym typeface="Helvetica Light"/>
        </a:defRPr>
      </a:lvl6pPr>
      <a:lvl7pPr indent="963087" algn="ctr" defTabSz="410205">
        <a:defRPr sz="5600">
          <a:latin typeface="+mn-lt"/>
          <a:ea typeface="+mn-ea"/>
          <a:cs typeface="+mn-cs"/>
          <a:sym typeface="Helvetica Light"/>
        </a:defRPr>
      </a:lvl7pPr>
      <a:lvl8pPr indent="1123602" algn="ctr" defTabSz="410205">
        <a:defRPr sz="5600">
          <a:latin typeface="+mn-lt"/>
          <a:ea typeface="+mn-ea"/>
          <a:cs typeface="+mn-cs"/>
          <a:sym typeface="Helvetica Light"/>
        </a:defRPr>
      </a:lvl8pPr>
      <a:lvl9pPr indent="1284118" algn="ctr" defTabSz="410205">
        <a:defRPr sz="5600">
          <a:latin typeface="+mn-lt"/>
          <a:ea typeface="+mn-ea"/>
          <a:cs typeface="+mn-cs"/>
          <a:sym typeface="Helvetica Light"/>
        </a:defRPr>
      </a:lvl9pPr>
    </p:titleStyle>
    <p:bodyStyle>
      <a:lvl1pPr marL="312112" indent="-312112" defTabSz="410205">
        <a:spcBef>
          <a:spcPts val="2953"/>
        </a:spcBef>
        <a:buSzPct val="75000"/>
        <a:buChar char="•"/>
        <a:defRPr sz="2500">
          <a:latin typeface="+mn-lt"/>
          <a:ea typeface="+mn-ea"/>
          <a:cs typeface="+mn-cs"/>
          <a:sym typeface="Helvetica Light"/>
        </a:defRPr>
      </a:lvl1pPr>
      <a:lvl2pPr marL="624224" indent="-312112" defTabSz="410205">
        <a:spcBef>
          <a:spcPts val="2953"/>
        </a:spcBef>
        <a:buSzPct val="75000"/>
        <a:buChar char="•"/>
        <a:defRPr sz="2500">
          <a:latin typeface="+mn-lt"/>
          <a:ea typeface="+mn-ea"/>
          <a:cs typeface="+mn-cs"/>
          <a:sym typeface="Helvetica Light"/>
        </a:defRPr>
      </a:lvl2pPr>
      <a:lvl3pPr marL="936336" indent="-312112" defTabSz="410205">
        <a:spcBef>
          <a:spcPts val="2953"/>
        </a:spcBef>
        <a:buSzPct val="75000"/>
        <a:buChar char="•"/>
        <a:defRPr sz="2500">
          <a:latin typeface="+mn-lt"/>
          <a:ea typeface="+mn-ea"/>
          <a:cs typeface="+mn-cs"/>
          <a:sym typeface="Helvetica Light"/>
        </a:defRPr>
      </a:lvl3pPr>
      <a:lvl4pPr marL="1248448" indent="-312112" defTabSz="410205">
        <a:spcBef>
          <a:spcPts val="2953"/>
        </a:spcBef>
        <a:buSzPct val="75000"/>
        <a:buChar char="•"/>
        <a:defRPr sz="2500">
          <a:latin typeface="+mn-lt"/>
          <a:ea typeface="+mn-ea"/>
          <a:cs typeface="+mn-cs"/>
          <a:sym typeface="Helvetica Light"/>
        </a:defRPr>
      </a:lvl4pPr>
      <a:lvl5pPr marL="1560560" indent="-312112" defTabSz="410205">
        <a:spcBef>
          <a:spcPts val="2953"/>
        </a:spcBef>
        <a:buSzPct val="75000"/>
        <a:buChar char="•"/>
        <a:defRPr sz="2500">
          <a:latin typeface="+mn-lt"/>
          <a:ea typeface="+mn-ea"/>
          <a:cs typeface="+mn-cs"/>
          <a:sym typeface="Helvetica Light"/>
        </a:defRPr>
      </a:lvl5pPr>
      <a:lvl6pPr marL="1872672" indent="-312112" defTabSz="410205">
        <a:spcBef>
          <a:spcPts val="2953"/>
        </a:spcBef>
        <a:buSzPct val="75000"/>
        <a:buChar char="•"/>
        <a:defRPr sz="2500">
          <a:latin typeface="+mn-lt"/>
          <a:ea typeface="+mn-ea"/>
          <a:cs typeface="+mn-cs"/>
          <a:sym typeface="Helvetica Light"/>
        </a:defRPr>
      </a:lvl6pPr>
      <a:lvl7pPr marL="2184784" indent="-312112" defTabSz="410205">
        <a:spcBef>
          <a:spcPts val="2953"/>
        </a:spcBef>
        <a:buSzPct val="75000"/>
        <a:buChar char="•"/>
        <a:defRPr sz="2500">
          <a:latin typeface="+mn-lt"/>
          <a:ea typeface="+mn-ea"/>
          <a:cs typeface="+mn-cs"/>
          <a:sym typeface="Helvetica Light"/>
        </a:defRPr>
      </a:lvl7pPr>
      <a:lvl8pPr marL="2496897" indent="-312112" defTabSz="410205">
        <a:spcBef>
          <a:spcPts val="2953"/>
        </a:spcBef>
        <a:buSzPct val="75000"/>
        <a:buChar char="•"/>
        <a:defRPr sz="2500">
          <a:latin typeface="+mn-lt"/>
          <a:ea typeface="+mn-ea"/>
          <a:cs typeface="+mn-cs"/>
          <a:sym typeface="Helvetica Light"/>
        </a:defRPr>
      </a:lvl8pPr>
      <a:lvl9pPr marL="2809009" indent="-312112" defTabSz="410205">
        <a:spcBef>
          <a:spcPts val="2953"/>
        </a:spcBef>
        <a:buSzPct val="75000"/>
        <a:buChar char="•"/>
        <a:defRPr sz="2500">
          <a:latin typeface="+mn-lt"/>
          <a:ea typeface="+mn-ea"/>
          <a:cs typeface="+mn-cs"/>
          <a:sym typeface="Helvetica Light"/>
        </a:defRPr>
      </a:lvl9pPr>
    </p:bodyStyle>
    <p:otherStyle>
      <a:lvl1pPr algn="ctr" defTabSz="410205">
        <a:defRPr>
          <a:solidFill>
            <a:schemeClr val="tx1"/>
          </a:solidFill>
          <a:latin typeface="+mn-lt"/>
          <a:ea typeface="+mn-ea"/>
          <a:cs typeface="+mn-cs"/>
          <a:sym typeface="Helvetica Light"/>
        </a:defRPr>
      </a:lvl1pPr>
      <a:lvl2pPr indent="160516" algn="ctr" defTabSz="410205">
        <a:defRPr>
          <a:solidFill>
            <a:schemeClr val="tx1"/>
          </a:solidFill>
          <a:latin typeface="+mn-lt"/>
          <a:ea typeface="+mn-ea"/>
          <a:cs typeface="+mn-cs"/>
          <a:sym typeface="Helvetica Light"/>
        </a:defRPr>
      </a:lvl2pPr>
      <a:lvl3pPr indent="321026" algn="ctr" defTabSz="410205">
        <a:defRPr>
          <a:solidFill>
            <a:schemeClr val="tx1"/>
          </a:solidFill>
          <a:latin typeface="+mn-lt"/>
          <a:ea typeface="+mn-ea"/>
          <a:cs typeface="+mn-cs"/>
          <a:sym typeface="Helvetica Light"/>
        </a:defRPr>
      </a:lvl3pPr>
      <a:lvl4pPr indent="481544" algn="ctr" defTabSz="410205">
        <a:defRPr>
          <a:solidFill>
            <a:schemeClr val="tx1"/>
          </a:solidFill>
          <a:latin typeface="+mn-lt"/>
          <a:ea typeface="+mn-ea"/>
          <a:cs typeface="+mn-cs"/>
          <a:sym typeface="Helvetica Light"/>
        </a:defRPr>
      </a:lvl4pPr>
      <a:lvl5pPr indent="642057" algn="ctr" defTabSz="410205">
        <a:defRPr>
          <a:solidFill>
            <a:schemeClr val="tx1"/>
          </a:solidFill>
          <a:latin typeface="+mn-lt"/>
          <a:ea typeface="+mn-ea"/>
          <a:cs typeface="+mn-cs"/>
          <a:sym typeface="Helvetica Light"/>
        </a:defRPr>
      </a:lvl5pPr>
      <a:lvl6pPr indent="802577" algn="ctr" defTabSz="410205">
        <a:defRPr>
          <a:solidFill>
            <a:schemeClr val="tx1"/>
          </a:solidFill>
          <a:latin typeface="+mn-lt"/>
          <a:ea typeface="+mn-ea"/>
          <a:cs typeface="+mn-cs"/>
          <a:sym typeface="Helvetica Light"/>
        </a:defRPr>
      </a:lvl6pPr>
      <a:lvl7pPr indent="963087" algn="ctr" defTabSz="410205">
        <a:defRPr>
          <a:solidFill>
            <a:schemeClr val="tx1"/>
          </a:solidFill>
          <a:latin typeface="+mn-lt"/>
          <a:ea typeface="+mn-ea"/>
          <a:cs typeface="+mn-cs"/>
          <a:sym typeface="Helvetica Light"/>
        </a:defRPr>
      </a:lvl7pPr>
      <a:lvl8pPr indent="1123602" algn="ctr" defTabSz="410205">
        <a:defRPr>
          <a:solidFill>
            <a:schemeClr val="tx1"/>
          </a:solidFill>
          <a:latin typeface="+mn-lt"/>
          <a:ea typeface="+mn-ea"/>
          <a:cs typeface="+mn-cs"/>
          <a:sym typeface="Helvetica Light"/>
        </a:defRPr>
      </a:lvl8pPr>
      <a:lvl9pPr indent="1284118" algn="ctr" defTabSz="410205">
        <a:defRPr>
          <a:solidFill>
            <a:schemeClr val="tx1"/>
          </a:solidFill>
          <a:latin typeface="+mn-lt"/>
          <a:ea typeface="+mn-ea"/>
          <a:cs typeface="+mn-cs"/>
          <a:sym typeface="Helvetica Light"/>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9727" y="312540"/>
            <a:ext cx="7804547" cy="151804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r>
              <a:rPr sz="5600"/>
              <a:t>Title Text</a:t>
            </a:r>
          </a:p>
        </p:txBody>
      </p:sp>
      <p:sp>
        <p:nvSpPr>
          <p:cNvPr id="3" name="Shape 3"/>
          <p:cNvSpPr>
            <a:spLocks noGrp="1"/>
          </p:cNvSpPr>
          <p:nvPr>
            <p:ph type="body" idx="1"/>
          </p:nvPr>
        </p:nvSpPr>
        <p:spPr>
          <a:xfrm>
            <a:off x="669727" y="1830588"/>
            <a:ext cx="7804547" cy="442019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cSld>
  <p:clrMap bg1="lt1" tx1="dk1" bg2="lt2" tx2="dk2" accent1="accent1" accent2="accent2" accent3="accent3" accent4="accent4" accent5="accent5" accent6="accent6" hlink="hlink" folHlink="folHlink"/>
  <p:sldLayoutIdLst>
    <p:sldLayoutId id="2147483854" r:id="rId1"/>
  </p:sldLayoutIdLst>
  <p:transition spd="med"/>
  <p:txStyles>
    <p:titleStyle>
      <a:lvl1pPr algn="ctr" defTabSz="410310">
        <a:defRPr sz="5600">
          <a:latin typeface="+mn-lt"/>
          <a:ea typeface="+mn-ea"/>
          <a:cs typeface="+mn-cs"/>
          <a:sym typeface="Helvetica Light"/>
        </a:defRPr>
      </a:lvl1pPr>
      <a:lvl2pPr indent="160557" algn="ctr" defTabSz="410310">
        <a:defRPr sz="5600">
          <a:latin typeface="+mn-lt"/>
          <a:ea typeface="+mn-ea"/>
          <a:cs typeface="+mn-cs"/>
          <a:sym typeface="Helvetica Light"/>
        </a:defRPr>
      </a:lvl2pPr>
      <a:lvl3pPr indent="321109" algn="ctr" defTabSz="410310">
        <a:defRPr sz="5600">
          <a:latin typeface="+mn-lt"/>
          <a:ea typeface="+mn-ea"/>
          <a:cs typeface="+mn-cs"/>
          <a:sym typeface="Helvetica Light"/>
        </a:defRPr>
      </a:lvl3pPr>
      <a:lvl4pPr indent="481667" algn="ctr" defTabSz="410310">
        <a:defRPr sz="5600">
          <a:latin typeface="+mn-lt"/>
          <a:ea typeface="+mn-ea"/>
          <a:cs typeface="+mn-cs"/>
          <a:sym typeface="Helvetica Light"/>
        </a:defRPr>
      </a:lvl4pPr>
      <a:lvl5pPr indent="642222" algn="ctr" defTabSz="410310">
        <a:defRPr sz="5600">
          <a:latin typeface="+mn-lt"/>
          <a:ea typeface="+mn-ea"/>
          <a:cs typeface="+mn-cs"/>
          <a:sym typeface="Helvetica Light"/>
        </a:defRPr>
      </a:lvl5pPr>
      <a:lvl6pPr indent="802782" algn="ctr" defTabSz="410310">
        <a:defRPr sz="5600">
          <a:latin typeface="+mn-lt"/>
          <a:ea typeface="+mn-ea"/>
          <a:cs typeface="+mn-cs"/>
          <a:sym typeface="Helvetica Light"/>
        </a:defRPr>
      </a:lvl6pPr>
      <a:lvl7pPr indent="963333" algn="ctr" defTabSz="410310">
        <a:defRPr sz="5600">
          <a:latin typeface="+mn-lt"/>
          <a:ea typeface="+mn-ea"/>
          <a:cs typeface="+mn-cs"/>
          <a:sym typeface="Helvetica Light"/>
        </a:defRPr>
      </a:lvl7pPr>
      <a:lvl8pPr indent="1123888" algn="ctr" defTabSz="410310">
        <a:defRPr sz="5600">
          <a:latin typeface="+mn-lt"/>
          <a:ea typeface="+mn-ea"/>
          <a:cs typeface="+mn-cs"/>
          <a:sym typeface="Helvetica Light"/>
        </a:defRPr>
      </a:lvl8pPr>
      <a:lvl9pPr indent="1284447" algn="ctr" defTabSz="410310">
        <a:defRPr sz="5600">
          <a:latin typeface="+mn-lt"/>
          <a:ea typeface="+mn-ea"/>
          <a:cs typeface="+mn-cs"/>
          <a:sym typeface="Helvetica Light"/>
        </a:defRPr>
      </a:lvl9pPr>
    </p:titleStyle>
    <p:bodyStyle>
      <a:lvl1pPr marL="312192" indent="-312192" defTabSz="410310">
        <a:spcBef>
          <a:spcPts val="2953"/>
        </a:spcBef>
        <a:buSzPct val="75000"/>
        <a:buChar char="•"/>
        <a:defRPr sz="2500">
          <a:latin typeface="+mn-lt"/>
          <a:ea typeface="+mn-ea"/>
          <a:cs typeface="+mn-cs"/>
          <a:sym typeface="Helvetica Light"/>
        </a:defRPr>
      </a:lvl1pPr>
      <a:lvl2pPr marL="624384" indent="-312192" defTabSz="410310">
        <a:spcBef>
          <a:spcPts val="2953"/>
        </a:spcBef>
        <a:buSzPct val="75000"/>
        <a:buChar char="•"/>
        <a:defRPr sz="2500">
          <a:latin typeface="+mn-lt"/>
          <a:ea typeface="+mn-ea"/>
          <a:cs typeface="+mn-cs"/>
          <a:sym typeface="Helvetica Light"/>
        </a:defRPr>
      </a:lvl2pPr>
      <a:lvl3pPr marL="936576" indent="-312192" defTabSz="410310">
        <a:spcBef>
          <a:spcPts val="2953"/>
        </a:spcBef>
        <a:buSzPct val="75000"/>
        <a:buChar char="•"/>
        <a:defRPr sz="2500">
          <a:latin typeface="+mn-lt"/>
          <a:ea typeface="+mn-ea"/>
          <a:cs typeface="+mn-cs"/>
          <a:sym typeface="Helvetica Light"/>
        </a:defRPr>
      </a:lvl3pPr>
      <a:lvl4pPr marL="1248768" indent="-312192" defTabSz="410310">
        <a:spcBef>
          <a:spcPts val="2953"/>
        </a:spcBef>
        <a:buSzPct val="75000"/>
        <a:buChar char="•"/>
        <a:defRPr sz="2500">
          <a:latin typeface="+mn-lt"/>
          <a:ea typeface="+mn-ea"/>
          <a:cs typeface="+mn-cs"/>
          <a:sym typeface="Helvetica Light"/>
        </a:defRPr>
      </a:lvl4pPr>
      <a:lvl5pPr marL="1560960" indent="-312192" defTabSz="410310">
        <a:spcBef>
          <a:spcPts val="2953"/>
        </a:spcBef>
        <a:buSzPct val="75000"/>
        <a:buChar char="•"/>
        <a:defRPr sz="2500">
          <a:latin typeface="+mn-lt"/>
          <a:ea typeface="+mn-ea"/>
          <a:cs typeface="+mn-cs"/>
          <a:sym typeface="Helvetica Light"/>
        </a:defRPr>
      </a:lvl5pPr>
      <a:lvl6pPr marL="1873152" indent="-312192" defTabSz="410310">
        <a:spcBef>
          <a:spcPts val="2953"/>
        </a:spcBef>
        <a:buSzPct val="75000"/>
        <a:buChar char="•"/>
        <a:defRPr sz="2500">
          <a:latin typeface="+mn-lt"/>
          <a:ea typeface="+mn-ea"/>
          <a:cs typeface="+mn-cs"/>
          <a:sym typeface="Helvetica Light"/>
        </a:defRPr>
      </a:lvl6pPr>
      <a:lvl7pPr marL="2185344" indent="-312192" defTabSz="410310">
        <a:spcBef>
          <a:spcPts val="2953"/>
        </a:spcBef>
        <a:buSzPct val="75000"/>
        <a:buChar char="•"/>
        <a:defRPr sz="2500">
          <a:latin typeface="+mn-lt"/>
          <a:ea typeface="+mn-ea"/>
          <a:cs typeface="+mn-cs"/>
          <a:sym typeface="Helvetica Light"/>
        </a:defRPr>
      </a:lvl7pPr>
      <a:lvl8pPr marL="2497536" indent="-312192" defTabSz="410310">
        <a:spcBef>
          <a:spcPts val="2953"/>
        </a:spcBef>
        <a:buSzPct val="75000"/>
        <a:buChar char="•"/>
        <a:defRPr sz="2500">
          <a:latin typeface="+mn-lt"/>
          <a:ea typeface="+mn-ea"/>
          <a:cs typeface="+mn-cs"/>
          <a:sym typeface="Helvetica Light"/>
        </a:defRPr>
      </a:lvl8pPr>
      <a:lvl9pPr marL="2809728" indent="-312192" defTabSz="410310">
        <a:spcBef>
          <a:spcPts val="2953"/>
        </a:spcBef>
        <a:buSzPct val="75000"/>
        <a:buChar char="•"/>
        <a:defRPr sz="2500">
          <a:latin typeface="+mn-lt"/>
          <a:ea typeface="+mn-ea"/>
          <a:cs typeface="+mn-cs"/>
          <a:sym typeface="Helvetica Light"/>
        </a:defRPr>
      </a:lvl9pPr>
    </p:bodyStyle>
    <p:otherStyle>
      <a:lvl1pPr algn="ctr" defTabSz="410310">
        <a:defRPr>
          <a:solidFill>
            <a:schemeClr val="tx1"/>
          </a:solidFill>
          <a:latin typeface="+mn-lt"/>
          <a:ea typeface="+mn-ea"/>
          <a:cs typeface="+mn-cs"/>
          <a:sym typeface="Helvetica Light"/>
        </a:defRPr>
      </a:lvl1pPr>
      <a:lvl2pPr indent="160557" algn="ctr" defTabSz="410310">
        <a:defRPr>
          <a:solidFill>
            <a:schemeClr val="tx1"/>
          </a:solidFill>
          <a:latin typeface="+mn-lt"/>
          <a:ea typeface="+mn-ea"/>
          <a:cs typeface="+mn-cs"/>
          <a:sym typeface="Helvetica Light"/>
        </a:defRPr>
      </a:lvl2pPr>
      <a:lvl3pPr indent="321109" algn="ctr" defTabSz="410310">
        <a:defRPr>
          <a:solidFill>
            <a:schemeClr val="tx1"/>
          </a:solidFill>
          <a:latin typeface="+mn-lt"/>
          <a:ea typeface="+mn-ea"/>
          <a:cs typeface="+mn-cs"/>
          <a:sym typeface="Helvetica Light"/>
        </a:defRPr>
      </a:lvl3pPr>
      <a:lvl4pPr indent="481667" algn="ctr" defTabSz="410310">
        <a:defRPr>
          <a:solidFill>
            <a:schemeClr val="tx1"/>
          </a:solidFill>
          <a:latin typeface="+mn-lt"/>
          <a:ea typeface="+mn-ea"/>
          <a:cs typeface="+mn-cs"/>
          <a:sym typeface="Helvetica Light"/>
        </a:defRPr>
      </a:lvl4pPr>
      <a:lvl5pPr indent="642222" algn="ctr" defTabSz="410310">
        <a:defRPr>
          <a:solidFill>
            <a:schemeClr val="tx1"/>
          </a:solidFill>
          <a:latin typeface="+mn-lt"/>
          <a:ea typeface="+mn-ea"/>
          <a:cs typeface="+mn-cs"/>
          <a:sym typeface="Helvetica Light"/>
        </a:defRPr>
      </a:lvl5pPr>
      <a:lvl6pPr indent="802782" algn="ctr" defTabSz="410310">
        <a:defRPr>
          <a:solidFill>
            <a:schemeClr val="tx1"/>
          </a:solidFill>
          <a:latin typeface="+mn-lt"/>
          <a:ea typeface="+mn-ea"/>
          <a:cs typeface="+mn-cs"/>
          <a:sym typeface="Helvetica Light"/>
        </a:defRPr>
      </a:lvl6pPr>
      <a:lvl7pPr indent="963333" algn="ctr" defTabSz="410310">
        <a:defRPr>
          <a:solidFill>
            <a:schemeClr val="tx1"/>
          </a:solidFill>
          <a:latin typeface="+mn-lt"/>
          <a:ea typeface="+mn-ea"/>
          <a:cs typeface="+mn-cs"/>
          <a:sym typeface="Helvetica Light"/>
        </a:defRPr>
      </a:lvl7pPr>
      <a:lvl8pPr indent="1123888" algn="ctr" defTabSz="410310">
        <a:defRPr>
          <a:solidFill>
            <a:schemeClr val="tx1"/>
          </a:solidFill>
          <a:latin typeface="+mn-lt"/>
          <a:ea typeface="+mn-ea"/>
          <a:cs typeface="+mn-cs"/>
          <a:sym typeface="Helvetica Light"/>
        </a:defRPr>
      </a:lvl8pPr>
      <a:lvl9pPr indent="1284447" algn="ctr" defTabSz="410310">
        <a:defRPr>
          <a:solidFill>
            <a:schemeClr val="tx1"/>
          </a:solidFill>
          <a:latin typeface="+mn-lt"/>
          <a:ea typeface="+mn-ea"/>
          <a:cs typeface="+mn-cs"/>
          <a:sym typeface="Helvetica Light"/>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bwMode="auto">
          <a:xfrm>
            <a:off x="457356" y="274445"/>
            <a:ext cx="8229290" cy="1142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13" tIns="45557" rIns="91113" bIns="45557" numCol="1" anchor="ctr" anchorCtr="0" compatLnSpc="1">
            <a:prstTxWarp prst="textNoShape">
              <a:avLst/>
            </a:prstTxWarp>
          </a:bodyPr>
          <a:lstStyle/>
          <a:p>
            <a:pPr lvl="0"/>
            <a:r>
              <a:rPr lang="en-US" altLang="en-US" smtClean="0"/>
              <a:t>Click to edit Master title style</a:t>
            </a:r>
          </a:p>
        </p:txBody>
      </p:sp>
      <p:sp>
        <p:nvSpPr>
          <p:cNvPr id="751619" name="Rectangle 3"/>
          <p:cNvSpPr>
            <a:spLocks noGrp="1" noChangeArrowheads="1"/>
          </p:cNvSpPr>
          <p:nvPr>
            <p:ph type="body" idx="1"/>
          </p:nvPr>
        </p:nvSpPr>
        <p:spPr bwMode="auto">
          <a:xfrm>
            <a:off x="457356" y="1599787"/>
            <a:ext cx="8229290" cy="452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13" tIns="45557" rIns="91113" bIns="45557"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51620" name="Rectangle 4"/>
          <p:cNvSpPr>
            <a:spLocks noGrp="1" noChangeArrowheads="1"/>
          </p:cNvSpPr>
          <p:nvPr>
            <p:ph type="dt" sz="half" idx="2"/>
          </p:nvPr>
        </p:nvSpPr>
        <p:spPr bwMode="auto">
          <a:xfrm>
            <a:off x="457355" y="6245716"/>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13" tIns="45557" rIns="91113" bIns="45557" numCol="1" anchor="t" anchorCtr="0" compatLnSpc="1">
            <a:prstTxWarp prst="textNoShape">
              <a:avLst/>
            </a:prstTxWarp>
          </a:bodyPr>
          <a:lstStyle>
            <a:lvl1pPr defTabSz="911425">
              <a:defRPr sz="1400"/>
            </a:lvl1pPr>
          </a:lstStyle>
          <a:p>
            <a:pPr fontAlgn="base">
              <a:spcBef>
                <a:spcPct val="0"/>
              </a:spcBef>
              <a:spcAft>
                <a:spcPct val="0"/>
              </a:spcAft>
            </a:pPr>
            <a:endParaRPr lang="en-US" altLang="en-US" dirty="0" smtClean="0">
              <a:solidFill>
                <a:srgbClr val="000000"/>
              </a:solidFill>
            </a:endParaRPr>
          </a:p>
        </p:txBody>
      </p:sp>
      <p:sp>
        <p:nvSpPr>
          <p:cNvPr id="751621" name="Rectangle 5"/>
          <p:cNvSpPr>
            <a:spLocks noGrp="1" noChangeArrowheads="1"/>
          </p:cNvSpPr>
          <p:nvPr>
            <p:ph type="ftr" sz="quarter" idx="3"/>
          </p:nvPr>
        </p:nvSpPr>
        <p:spPr bwMode="auto">
          <a:xfrm>
            <a:off x="3123989" y="6245716"/>
            <a:ext cx="2896065"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13" tIns="45557" rIns="91113" bIns="45557" numCol="1" anchor="t" anchorCtr="0" compatLnSpc="1">
            <a:prstTxWarp prst="textNoShape">
              <a:avLst/>
            </a:prstTxWarp>
          </a:bodyPr>
          <a:lstStyle>
            <a:lvl1pPr algn="ctr" defTabSz="911425">
              <a:defRPr sz="1400"/>
            </a:lvl1pPr>
          </a:lstStyle>
          <a:p>
            <a:pPr fontAlgn="base">
              <a:spcBef>
                <a:spcPct val="0"/>
              </a:spcBef>
              <a:spcAft>
                <a:spcPct val="0"/>
              </a:spcAft>
            </a:pPr>
            <a:endParaRPr lang="en-US" altLang="en-US" dirty="0" smtClean="0">
              <a:solidFill>
                <a:srgbClr val="000000"/>
              </a:solidFill>
            </a:endParaRPr>
          </a:p>
        </p:txBody>
      </p:sp>
      <p:sp>
        <p:nvSpPr>
          <p:cNvPr id="751622" name="Rectangle 6"/>
          <p:cNvSpPr>
            <a:spLocks noGrp="1" noChangeArrowheads="1"/>
          </p:cNvSpPr>
          <p:nvPr>
            <p:ph type="sldNum" sz="quarter" idx="4"/>
          </p:nvPr>
        </p:nvSpPr>
        <p:spPr bwMode="auto">
          <a:xfrm>
            <a:off x="6553355" y="6245716"/>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13" tIns="45557" rIns="91113" bIns="45557" numCol="1" anchor="t" anchorCtr="0" compatLnSpc="1">
            <a:prstTxWarp prst="textNoShape">
              <a:avLst/>
            </a:prstTxWarp>
          </a:bodyPr>
          <a:lstStyle>
            <a:lvl1pPr algn="r" defTabSz="911425">
              <a:defRPr sz="1400"/>
            </a:lvl1pPr>
          </a:lstStyle>
          <a:p>
            <a:pPr fontAlgn="base">
              <a:spcBef>
                <a:spcPct val="0"/>
              </a:spcBef>
              <a:spcAft>
                <a:spcPct val="0"/>
              </a:spcAft>
            </a:pPr>
            <a:fld id="{E8643E87-218D-464B-9B4D-FAD2BB7615F0}" type="slidenum">
              <a:rPr lang="en-US" altLang="en-US" smtClean="0">
                <a:solidFill>
                  <a:srgbClr val="000000"/>
                </a:solidFill>
              </a:rPr>
              <a:pPr fontAlgn="base">
                <a:spcBef>
                  <a:spcPct val="0"/>
                </a:spcBef>
                <a:spcAft>
                  <a:spcPct val="0"/>
                </a:spcAft>
              </a:pPr>
              <a:t>‹#›</a:t>
            </a:fld>
            <a:endParaRPr lang="en-US" altLang="en-US" dirty="0" smtClean="0">
              <a:solidFill>
                <a:srgbClr val="000000"/>
              </a:solidFill>
            </a:endParaRPr>
          </a:p>
        </p:txBody>
      </p:sp>
    </p:spTree>
  </p:cSld>
  <p:clrMap bg1="lt1" tx1="dk1" bg2="lt2" tx2="dk2" accent1="accent1" accent2="accent2" accent3="accent3" accent4="accent4" accent5="accent5" accent6="accent6" hlink="hlink" folHlink="folHlink"/>
  <p:txStyles>
    <p:titleStyle>
      <a:lvl1pPr algn="ctr" defTabSz="911425" rtl="0" fontAlgn="base">
        <a:spcBef>
          <a:spcPct val="0"/>
        </a:spcBef>
        <a:spcAft>
          <a:spcPct val="0"/>
        </a:spcAft>
        <a:defRPr sz="4400">
          <a:solidFill>
            <a:schemeClr val="tx2"/>
          </a:solidFill>
          <a:latin typeface="+mj-lt"/>
          <a:ea typeface="+mj-ea"/>
          <a:cs typeface="+mj-cs"/>
        </a:defRPr>
      </a:lvl1pPr>
      <a:lvl2pPr algn="ctr" defTabSz="911425" rtl="0" fontAlgn="base">
        <a:spcBef>
          <a:spcPct val="0"/>
        </a:spcBef>
        <a:spcAft>
          <a:spcPct val="0"/>
        </a:spcAft>
        <a:defRPr sz="4400">
          <a:solidFill>
            <a:schemeClr val="tx2"/>
          </a:solidFill>
          <a:latin typeface="Arial" pitchFamily="34" charset="0"/>
        </a:defRPr>
      </a:lvl2pPr>
      <a:lvl3pPr algn="ctr" defTabSz="911425" rtl="0" fontAlgn="base">
        <a:spcBef>
          <a:spcPct val="0"/>
        </a:spcBef>
        <a:spcAft>
          <a:spcPct val="0"/>
        </a:spcAft>
        <a:defRPr sz="4400">
          <a:solidFill>
            <a:schemeClr val="tx2"/>
          </a:solidFill>
          <a:latin typeface="Arial" pitchFamily="34" charset="0"/>
        </a:defRPr>
      </a:lvl3pPr>
      <a:lvl4pPr algn="ctr" defTabSz="911425" rtl="0" fontAlgn="base">
        <a:spcBef>
          <a:spcPct val="0"/>
        </a:spcBef>
        <a:spcAft>
          <a:spcPct val="0"/>
        </a:spcAft>
        <a:defRPr sz="4400">
          <a:solidFill>
            <a:schemeClr val="tx2"/>
          </a:solidFill>
          <a:latin typeface="Arial" pitchFamily="34" charset="0"/>
        </a:defRPr>
      </a:lvl4pPr>
      <a:lvl5pPr algn="ctr" defTabSz="911425" rtl="0" fontAlgn="base">
        <a:spcBef>
          <a:spcPct val="0"/>
        </a:spcBef>
        <a:spcAft>
          <a:spcPct val="0"/>
        </a:spcAft>
        <a:defRPr sz="4400">
          <a:solidFill>
            <a:schemeClr val="tx2"/>
          </a:solidFill>
          <a:latin typeface="Arial" pitchFamily="34" charset="0"/>
        </a:defRPr>
      </a:lvl5pPr>
      <a:lvl6pPr marL="444897" algn="ctr" defTabSz="911425" rtl="0" fontAlgn="base">
        <a:spcBef>
          <a:spcPct val="0"/>
        </a:spcBef>
        <a:spcAft>
          <a:spcPct val="0"/>
        </a:spcAft>
        <a:defRPr sz="4400">
          <a:solidFill>
            <a:schemeClr val="tx2"/>
          </a:solidFill>
          <a:latin typeface="Arial" pitchFamily="34" charset="0"/>
        </a:defRPr>
      </a:lvl6pPr>
      <a:lvl7pPr marL="889819" algn="ctr" defTabSz="911425" rtl="0" fontAlgn="base">
        <a:spcBef>
          <a:spcPct val="0"/>
        </a:spcBef>
        <a:spcAft>
          <a:spcPct val="0"/>
        </a:spcAft>
        <a:defRPr sz="4400">
          <a:solidFill>
            <a:schemeClr val="tx2"/>
          </a:solidFill>
          <a:latin typeface="Arial" pitchFamily="34" charset="0"/>
        </a:defRPr>
      </a:lvl7pPr>
      <a:lvl8pPr marL="1334693" algn="ctr" defTabSz="911425" rtl="0" fontAlgn="base">
        <a:spcBef>
          <a:spcPct val="0"/>
        </a:spcBef>
        <a:spcAft>
          <a:spcPct val="0"/>
        </a:spcAft>
        <a:defRPr sz="4400">
          <a:solidFill>
            <a:schemeClr val="tx2"/>
          </a:solidFill>
          <a:latin typeface="Arial" pitchFamily="34" charset="0"/>
        </a:defRPr>
      </a:lvl8pPr>
      <a:lvl9pPr marL="1779598" algn="ctr" defTabSz="911425" rtl="0" fontAlgn="base">
        <a:spcBef>
          <a:spcPct val="0"/>
        </a:spcBef>
        <a:spcAft>
          <a:spcPct val="0"/>
        </a:spcAft>
        <a:defRPr sz="4400">
          <a:solidFill>
            <a:schemeClr val="tx2"/>
          </a:solidFill>
          <a:latin typeface="Arial" pitchFamily="34" charset="0"/>
        </a:defRPr>
      </a:lvl9pPr>
    </p:titleStyle>
    <p:bodyStyle>
      <a:lvl1pPr marL="341404" indent="-341404" algn="l" defTabSz="911425" rtl="0" fontAlgn="base">
        <a:spcBef>
          <a:spcPct val="20000"/>
        </a:spcBef>
        <a:spcAft>
          <a:spcPct val="0"/>
        </a:spcAft>
        <a:buChar char="•"/>
        <a:defRPr sz="3200">
          <a:solidFill>
            <a:schemeClr val="tx1"/>
          </a:solidFill>
          <a:latin typeface="+mn-lt"/>
          <a:ea typeface="+mn-ea"/>
          <a:cs typeface="+mn-cs"/>
        </a:defRPr>
      </a:lvl1pPr>
      <a:lvl2pPr marL="739951" indent="-284253" algn="l" defTabSz="911425" rtl="0" fontAlgn="base">
        <a:spcBef>
          <a:spcPct val="20000"/>
        </a:spcBef>
        <a:spcAft>
          <a:spcPct val="0"/>
        </a:spcAft>
        <a:buChar char="–"/>
        <a:defRPr sz="2800">
          <a:solidFill>
            <a:schemeClr val="tx1"/>
          </a:solidFill>
          <a:latin typeface="+mn-lt"/>
        </a:defRPr>
      </a:lvl2pPr>
      <a:lvl3pPr marL="1138519" indent="-227077" algn="l" defTabSz="911425" rtl="0" fontAlgn="base">
        <a:spcBef>
          <a:spcPct val="20000"/>
        </a:spcBef>
        <a:spcAft>
          <a:spcPct val="0"/>
        </a:spcAft>
        <a:buChar char="•"/>
        <a:defRPr sz="2400">
          <a:solidFill>
            <a:schemeClr val="tx1"/>
          </a:solidFill>
          <a:latin typeface="+mn-lt"/>
        </a:defRPr>
      </a:lvl3pPr>
      <a:lvl4pPr marL="1594222" indent="-227077" algn="l" defTabSz="911425" rtl="0" fontAlgn="base">
        <a:spcBef>
          <a:spcPct val="20000"/>
        </a:spcBef>
        <a:spcAft>
          <a:spcPct val="0"/>
        </a:spcAft>
        <a:buChar char="–"/>
        <a:defRPr sz="2000">
          <a:solidFill>
            <a:schemeClr val="tx1"/>
          </a:solidFill>
          <a:latin typeface="+mn-lt"/>
        </a:defRPr>
      </a:lvl4pPr>
      <a:lvl5pPr marL="2049934" indent="-227077" algn="l" defTabSz="911425" rtl="0" fontAlgn="base">
        <a:spcBef>
          <a:spcPct val="20000"/>
        </a:spcBef>
        <a:spcAft>
          <a:spcPct val="0"/>
        </a:spcAft>
        <a:buChar char="»"/>
        <a:defRPr sz="2000">
          <a:solidFill>
            <a:schemeClr val="tx1"/>
          </a:solidFill>
          <a:latin typeface="+mn-lt"/>
        </a:defRPr>
      </a:lvl5pPr>
      <a:lvl6pPr marL="2494827" indent="-227077" algn="l" defTabSz="911425" rtl="0" fontAlgn="base">
        <a:spcBef>
          <a:spcPct val="20000"/>
        </a:spcBef>
        <a:spcAft>
          <a:spcPct val="0"/>
        </a:spcAft>
        <a:buChar char="»"/>
        <a:defRPr sz="2000">
          <a:solidFill>
            <a:schemeClr val="tx1"/>
          </a:solidFill>
          <a:latin typeface="+mn-lt"/>
        </a:defRPr>
      </a:lvl6pPr>
      <a:lvl7pPr marL="2939731" indent="-227077" algn="l" defTabSz="911425" rtl="0" fontAlgn="base">
        <a:spcBef>
          <a:spcPct val="20000"/>
        </a:spcBef>
        <a:spcAft>
          <a:spcPct val="0"/>
        </a:spcAft>
        <a:buChar char="»"/>
        <a:defRPr sz="2000">
          <a:solidFill>
            <a:schemeClr val="tx1"/>
          </a:solidFill>
          <a:latin typeface="+mn-lt"/>
        </a:defRPr>
      </a:lvl7pPr>
      <a:lvl8pPr marL="3384639" indent="-227077" algn="l" defTabSz="911425" rtl="0" fontAlgn="base">
        <a:spcBef>
          <a:spcPct val="20000"/>
        </a:spcBef>
        <a:spcAft>
          <a:spcPct val="0"/>
        </a:spcAft>
        <a:buChar char="»"/>
        <a:defRPr sz="2000">
          <a:solidFill>
            <a:schemeClr val="tx1"/>
          </a:solidFill>
          <a:latin typeface="+mn-lt"/>
        </a:defRPr>
      </a:lvl8pPr>
      <a:lvl9pPr marL="3829531" indent="-227077" algn="l" defTabSz="911425" rtl="0" fontAlgn="base">
        <a:spcBef>
          <a:spcPct val="20000"/>
        </a:spcBef>
        <a:spcAft>
          <a:spcPct val="0"/>
        </a:spcAft>
        <a:buChar char="»"/>
        <a:defRPr sz="2000">
          <a:solidFill>
            <a:schemeClr val="tx1"/>
          </a:solidFill>
          <a:latin typeface="+mn-lt"/>
        </a:defRPr>
      </a:lvl9pPr>
    </p:bodyStyle>
    <p:otherStyle>
      <a:defPPr>
        <a:defRPr lang="en-US"/>
      </a:defPPr>
      <a:lvl1pPr marL="0" algn="l" defTabSz="889819" rtl="0" eaLnBrk="1" latinLnBrk="0" hangingPunct="1">
        <a:defRPr sz="1800" kern="1200">
          <a:solidFill>
            <a:schemeClr val="tx1"/>
          </a:solidFill>
          <a:latin typeface="+mn-lt"/>
          <a:ea typeface="+mn-ea"/>
          <a:cs typeface="+mn-cs"/>
        </a:defRPr>
      </a:lvl1pPr>
      <a:lvl2pPr marL="444897" algn="l" defTabSz="889819" rtl="0" eaLnBrk="1" latinLnBrk="0" hangingPunct="1">
        <a:defRPr sz="1800" kern="1200">
          <a:solidFill>
            <a:schemeClr val="tx1"/>
          </a:solidFill>
          <a:latin typeface="+mn-lt"/>
          <a:ea typeface="+mn-ea"/>
          <a:cs typeface="+mn-cs"/>
        </a:defRPr>
      </a:lvl2pPr>
      <a:lvl3pPr marL="889819" algn="l" defTabSz="889819" rtl="0" eaLnBrk="1" latinLnBrk="0" hangingPunct="1">
        <a:defRPr sz="1800" kern="1200">
          <a:solidFill>
            <a:schemeClr val="tx1"/>
          </a:solidFill>
          <a:latin typeface="+mn-lt"/>
          <a:ea typeface="+mn-ea"/>
          <a:cs typeface="+mn-cs"/>
        </a:defRPr>
      </a:lvl3pPr>
      <a:lvl4pPr marL="1334693" algn="l" defTabSz="889819" rtl="0" eaLnBrk="1" latinLnBrk="0" hangingPunct="1">
        <a:defRPr sz="1800" kern="1200">
          <a:solidFill>
            <a:schemeClr val="tx1"/>
          </a:solidFill>
          <a:latin typeface="+mn-lt"/>
          <a:ea typeface="+mn-ea"/>
          <a:cs typeface="+mn-cs"/>
        </a:defRPr>
      </a:lvl4pPr>
      <a:lvl5pPr marL="1779598" algn="l" defTabSz="889819" rtl="0" eaLnBrk="1" latinLnBrk="0" hangingPunct="1">
        <a:defRPr sz="1800" kern="1200">
          <a:solidFill>
            <a:schemeClr val="tx1"/>
          </a:solidFill>
          <a:latin typeface="+mn-lt"/>
          <a:ea typeface="+mn-ea"/>
          <a:cs typeface="+mn-cs"/>
        </a:defRPr>
      </a:lvl5pPr>
      <a:lvl6pPr marL="2224491" algn="l" defTabSz="889819" rtl="0" eaLnBrk="1" latinLnBrk="0" hangingPunct="1">
        <a:defRPr sz="1800" kern="1200">
          <a:solidFill>
            <a:schemeClr val="tx1"/>
          </a:solidFill>
          <a:latin typeface="+mn-lt"/>
          <a:ea typeface="+mn-ea"/>
          <a:cs typeface="+mn-cs"/>
        </a:defRPr>
      </a:lvl6pPr>
      <a:lvl7pPr marL="2669390" algn="l" defTabSz="889819" rtl="0" eaLnBrk="1" latinLnBrk="0" hangingPunct="1">
        <a:defRPr sz="1800" kern="1200">
          <a:solidFill>
            <a:schemeClr val="tx1"/>
          </a:solidFill>
          <a:latin typeface="+mn-lt"/>
          <a:ea typeface="+mn-ea"/>
          <a:cs typeface="+mn-cs"/>
        </a:defRPr>
      </a:lvl7pPr>
      <a:lvl8pPr marL="3114298" algn="l" defTabSz="889819" rtl="0" eaLnBrk="1" latinLnBrk="0" hangingPunct="1">
        <a:defRPr sz="1800" kern="1200">
          <a:solidFill>
            <a:schemeClr val="tx1"/>
          </a:solidFill>
          <a:latin typeface="+mn-lt"/>
          <a:ea typeface="+mn-ea"/>
          <a:cs typeface="+mn-cs"/>
        </a:defRPr>
      </a:lvl8pPr>
      <a:lvl9pPr marL="3559188" algn="l" defTabSz="889819"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9727" y="312540"/>
            <a:ext cx="7804547" cy="151804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r>
              <a:rPr sz="5600"/>
              <a:t>Title Text</a:t>
            </a:r>
          </a:p>
        </p:txBody>
      </p:sp>
      <p:sp>
        <p:nvSpPr>
          <p:cNvPr id="3" name="Shape 3"/>
          <p:cNvSpPr>
            <a:spLocks noGrp="1"/>
          </p:cNvSpPr>
          <p:nvPr>
            <p:ph type="body" idx="1"/>
          </p:nvPr>
        </p:nvSpPr>
        <p:spPr>
          <a:xfrm>
            <a:off x="669727" y="1830588"/>
            <a:ext cx="7804547" cy="442019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cSld>
  <p:clrMap bg1="lt1" tx1="dk1" bg2="lt2" tx2="dk2" accent1="accent1" accent2="accent2" accent3="accent3" accent4="accent4" accent5="accent5" accent6="accent6" hlink="hlink" folHlink="folHlink"/>
  <p:sldLayoutIdLst>
    <p:sldLayoutId id="2147483856" r:id="rId1"/>
  </p:sldLayoutIdLst>
  <p:transition spd="med"/>
  <p:txStyles>
    <p:titleStyle>
      <a:lvl1pPr algn="ctr" defTabSz="410436">
        <a:defRPr sz="5600">
          <a:latin typeface="+mn-lt"/>
          <a:ea typeface="+mn-ea"/>
          <a:cs typeface="+mn-cs"/>
          <a:sym typeface="Helvetica Light"/>
        </a:defRPr>
      </a:lvl1pPr>
      <a:lvl2pPr indent="160606" algn="ctr" defTabSz="410436">
        <a:defRPr sz="5600">
          <a:latin typeface="+mn-lt"/>
          <a:ea typeface="+mn-ea"/>
          <a:cs typeface="+mn-cs"/>
          <a:sym typeface="Helvetica Light"/>
        </a:defRPr>
      </a:lvl2pPr>
      <a:lvl3pPr indent="321208" algn="ctr" defTabSz="410436">
        <a:defRPr sz="5600">
          <a:latin typeface="+mn-lt"/>
          <a:ea typeface="+mn-ea"/>
          <a:cs typeface="+mn-cs"/>
          <a:sym typeface="Helvetica Light"/>
        </a:defRPr>
      </a:lvl3pPr>
      <a:lvl4pPr indent="481815" algn="ctr" defTabSz="410436">
        <a:defRPr sz="5600">
          <a:latin typeface="+mn-lt"/>
          <a:ea typeface="+mn-ea"/>
          <a:cs typeface="+mn-cs"/>
          <a:sym typeface="Helvetica Light"/>
        </a:defRPr>
      </a:lvl4pPr>
      <a:lvl5pPr indent="642420" algn="ctr" defTabSz="410436">
        <a:defRPr sz="5600">
          <a:latin typeface="+mn-lt"/>
          <a:ea typeface="+mn-ea"/>
          <a:cs typeface="+mn-cs"/>
          <a:sym typeface="Helvetica Light"/>
        </a:defRPr>
      </a:lvl5pPr>
      <a:lvl6pPr indent="803028" algn="ctr" defTabSz="410436">
        <a:defRPr sz="5600">
          <a:latin typeface="+mn-lt"/>
          <a:ea typeface="+mn-ea"/>
          <a:cs typeface="+mn-cs"/>
          <a:sym typeface="Helvetica Light"/>
        </a:defRPr>
      </a:lvl6pPr>
      <a:lvl7pPr indent="963629" algn="ctr" defTabSz="410436">
        <a:defRPr sz="5600">
          <a:latin typeface="+mn-lt"/>
          <a:ea typeface="+mn-ea"/>
          <a:cs typeface="+mn-cs"/>
          <a:sym typeface="Helvetica Light"/>
        </a:defRPr>
      </a:lvl7pPr>
      <a:lvl8pPr indent="1124236" algn="ctr" defTabSz="410436">
        <a:defRPr sz="5600">
          <a:latin typeface="+mn-lt"/>
          <a:ea typeface="+mn-ea"/>
          <a:cs typeface="+mn-cs"/>
          <a:sym typeface="Helvetica Light"/>
        </a:defRPr>
      </a:lvl8pPr>
      <a:lvl9pPr indent="1284842" algn="ctr" defTabSz="410436">
        <a:defRPr sz="5600">
          <a:latin typeface="+mn-lt"/>
          <a:ea typeface="+mn-ea"/>
          <a:cs typeface="+mn-cs"/>
          <a:sym typeface="Helvetica Light"/>
        </a:defRPr>
      </a:lvl9pPr>
    </p:titleStyle>
    <p:bodyStyle>
      <a:lvl1pPr marL="312288" indent="-312288" defTabSz="410436">
        <a:spcBef>
          <a:spcPts val="2953"/>
        </a:spcBef>
        <a:buSzPct val="75000"/>
        <a:buChar char="•"/>
        <a:defRPr sz="2500">
          <a:latin typeface="+mn-lt"/>
          <a:ea typeface="+mn-ea"/>
          <a:cs typeface="+mn-cs"/>
          <a:sym typeface="Helvetica Light"/>
        </a:defRPr>
      </a:lvl1pPr>
      <a:lvl2pPr marL="624576" indent="-312288" defTabSz="410436">
        <a:spcBef>
          <a:spcPts val="2953"/>
        </a:spcBef>
        <a:buSzPct val="75000"/>
        <a:buChar char="•"/>
        <a:defRPr sz="2500">
          <a:latin typeface="+mn-lt"/>
          <a:ea typeface="+mn-ea"/>
          <a:cs typeface="+mn-cs"/>
          <a:sym typeface="Helvetica Light"/>
        </a:defRPr>
      </a:lvl2pPr>
      <a:lvl3pPr marL="936864" indent="-312288" defTabSz="410436">
        <a:spcBef>
          <a:spcPts val="2953"/>
        </a:spcBef>
        <a:buSzPct val="75000"/>
        <a:buChar char="•"/>
        <a:defRPr sz="2500">
          <a:latin typeface="+mn-lt"/>
          <a:ea typeface="+mn-ea"/>
          <a:cs typeface="+mn-cs"/>
          <a:sym typeface="Helvetica Light"/>
        </a:defRPr>
      </a:lvl3pPr>
      <a:lvl4pPr marL="1249152" indent="-312288" defTabSz="410436">
        <a:spcBef>
          <a:spcPts val="2953"/>
        </a:spcBef>
        <a:buSzPct val="75000"/>
        <a:buChar char="•"/>
        <a:defRPr sz="2500">
          <a:latin typeface="+mn-lt"/>
          <a:ea typeface="+mn-ea"/>
          <a:cs typeface="+mn-cs"/>
          <a:sym typeface="Helvetica Light"/>
        </a:defRPr>
      </a:lvl4pPr>
      <a:lvl5pPr marL="1561440" indent="-312288" defTabSz="410436">
        <a:spcBef>
          <a:spcPts val="2953"/>
        </a:spcBef>
        <a:buSzPct val="75000"/>
        <a:buChar char="•"/>
        <a:defRPr sz="2500">
          <a:latin typeface="+mn-lt"/>
          <a:ea typeface="+mn-ea"/>
          <a:cs typeface="+mn-cs"/>
          <a:sym typeface="Helvetica Light"/>
        </a:defRPr>
      </a:lvl5pPr>
      <a:lvl6pPr marL="1873728" indent="-312288" defTabSz="410436">
        <a:spcBef>
          <a:spcPts val="2953"/>
        </a:spcBef>
        <a:buSzPct val="75000"/>
        <a:buChar char="•"/>
        <a:defRPr sz="2500">
          <a:latin typeface="+mn-lt"/>
          <a:ea typeface="+mn-ea"/>
          <a:cs typeface="+mn-cs"/>
          <a:sym typeface="Helvetica Light"/>
        </a:defRPr>
      </a:lvl6pPr>
      <a:lvl7pPr marL="2186016" indent="-312288" defTabSz="410436">
        <a:spcBef>
          <a:spcPts val="2953"/>
        </a:spcBef>
        <a:buSzPct val="75000"/>
        <a:buChar char="•"/>
        <a:defRPr sz="2500">
          <a:latin typeface="+mn-lt"/>
          <a:ea typeface="+mn-ea"/>
          <a:cs typeface="+mn-cs"/>
          <a:sym typeface="Helvetica Light"/>
        </a:defRPr>
      </a:lvl7pPr>
      <a:lvl8pPr marL="2498304" indent="-312288" defTabSz="410436">
        <a:spcBef>
          <a:spcPts val="2953"/>
        </a:spcBef>
        <a:buSzPct val="75000"/>
        <a:buChar char="•"/>
        <a:defRPr sz="2500">
          <a:latin typeface="+mn-lt"/>
          <a:ea typeface="+mn-ea"/>
          <a:cs typeface="+mn-cs"/>
          <a:sym typeface="Helvetica Light"/>
        </a:defRPr>
      </a:lvl8pPr>
      <a:lvl9pPr marL="2810592" indent="-312288" defTabSz="410436">
        <a:spcBef>
          <a:spcPts val="2953"/>
        </a:spcBef>
        <a:buSzPct val="75000"/>
        <a:buChar char="•"/>
        <a:defRPr sz="2500">
          <a:latin typeface="+mn-lt"/>
          <a:ea typeface="+mn-ea"/>
          <a:cs typeface="+mn-cs"/>
          <a:sym typeface="Helvetica Light"/>
        </a:defRPr>
      </a:lvl9pPr>
    </p:bodyStyle>
    <p:otherStyle>
      <a:lvl1pPr algn="ctr" defTabSz="410436">
        <a:defRPr>
          <a:solidFill>
            <a:schemeClr val="tx1"/>
          </a:solidFill>
          <a:latin typeface="+mn-lt"/>
          <a:ea typeface="+mn-ea"/>
          <a:cs typeface="+mn-cs"/>
          <a:sym typeface="Helvetica Light"/>
        </a:defRPr>
      </a:lvl1pPr>
      <a:lvl2pPr indent="160606" algn="ctr" defTabSz="410436">
        <a:defRPr>
          <a:solidFill>
            <a:schemeClr val="tx1"/>
          </a:solidFill>
          <a:latin typeface="+mn-lt"/>
          <a:ea typeface="+mn-ea"/>
          <a:cs typeface="+mn-cs"/>
          <a:sym typeface="Helvetica Light"/>
        </a:defRPr>
      </a:lvl2pPr>
      <a:lvl3pPr indent="321208" algn="ctr" defTabSz="410436">
        <a:defRPr>
          <a:solidFill>
            <a:schemeClr val="tx1"/>
          </a:solidFill>
          <a:latin typeface="+mn-lt"/>
          <a:ea typeface="+mn-ea"/>
          <a:cs typeface="+mn-cs"/>
          <a:sym typeface="Helvetica Light"/>
        </a:defRPr>
      </a:lvl3pPr>
      <a:lvl4pPr indent="481815" algn="ctr" defTabSz="410436">
        <a:defRPr>
          <a:solidFill>
            <a:schemeClr val="tx1"/>
          </a:solidFill>
          <a:latin typeface="+mn-lt"/>
          <a:ea typeface="+mn-ea"/>
          <a:cs typeface="+mn-cs"/>
          <a:sym typeface="Helvetica Light"/>
        </a:defRPr>
      </a:lvl4pPr>
      <a:lvl5pPr indent="642420" algn="ctr" defTabSz="410436">
        <a:defRPr>
          <a:solidFill>
            <a:schemeClr val="tx1"/>
          </a:solidFill>
          <a:latin typeface="+mn-lt"/>
          <a:ea typeface="+mn-ea"/>
          <a:cs typeface="+mn-cs"/>
          <a:sym typeface="Helvetica Light"/>
        </a:defRPr>
      </a:lvl5pPr>
      <a:lvl6pPr indent="803028" algn="ctr" defTabSz="410436">
        <a:defRPr>
          <a:solidFill>
            <a:schemeClr val="tx1"/>
          </a:solidFill>
          <a:latin typeface="+mn-lt"/>
          <a:ea typeface="+mn-ea"/>
          <a:cs typeface="+mn-cs"/>
          <a:sym typeface="Helvetica Light"/>
        </a:defRPr>
      </a:lvl6pPr>
      <a:lvl7pPr indent="963629" algn="ctr" defTabSz="410436">
        <a:defRPr>
          <a:solidFill>
            <a:schemeClr val="tx1"/>
          </a:solidFill>
          <a:latin typeface="+mn-lt"/>
          <a:ea typeface="+mn-ea"/>
          <a:cs typeface="+mn-cs"/>
          <a:sym typeface="Helvetica Light"/>
        </a:defRPr>
      </a:lvl7pPr>
      <a:lvl8pPr indent="1124236" algn="ctr" defTabSz="410436">
        <a:defRPr>
          <a:solidFill>
            <a:schemeClr val="tx1"/>
          </a:solidFill>
          <a:latin typeface="+mn-lt"/>
          <a:ea typeface="+mn-ea"/>
          <a:cs typeface="+mn-cs"/>
          <a:sym typeface="Helvetica Light"/>
        </a:defRPr>
      </a:lvl8pPr>
      <a:lvl9pPr indent="1284842" algn="ctr" defTabSz="410436">
        <a:defRPr>
          <a:solidFill>
            <a:schemeClr val="tx1"/>
          </a:solidFill>
          <a:latin typeface="+mn-lt"/>
          <a:ea typeface="+mn-ea"/>
          <a:cs typeface="+mn-cs"/>
          <a:sym typeface="Helvetica Light"/>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bwMode="auto">
          <a:xfrm>
            <a:off x="457356" y="274442"/>
            <a:ext cx="8229290" cy="1142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29" tIns="45567" rIns="91129" bIns="45567" numCol="1" anchor="ctr" anchorCtr="0" compatLnSpc="1">
            <a:prstTxWarp prst="textNoShape">
              <a:avLst/>
            </a:prstTxWarp>
          </a:bodyPr>
          <a:lstStyle/>
          <a:p>
            <a:pPr lvl="0"/>
            <a:r>
              <a:rPr lang="en-US" altLang="en-US" smtClean="0"/>
              <a:t>Click to edit Master title style</a:t>
            </a:r>
          </a:p>
        </p:txBody>
      </p:sp>
      <p:sp>
        <p:nvSpPr>
          <p:cNvPr id="751619" name="Rectangle 3"/>
          <p:cNvSpPr>
            <a:spLocks noGrp="1" noChangeArrowheads="1"/>
          </p:cNvSpPr>
          <p:nvPr>
            <p:ph type="body" idx="1"/>
          </p:nvPr>
        </p:nvSpPr>
        <p:spPr bwMode="auto">
          <a:xfrm>
            <a:off x="457356" y="1599787"/>
            <a:ext cx="8229290" cy="452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29" tIns="45567" rIns="91129" bIns="45567"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51620" name="Rectangle 4"/>
          <p:cNvSpPr>
            <a:spLocks noGrp="1" noChangeArrowheads="1"/>
          </p:cNvSpPr>
          <p:nvPr>
            <p:ph type="dt" sz="half" idx="2"/>
          </p:nvPr>
        </p:nvSpPr>
        <p:spPr bwMode="auto">
          <a:xfrm>
            <a:off x="457355" y="6245716"/>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29" tIns="45567" rIns="91129" bIns="45567" numCol="1" anchor="t" anchorCtr="0" compatLnSpc="1">
            <a:prstTxWarp prst="textNoShape">
              <a:avLst/>
            </a:prstTxWarp>
          </a:bodyPr>
          <a:lstStyle>
            <a:lvl1pPr defTabSz="911600">
              <a:defRPr sz="1400"/>
            </a:lvl1pPr>
          </a:lstStyle>
          <a:p>
            <a:pPr fontAlgn="base">
              <a:spcBef>
                <a:spcPct val="0"/>
              </a:spcBef>
              <a:spcAft>
                <a:spcPct val="0"/>
              </a:spcAft>
            </a:pPr>
            <a:endParaRPr lang="en-US" altLang="en-US" dirty="0" smtClean="0">
              <a:solidFill>
                <a:srgbClr val="000000"/>
              </a:solidFill>
            </a:endParaRPr>
          </a:p>
        </p:txBody>
      </p:sp>
      <p:sp>
        <p:nvSpPr>
          <p:cNvPr id="751621" name="Rectangle 5"/>
          <p:cNvSpPr>
            <a:spLocks noGrp="1" noChangeArrowheads="1"/>
          </p:cNvSpPr>
          <p:nvPr>
            <p:ph type="ftr" sz="quarter" idx="3"/>
          </p:nvPr>
        </p:nvSpPr>
        <p:spPr bwMode="auto">
          <a:xfrm>
            <a:off x="3123989" y="6245716"/>
            <a:ext cx="2896065"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29" tIns="45567" rIns="91129" bIns="45567" numCol="1" anchor="t" anchorCtr="0" compatLnSpc="1">
            <a:prstTxWarp prst="textNoShape">
              <a:avLst/>
            </a:prstTxWarp>
          </a:bodyPr>
          <a:lstStyle>
            <a:lvl1pPr algn="ctr" defTabSz="911600">
              <a:defRPr sz="1400"/>
            </a:lvl1pPr>
          </a:lstStyle>
          <a:p>
            <a:pPr fontAlgn="base">
              <a:spcBef>
                <a:spcPct val="0"/>
              </a:spcBef>
              <a:spcAft>
                <a:spcPct val="0"/>
              </a:spcAft>
            </a:pPr>
            <a:endParaRPr lang="en-US" altLang="en-US" dirty="0" smtClean="0">
              <a:solidFill>
                <a:srgbClr val="000000"/>
              </a:solidFill>
            </a:endParaRPr>
          </a:p>
        </p:txBody>
      </p:sp>
      <p:sp>
        <p:nvSpPr>
          <p:cNvPr id="751622" name="Rectangle 6"/>
          <p:cNvSpPr>
            <a:spLocks noGrp="1" noChangeArrowheads="1"/>
          </p:cNvSpPr>
          <p:nvPr>
            <p:ph type="sldNum" sz="quarter" idx="4"/>
          </p:nvPr>
        </p:nvSpPr>
        <p:spPr bwMode="auto">
          <a:xfrm>
            <a:off x="6553355" y="6245716"/>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29" tIns="45567" rIns="91129" bIns="45567" numCol="1" anchor="t" anchorCtr="0" compatLnSpc="1">
            <a:prstTxWarp prst="textNoShape">
              <a:avLst/>
            </a:prstTxWarp>
          </a:bodyPr>
          <a:lstStyle>
            <a:lvl1pPr algn="r" defTabSz="911600">
              <a:defRPr sz="1400"/>
            </a:lvl1pPr>
          </a:lstStyle>
          <a:p>
            <a:pPr fontAlgn="base">
              <a:spcBef>
                <a:spcPct val="0"/>
              </a:spcBef>
              <a:spcAft>
                <a:spcPct val="0"/>
              </a:spcAft>
            </a:pPr>
            <a:fld id="{E8643E87-218D-464B-9B4D-FAD2BB7615F0}" type="slidenum">
              <a:rPr lang="en-US" altLang="en-US" smtClean="0">
                <a:solidFill>
                  <a:srgbClr val="000000"/>
                </a:solidFill>
              </a:rPr>
              <a:pPr fontAlgn="base">
                <a:spcBef>
                  <a:spcPct val="0"/>
                </a:spcBef>
                <a:spcAft>
                  <a:spcPct val="0"/>
                </a:spcAft>
              </a:pPr>
              <a:t>‹#›</a:t>
            </a:fld>
            <a:endParaRPr lang="en-US" altLang="en-US" dirty="0" smtClean="0">
              <a:solidFill>
                <a:srgbClr val="000000"/>
              </a:solidFill>
            </a:endParaRPr>
          </a:p>
        </p:txBody>
      </p:sp>
    </p:spTree>
  </p:cSld>
  <p:clrMap bg1="lt1" tx1="dk1" bg2="lt2" tx2="dk2" accent1="accent1" accent2="accent2" accent3="accent3" accent4="accent4" accent5="accent5" accent6="accent6" hlink="hlink" folHlink="folHlink"/>
  <p:txStyles>
    <p:titleStyle>
      <a:lvl1pPr algn="ctr" defTabSz="911600" rtl="0" fontAlgn="base">
        <a:spcBef>
          <a:spcPct val="0"/>
        </a:spcBef>
        <a:spcAft>
          <a:spcPct val="0"/>
        </a:spcAft>
        <a:defRPr sz="4400">
          <a:solidFill>
            <a:schemeClr val="tx2"/>
          </a:solidFill>
          <a:latin typeface="+mj-lt"/>
          <a:ea typeface="+mj-ea"/>
          <a:cs typeface="+mj-cs"/>
        </a:defRPr>
      </a:lvl1pPr>
      <a:lvl2pPr algn="ctr" defTabSz="911600" rtl="0" fontAlgn="base">
        <a:spcBef>
          <a:spcPct val="0"/>
        </a:spcBef>
        <a:spcAft>
          <a:spcPct val="0"/>
        </a:spcAft>
        <a:defRPr sz="4400">
          <a:solidFill>
            <a:schemeClr val="tx2"/>
          </a:solidFill>
          <a:latin typeface="Arial" pitchFamily="34" charset="0"/>
        </a:defRPr>
      </a:lvl2pPr>
      <a:lvl3pPr algn="ctr" defTabSz="911600" rtl="0" fontAlgn="base">
        <a:spcBef>
          <a:spcPct val="0"/>
        </a:spcBef>
        <a:spcAft>
          <a:spcPct val="0"/>
        </a:spcAft>
        <a:defRPr sz="4400">
          <a:solidFill>
            <a:schemeClr val="tx2"/>
          </a:solidFill>
          <a:latin typeface="Arial" pitchFamily="34" charset="0"/>
        </a:defRPr>
      </a:lvl3pPr>
      <a:lvl4pPr algn="ctr" defTabSz="911600" rtl="0" fontAlgn="base">
        <a:spcBef>
          <a:spcPct val="0"/>
        </a:spcBef>
        <a:spcAft>
          <a:spcPct val="0"/>
        </a:spcAft>
        <a:defRPr sz="4400">
          <a:solidFill>
            <a:schemeClr val="tx2"/>
          </a:solidFill>
          <a:latin typeface="Arial" pitchFamily="34" charset="0"/>
        </a:defRPr>
      </a:lvl4pPr>
      <a:lvl5pPr algn="ctr" defTabSz="911600" rtl="0" fontAlgn="base">
        <a:spcBef>
          <a:spcPct val="0"/>
        </a:spcBef>
        <a:spcAft>
          <a:spcPct val="0"/>
        </a:spcAft>
        <a:defRPr sz="4400">
          <a:solidFill>
            <a:schemeClr val="tx2"/>
          </a:solidFill>
          <a:latin typeface="Arial" pitchFamily="34" charset="0"/>
        </a:defRPr>
      </a:lvl5pPr>
      <a:lvl6pPr marL="444987" algn="ctr" defTabSz="911600" rtl="0" fontAlgn="base">
        <a:spcBef>
          <a:spcPct val="0"/>
        </a:spcBef>
        <a:spcAft>
          <a:spcPct val="0"/>
        </a:spcAft>
        <a:defRPr sz="4400">
          <a:solidFill>
            <a:schemeClr val="tx2"/>
          </a:solidFill>
          <a:latin typeface="Arial" pitchFamily="34" charset="0"/>
        </a:defRPr>
      </a:lvl6pPr>
      <a:lvl7pPr marL="889990" algn="ctr" defTabSz="911600" rtl="0" fontAlgn="base">
        <a:spcBef>
          <a:spcPct val="0"/>
        </a:spcBef>
        <a:spcAft>
          <a:spcPct val="0"/>
        </a:spcAft>
        <a:defRPr sz="4400">
          <a:solidFill>
            <a:schemeClr val="tx2"/>
          </a:solidFill>
          <a:latin typeface="Arial" pitchFamily="34" charset="0"/>
        </a:defRPr>
      </a:lvl7pPr>
      <a:lvl8pPr marL="1334946" algn="ctr" defTabSz="911600" rtl="0" fontAlgn="base">
        <a:spcBef>
          <a:spcPct val="0"/>
        </a:spcBef>
        <a:spcAft>
          <a:spcPct val="0"/>
        </a:spcAft>
        <a:defRPr sz="4400">
          <a:solidFill>
            <a:schemeClr val="tx2"/>
          </a:solidFill>
          <a:latin typeface="Arial" pitchFamily="34" charset="0"/>
        </a:defRPr>
      </a:lvl8pPr>
      <a:lvl9pPr marL="1779939" algn="ctr" defTabSz="911600" rtl="0" fontAlgn="base">
        <a:spcBef>
          <a:spcPct val="0"/>
        </a:spcBef>
        <a:spcAft>
          <a:spcPct val="0"/>
        </a:spcAft>
        <a:defRPr sz="4400">
          <a:solidFill>
            <a:schemeClr val="tx2"/>
          </a:solidFill>
          <a:latin typeface="Arial" pitchFamily="34" charset="0"/>
        </a:defRPr>
      </a:lvl9pPr>
    </p:titleStyle>
    <p:bodyStyle>
      <a:lvl1pPr marL="341470" indent="-341470" algn="l" defTabSz="911600" rtl="0" fontAlgn="base">
        <a:spcBef>
          <a:spcPct val="20000"/>
        </a:spcBef>
        <a:spcAft>
          <a:spcPct val="0"/>
        </a:spcAft>
        <a:buChar char="•"/>
        <a:defRPr sz="3200">
          <a:solidFill>
            <a:schemeClr val="tx1"/>
          </a:solidFill>
          <a:latin typeface="+mn-lt"/>
          <a:ea typeface="+mn-ea"/>
          <a:cs typeface="+mn-cs"/>
        </a:defRPr>
      </a:lvl1pPr>
      <a:lvl2pPr marL="740092" indent="-284308" algn="l" defTabSz="911600" rtl="0" fontAlgn="base">
        <a:spcBef>
          <a:spcPct val="20000"/>
        </a:spcBef>
        <a:spcAft>
          <a:spcPct val="0"/>
        </a:spcAft>
        <a:buChar char="–"/>
        <a:defRPr sz="2800">
          <a:solidFill>
            <a:schemeClr val="tx1"/>
          </a:solidFill>
          <a:latin typeface="+mn-lt"/>
        </a:defRPr>
      </a:lvl2pPr>
      <a:lvl3pPr marL="1138734" indent="-227120" algn="l" defTabSz="911600" rtl="0" fontAlgn="base">
        <a:spcBef>
          <a:spcPct val="20000"/>
        </a:spcBef>
        <a:spcAft>
          <a:spcPct val="0"/>
        </a:spcAft>
        <a:buChar char="•"/>
        <a:defRPr sz="2400">
          <a:solidFill>
            <a:schemeClr val="tx1"/>
          </a:solidFill>
          <a:latin typeface="+mn-lt"/>
        </a:defRPr>
      </a:lvl3pPr>
      <a:lvl4pPr marL="1594528" indent="-227120" algn="l" defTabSz="911600" rtl="0" fontAlgn="base">
        <a:spcBef>
          <a:spcPct val="20000"/>
        </a:spcBef>
        <a:spcAft>
          <a:spcPct val="0"/>
        </a:spcAft>
        <a:buChar char="–"/>
        <a:defRPr sz="2000">
          <a:solidFill>
            <a:schemeClr val="tx1"/>
          </a:solidFill>
          <a:latin typeface="+mn-lt"/>
        </a:defRPr>
      </a:lvl4pPr>
      <a:lvl5pPr marL="2050328" indent="-227120" algn="l" defTabSz="911600" rtl="0" fontAlgn="base">
        <a:spcBef>
          <a:spcPct val="20000"/>
        </a:spcBef>
        <a:spcAft>
          <a:spcPct val="0"/>
        </a:spcAft>
        <a:buChar char="»"/>
        <a:defRPr sz="2000">
          <a:solidFill>
            <a:schemeClr val="tx1"/>
          </a:solidFill>
          <a:latin typeface="+mn-lt"/>
        </a:defRPr>
      </a:lvl5pPr>
      <a:lvl6pPr marL="2495308" indent="-227120" algn="l" defTabSz="911600" rtl="0" fontAlgn="base">
        <a:spcBef>
          <a:spcPct val="20000"/>
        </a:spcBef>
        <a:spcAft>
          <a:spcPct val="0"/>
        </a:spcAft>
        <a:buChar char="»"/>
        <a:defRPr sz="2000">
          <a:solidFill>
            <a:schemeClr val="tx1"/>
          </a:solidFill>
          <a:latin typeface="+mn-lt"/>
        </a:defRPr>
      </a:lvl6pPr>
      <a:lvl7pPr marL="2940293" indent="-227120" algn="l" defTabSz="911600" rtl="0" fontAlgn="base">
        <a:spcBef>
          <a:spcPct val="20000"/>
        </a:spcBef>
        <a:spcAft>
          <a:spcPct val="0"/>
        </a:spcAft>
        <a:buChar char="»"/>
        <a:defRPr sz="2000">
          <a:solidFill>
            <a:schemeClr val="tx1"/>
          </a:solidFill>
          <a:latin typeface="+mn-lt"/>
        </a:defRPr>
      </a:lvl7pPr>
      <a:lvl8pPr marL="3385286" indent="-227120" algn="l" defTabSz="911600" rtl="0" fontAlgn="base">
        <a:spcBef>
          <a:spcPct val="20000"/>
        </a:spcBef>
        <a:spcAft>
          <a:spcPct val="0"/>
        </a:spcAft>
        <a:buChar char="»"/>
        <a:defRPr sz="2000">
          <a:solidFill>
            <a:schemeClr val="tx1"/>
          </a:solidFill>
          <a:latin typeface="+mn-lt"/>
        </a:defRPr>
      </a:lvl8pPr>
      <a:lvl9pPr marL="3830263" indent="-227120" algn="l" defTabSz="911600" rtl="0" fontAlgn="base">
        <a:spcBef>
          <a:spcPct val="20000"/>
        </a:spcBef>
        <a:spcAft>
          <a:spcPct val="0"/>
        </a:spcAft>
        <a:buChar char="»"/>
        <a:defRPr sz="2000">
          <a:solidFill>
            <a:schemeClr val="tx1"/>
          </a:solidFill>
          <a:latin typeface="+mn-lt"/>
        </a:defRPr>
      </a:lvl9pPr>
    </p:bodyStyle>
    <p:otherStyle>
      <a:defPPr>
        <a:defRPr lang="en-US"/>
      </a:defPPr>
      <a:lvl1pPr marL="0" algn="l" defTabSz="889990" rtl="0" eaLnBrk="1" latinLnBrk="0" hangingPunct="1">
        <a:defRPr sz="1800" kern="1200">
          <a:solidFill>
            <a:schemeClr val="tx1"/>
          </a:solidFill>
          <a:latin typeface="+mn-lt"/>
          <a:ea typeface="+mn-ea"/>
          <a:cs typeface="+mn-cs"/>
        </a:defRPr>
      </a:lvl1pPr>
      <a:lvl2pPr marL="444987" algn="l" defTabSz="889990" rtl="0" eaLnBrk="1" latinLnBrk="0" hangingPunct="1">
        <a:defRPr sz="1800" kern="1200">
          <a:solidFill>
            <a:schemeClr val="tx1"/>
          </a:solidFill>
          <a:latin typeface="+mn-lt"/>
          <a:ea typeface="+mn-ea"/>
          <a:cs typeface="+mn-cs"/>
        </a:defRPr>
      </a:lvl2pPr>
      <a:lvl3pPr marL="889990" algn="l" defTabSz="889990" rtl="0" eaLnBrk="1" latinLnBrk="0" hangingPunct="1">
        <a:defRPr sz="1800" kern="1200">
          <a:solidFill>
            <a:schemeClr val="tx1"/>
          </a:solidFill>
          <a:latin typeface="+mn-lt"/>
          <a:ea typeface="+mn-ea"/>
          <a:cs typeface="+mn-cs"/>
        </a:defRPr>
      </a:lvl3pPr>
      <a:lvl4pPr marL="1334946" algn="l" defTabSz="889990" rtl="0" eaLnBrk="1" latinLnBrk="0" hangingPunct="1">
        <a:defRPr sz="1800" kern="1200">
          <a:solidFill>
            <a:schemeClr val="tx1"/>
          </a:solidFill>
          <a:latin typeface="+mn-lt"/>
          <a:ea typeface="+mn-ea"/>
          <a:cs typeface="+mn-cs"/>
        </a:defRPr>
      </a:lvl4pPr>
      <a:lvl5pPr marL="1779939" algn="l" defTabSz="889990" rtl="0" eaLnBrk="1" latinLnBrk="0" hangingPunct="1">
        <a:defRPr sz="1800" kern="1200">
          <a:solidFill>
            <a:schemeClr val="tx1"/>
          </a:solidFill>
          <a:latin typeface="+mn-lt"/>
          <a:ea typeface="+mn-ea"/>
          <a:cs typeface="+mn-cs"/>
        </a:defRPr>
      </a:lvl5pPr>
      <a:lvl6pPr marL="2224920" algn="l" defTabSz="889990" rtl="0" eaLnBrk="1" latinLnBrk="0" hangingPunct="1">
        <a:defRPr sz="1800" kern="1200">
          <a:solidFill>
            <a:schemeClr val="tx1"/>
          </a:solidFill>
          <a:latin typeface="+mn-lt"/>
          <a:ea typeface="+mn-ea"/>
          <a:cs typeface="+mn-cs"/>
        </a:defRPr>
      </a:lvl6pPr>
      <a:lvl7pPr marL="2669902" algn="l" defTabSz="889990" rtl="0" eaLnBrk="1" latinLnBrk="0" hangingPunct="1">
        <a:defRPr sz="1800" kern="1200">
          <a:solidFill>
            <a:schemeClr val="tx1"/>
          </a:solidFill>
          <a:latin typeface="+mn-lt"/>
          <a:ea typeface="+mn-ea"/>
          <a:cs typeface="+mn-cs"/>
        </a:defRPr>
      </a:lvl7pPr>
      <a:lvl8pPr marL="3114895" algn="l" defTabSz="889990" rtl="0" eaLnBrk="1" latinLnBrk="0" hangingPunct="1">
        <a:defRPr sz="1800" kern="1200">
          <a:solidFill>
            <a:schemeClr val="tx1"/>
          </a:solidFill>
          <a:latin typeface="+mn-lt"/>
          <a:ea typeface="+mn-ea"/>
          <a:cs typeface="+mn-cs"/>
        </a:defRPr>
      </a:lvl8pPr>
      <a:lvl9pPr marL="3559873" algn="l" defTabSz="88999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bwMode="auto">
          <a:xfrm>
            <a:off x="457356" y="274438"/>
            <a:ext cx="8229290" cy="1142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53" tIns="45578" rIns="91153" bIns="45578" numCol="1" anchor="ctr" anchorCtr="0" compatLnSpc="1">
            <a:prstTxWarp prst="textNoShape">
              <a:avLst/>
            </a:prstTxWarp>
          </a:bodyPr>
          <a:lstStyle/>
          <a:p>
            <a:pPr lvl="0"/>
            <a:r>
              <a:rPr lang="en-US" altLang="en-US" smtClean="0"/>
              <a:t>Click to edit Master title style</a:t>
            </a:r>
          </a:p>
        </p:txBody>
      </p:sp>
      <p:sp>
        <p:nvSpPr>
          <p:cNvPr id="751619" name="Rectangle 3"/>
          <p:cNvSpPr>
            <a:spLocks noGrp="1" noChangeArrowheads="1"/>
          </p:cNvSpPr>
          <p:nvPr>
            <p:ph type="body" idx="1"/>
          </p:nvPr>
        </p:nvSpPr>
        <p:spPr bwMode="auto">
          <a:xfrm>
            <a:off x="457356" y="1599787"/>
            <a:ext cx="8229290" cy="452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53" tIns="45578" rIns="91153" bIns="4557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51620" name="Rectangle 4"/>
          <p:cNvSpPr>
            <a:spLocks noGrp="1" noChangeArrowheads="1"/>
          </p:cNvSpPr>
          <p:nvPr>
            <p:ph type="dt" sz="half" idx="2"/>
          </p:nvPr>
        </p:nvSpPr>
        <p:spPr bwMode="auto">
          <a:xfrm>
            <a:off x="457355" y="6245716"/>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53" tIns="45578" rIns="91153" bIns="45578" numCol="1" anchor="t" anchorCtr="0" compatLnSpc="1">
            <a:prstTxWarp prst="textNoShape">
              <a:avLst/>
            </a:prstTxWarp>
          </a:bodyPr>
          <a:lstStyle>
            <a:lvl1pPr defTabSz="911834">
              <a:defRPr sz="1400"/>
            </a:lvl1pPr>
          </a:lstStyle>
          <a:p>
            <a:pPr fontAlgn="base">
              <a:spcBef>
                <a:spcPct val="0"/>
              </a:spcBef>
              <a:spcAft>
                <a:spcPct val="0"/>
              </a:spcAft>
            </a:pPr>
            <a:endParaRPr lang="en-US" altLang="en-US" dirty="0" smtClean="0">
              <a:solidFill>
                <a:srgbClr val="000000"/>
              </a:solidFill>
            </a:endParaRPr>
          </a:p>
        </p:txBody>
      </p:sp>
      <p:sp>
        <p:nvSpPr>
          <p:cNvPr id="751621" name="Rectangle 5"/>
          <p:cNvSpPr>
            <a:spLocks noGrp="1" noChangeArrowheads="1"/>
          </p:cNvSpPr>
          <p:nvPr>
            <p:ph type="ftr" sz="quarter" idx="3"/>
          </p:nvPr>
        </p:nvSpPr>
        <p:spPr bwMode="auto">
          <a:xfrm>
            <a:off x="3123986" y="6245716"/>
            <a:ext cx="2896065"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53" tIns="45578" rIns="91153" bIns="45578" numCol="1" anchor="t" anchorCtr="0" compatLnSpc="1">
            <a:prstTxWarp prst="textNoShape">
              <a:avLst/>
            </a:prstTxWarp>
          </a:bodyPr>
          <a:lstStyle>
            <a:lvl1pPr algn="ctr" defTabSz="911834">
              <a:defRPr sz="1400"/>
            </a:lvl1pPr>
          </a:lstStyle>
          <a:p>
            <a:pPr fontAlgn="base">
              <a:spcBef>
                <a:spcPct val="0"/>
              </a:spcBef>
              <a:spcAft>
                <a:spcPct val="0"/>
              </a:spcAft>
            </a:pPr>
            <a:endParaRPr lang="en-US" altLang="en-US" dirty="0" smtClean="0">
              <a:solidFill>
                <a:srgbClr val="000000"/>
              </a:solidFill>
            </a:endParaRPr>
          </a:p>
        </p:txBody>
      </p:sp>
      <p:sp>
        <p:nvSpPr>
          <p:cNvPr id="751622" name="Rectangle 6"/>
          <p:cNvSpPr>
            <a:spLocks noGrp="1" noChangeArrowheads="1"/>
          </p:cNvSpPr>
          <p:nvPr>
            <p:ph type="sldNum" sz="quarter" idx="4"/>
          </p:nvPr>
        </p:nvSpPr>
        <p:spPr bwMode="auto">
          <a:xfrm>
            <a:off x="6553355" y="6245716"/>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53" tIns="45578" rIns="91153" bIns="45578" numCol="1" anchor="t" anchorCtr="0" compatLnSpc="1">
            <a:prstTxWarp prst="textNoShape">
              <a:avLst/>
            </a:prstTxWarp>
          </a:bodyPr>
          <a:lstStyle>
            <a:lvl1pPr algn="r" defTabSz="911834">
              <a:defRPr sz="1400"/>
            </a:lvl1pPr>
          </a:lstStyle>
          <a:p>
            <a:pPr fontAlgn="base">
              <a:spcBef>
                <a:spcPct val="0"/>
              </a:spcBef>
              <a:spcAft>
                <a:spcPct val="0"/>
              </a:spcAft>
            </a:pPr>
            <a:fld id="{E8643E87-218D-464B-9B4D-FAD2BB7615F0}" type="slidenum">
              <a:rPr lang="en-US" altLang="en-US" smtClean="0">
                <a:solidFill>
                  <a:srgbClr val="000000"/>
                </a:solidFill>
              </a:rPr>
              <a:pPr fontAlgn="base">
                <a:spcBef>
                  <a:spcPct val="0"/>
                </a:spcBef>
                <a:spcAft>
                  <a:spcPct val="0"/>
                </a:spcAft>
              </a:pPr>
              <a:t>‹#›</a:t>
            </a:fld>
            <a:endParaRPr lang="en-US" altLang="en-US" dirty="0" smtClean="0">
              <a:solidFill>
                <a:srgbClr val="000000"/>
              </a:solidFill>
            </a:endParaRPr>
          </a:p>
        </p:txBody>
      </p:sp>
    </p:spTree>
  </p:cSld>
  <p:clrMap bg1="lt1" tx1="dk1" bg2="lt2" tx2="dk2" accent1="accent1" accent2="accent2" accent3="accent3" accent4="accent4" accent5="accent5" accent6="accent6" hlink="hlink" folHlink="folHlink"/>
  <p:txStyles>
    <p:titleStyle>
      <a:lvl1pPr algn="ctr" defTabSz="911834" rtl="0" fontAlgn="base">
        <a:spcBef>
          <a:spcPct val="0"/>
        </a:spcBef>
        <a:spcAft>
          <a:spcPct val="0"/>
        </a:spcAft>
        <a:defRPr sz="4400">
          <a:solidFill>
            <a:schemeClr val="tx2"/>
          </a:solidFill>
          <a:latin typeface="+mj-lt"/>
          <a:ea typeface="+mj-ea"/>
          <a:cs typeface="+mj-cs"/>
        </a:defRPr>
      </a:lvl1pPr>
      <a:lvl2pPr algn="ctr" defTabSz="911834" rtl="0" fontAlgn="base">
        <a:spcBef>
          <a:spcPct val="0"/>
        </a:spcBef>
        <a:spcAft>
          <a:spcPct val="0"/>
        </a:spcAft>
        <a:defRPr sz="4400">
          <a:solidFill>
            <a:schemeClr val="tx2"/>
          </a:solidFill>
          <a:latin typeface="Arial" pitchFamily="34" charset="0"/>
        </a:defRPr>
      </a:lvl2pPr>
      <a:lvl3pPr algn="ctr" defTabSz="911834" rtl="0" fontAlgn="base">
        <a:spcBef>
          <a:spcPct val="0"/>
        </a:spcBef>
        <a:spcAft>
          <a:spcPct val="0"/>
        </a:spcAft>
        <a:defRPr sz="4400">
          <a:solidFill>
            <a:schemeClr val="tx2"/>
          </a:solidFill>
          <a:latin typeface="Arial" pitchFamily="34" charset="0"/>
        </a:defRPr>
      </a:lvl3pPr>
      <a:lvl4pPr algn="ctr" defTabSz="911834" rtl="0" fontAlgn="base">
        <a:spcBef>
          <a:spcPct val="0"/>
        </a:spcBef>
        <a:spcAft>
          <a:spcPct val="0"/>
        </a:spcAft>
        <a:defRPr sz="4400">
          <a:solidFill>
            <a:schemeClr val="tx2"/>
          </a:solidFill>
          <a:latin typeface="Arial" pitchFamily="34" charset="0"/>
        </a:defRPr>
      </a:lvl4pPr>
      <a:lvl5pPr algn="ctr" defTabSz="911834" rtl="0" fontAlgn="base">
        <a:spcBef>
          <a:spcPct val="0"/>
        </a:spcBef>
        <a:spcAft>
          <a:spcPct val="0"/>
        </a:spcAft>
        <a:defRPr sz="4400">
          <a:solidFill>
            <a:schemeClr val="tx2"/>
          </a:solidFill>
          <a:latin typeface="Arial" pitchFamily="34" charset="0"/>
        </a:defRPr>
      </a:lvl5pPr>
      <a:lvl6pPr marL="445096" algn="ctr" defTabSz="911834" rtl="0" fontAlgn="base">
        <a:spcBef>
          <a:spcPct val="0"/>
        </a:spcBef>
        <a:spcAft>
          <a:spcPct val="0"/>
        </a:spcAft>
        <a:defRPr sz="4400">
          <a:solidFill>
            <a:schemeClr val="tx2"/>
          </a:solidFill>
          <a:latin typeface="Arial" pitchFamily="34" charset="0"/>
        </a:defRPr>
      </a:lvl6pPr>
      <a:lvl7pPr marL="890217" algn="ctr" defTabSz="911834" rtl="0" fontAlgn="base">
        <a:spcBef>
          <a:spcPct val="0"/>
        </a:spcBef>
        <a:spcAft>
          <a:spcPct val="0"/>
        </a:spcAft>
        <a:defRPr sz="4400">
          <a:solidFill>
            <a:schemeClr val="tx2"/>
          </a:solidFill>
          <a:latin typeface="Arial" pitchFamily="34" charset="0"/>
        </a:defRPr>
      </a:lvl7pPr>
      <a:lvl8pPr marL="1335285" algn="ctr" defTabSz="911834" rtl="0" fontAlgn="base">
        <a:spcBef>
          <a:spcPct val="0"/>
        </a:spcBef>
        <a:spcAft>
          <a:spcPct val="0"/>
        </a:spcAft>
        <a:defRPr sz="4400">
          <a:solidFill>
            <a:schemeClr val="tx2"/>
          </a:solidFill>
          <a:latin typeface="Arial" pitchFamily="34" charset="0"/>
        </a:defRPr>
      </a:lvl8pPr>
      <a:lvl9pPr marL="1780394" algn="ctr" defTabSz="911834" rtl="0" fontAlgn="base">
        <a:spcBef>
          <a:spcPct val="0"/>
        </a:spcBef>
        <a:spcAft>
          <a:spcPct val="0"/>
        </a:spcAft>
        <a:defRPr sz="4400">
          <a:solidFill>
            <a:schemeClr val="tx2"/>
          </a:solidFill>
          <a:latin typeface="Arial" pitchFamily="34" charset="0"/>
        </a:defRPr>
      </a:lvl9pPr>
    </p:titleStyle>
    <p:bodyStyle>
      <a:lvl1pPr marL="341558" indent="-341558" algn="l" defTabSz="911834" rtl="0" fontAlgn="base">
        <a:spcBef>
          <a:spcPct val="20000"/>
        </a:spcBef>
        <a:spcAft>
          <a:spcPct val="0"/>
        </a:spcAft>
        <a:buChar char="•"/>
        <a:defRPr sz="3200">
          <a:solidFill>
            <a:schemeClr val="tx1"/>
          </a:solidFill>
          <a:latin typeface="+mn-lt"/>
          <a:ea typeface="+mn-ea"/>
          <a:cs typeface="+mn-cs"/>
        </a:defRPr>
      </a:lvl1pPr>
      <a:lvl2pPr marL="740283" indent="-284381" algn="l" defTabSz="911834" rtl="0" fontAlgn="base">
        <a:spcBef>
          <a:spcPct val="20000"/>
        </a:spcBef>
        <a:spcAft>
          <a:spcPct val="0"/>
        </a:spcAft>
        <a:buChar char="–"/>
        <a:defRPr sz="2800">
          <a:solidFill>
            <a:schemeClr val="tx1"/>
          </a:solidFill>
          <a:latin typeface="+mn-lt"/>
        </a:defRPr>
      </a:lvl2pPr>
      <a:lvl3pPr marL="1139026" indent="-227179" algn="l" defTabSz="911834" rtl="0" fontAlgn="base">
        <a:spcBef>
          <a:spcPct val="20000"/>
        </a:spcBef>
        <a:spcAft>
          <a:spcPct val="0"/>
        </a:spcAft>
        <a:buChar char="•"/>
        <a:defRPr sz="2400">
          <a:solidFill>
            <a:schemeClr val="tx1"/>
          </a:solidFill>
          <a:latin typeface="+mn-lt"/>
        </a:defRPr>
      </a:lvl3pPr>
      <a:lvl4pPr marL="1594933" indent="-227179" algn="l" defTabSz="911834" rtl="0" fontAlgn="base">
        <a:spcBef>
          <a:spcPct val="20000"/>
        </a:spcBef>
        <a:spcAft>
          <a:spcPct val="0"/>
        </a:spcAft>
        <a:buChar char="–"/>
        <a:defRPr sz="2000">
          <a:solidFill>
            <a:schemeClr val="tx1"/>
          </a:solidFill>
          <a:latin typeface="+mn-lt"/>
        </a:defRPr>
      </a:lvl4pPr>
      <a:lvl5pPr marL="2050854" indent="-227179" algn="l" defTabSz="911834" rtl="0" fontAlgn="base">
        <a:spcBef>
          <a:spcPct val="20000"/>
        </a:spcBef>
        <a:spcAft>
          <a:spcPct val="0"/>
        </a:spcAft>
        <a:buChar char="»"/>
        <a:defRPr sz="2000">
          <a:solidFill>
            <a:schemeClr val="tx1"/>
          </a:solidFill>
          <a:latin typeface="+mn-lt"/>
        </a:defRPr>
      </a:lvl5pPr>
      <a:lvl6pPr marL="2495947" indent="-227179" algn="l" defTabSz="911834" rtl="0" fontAlgn="base">
        <a:spcBef>
          <a:spcPct val="20000"/>
        </a:spcBef>
        <a:spcAft>
          <a:spcPct val="0"/>
        </a:spcAft>
        <a:buChar char="»"/>
        <a:defRPr sz="2000">
          <a:solidFill>
            <a:schemeClr val="tx1"/>
          </a:solidFill>
          <a:latin typeface="+mn-lt"/>
        </a:defRPr>
      </a:lvl6pPr>
      <a:lvl7pPr marL="2941046" indent="-227179" algn="l" defTabSz="911834" rtl="0" fontAlgn="base">
        <a:spcBef>
          <a:spcPct val="20000"/>
        </a:spcBef>
        <a:spcAft>
          <a:spcPct val="0"/>
        </a:spcAft>
        <a:buChar char="»"/>
        <a:defRPr sz="2000">
          <a:solidFill>
            <a:schemeClr val="tx1"/>
          </a:solidFill>
          <a:latin typeface="+mn-lt"/>
        </a:defRPr>
      </a:lvl7pPr>
      <a:lvl8pPr marL="3386151" indent="-227179" algn="l" defTabSz="911834" rtl="0" fontAlgn="base">
        <a:spcBef>
          <a:spcPct val="20000"/>
        </a:spcBef>
        <a:spcAft>
          <a:spcPct val="0"/>
        </a:spcAft>
        <a:buChar char="»"/>
        <a:defRPr sz="2000">
          <a:solidFill>
            <a:schemeClr val="tx1"/>
          </a:solidFill>
          <a:latin typeface="+mn-lt"/>
        </a:defRPr>
      </a:lvl8pPr>
      <a:lvl9pPr marL="3831246" indent="-227179" algn="l" defTabSz="911834" rtl="0" fontAlgn="base">
        <a:spcBef>
          <a:spcPct val="20000"/>
        </a:spcBef>
        <a:spcAft>
          <a:spcPct val="0"/>
        </a:spcAft>
        <a:buChar char="»"/>
        <a:defRPr sz="2000">
          <a:solidFill>
            <a:schemeClr val="tx1"/>
          </a:solidFill>
          <a:latin typeface="+mn-lt"/>
        </a:defRPr>
      </a:lvl9pPr>
    </p:bodyStyle>
    <p:otherStyle>
      <a:defPPr>
        <a:defRPr lang="en-US"/>
      </a:defPPr>
      <a:lvl1pPr marL="0" algn="l" defTabSz="890217" rtl="0" eaLnBrk="1" latinLnBrk="0" hangingPunct="1">
        <a:defRPr sz="1800" kern="1200">
          <a:solidFill>
            <a:schemeClr val="tx1"/>
          </a:solidFill>
          <a:latin typeface="+mn-lt"/>
          <a:ea typeface="+mn-ea"/>
          <a:cs typeface="+mn-cs"/>
        </a:defRPr>
      </a:lvl1pPr>
      <a:lvl2pPr marL="445096" algn="l" defTabSz="890217" rtl="0" eaLnBrk="1" latinLnBrk="0" hangingPunct="1">
        <a:defRPr sz="1800" kern="1200">
          <a:solidFill>
            <a:schemeClr val="tx1"/>
          </a:solidFill>
          <a:latin typeface="+mn-lt"/>
          <a:ea typeface="+mn-ea"/>
          <a:cs typeface="+mn-cs"/>
        </a:defRPr>
      </a:lvl2pPr>
      <a:lvl3pPr marL="890217" algn="l" defTabSz="890217" rtl="0" eaLnBrk="1" latinLnBrk="0" hangingPunct="1">
        <a:defRPr sz="1800" kern="1200">
          <a:solidFill>
            <a:schemeClr val="tx1"/>
          </a:solidFill>
          <a:latin typeface="+mn-lt"/>
          <a:ea typeface="+mn-ea"/>
          <a:cs typeface="+mn-cs"/>
        </a:defRPr>
      </a:lvl3pPr>
      <a:lvl4pPr marL="1335285" algn="l" defTabSz="890217" rtl="0" eaLnBrk="1" latinLnBrk="0" hangingPunct="1">
        <a:defRPr sz="1800" kern="1200">
          <a:solidFill>
            <a:schemeClr val="tx1"/>
          </a:solidFill>
          <a:latin typeface="+mn-lt"/>
          <a:ea typeface="+mn-ea"/>
          <a:cs typeface="+mn-cs"/>
        </a:defRPr>
      </a:lvl4pPr>
      <a:lvl5pPr marL="1780394" algn="l" defTabSz="890217" rtl="0" eaLnBrk="1" latinLnBrk="0" hangingPunct="1">
        <a:defRPr sz="1800" kern="1200">
          <a:solidFill>
            <a:schemeClr val="tx1"/>
          </a:solidFill>
          <a:latin typeface="+mn-lt"/>
          <a:ea typeface="+mn-ea"/>
          <a:cs typeface="+mn-cs"/>
        </a:defRPr>
      </a:lvl5pPr>
      <a:lvl6pPr marL="2225490" algn="l" defTabSz="890217" rtl="0" eaLnBrk="1" latinLnBrk="0" hangingPunct="1">
        <a:defRPr sz="1800" kern="1200">
          <a:solidFill>
            <a:schemeClr val="tx1"/>
          </a:solidFill>
          <a:latin typeface="+mn-lt"/>
          <a:ea typeface="+mn-ea"/>
          <a:cs typeface="+mn-cs"/>
        </a:defRPr>
      </a:lvl6pPr>
      <a:lvl7pPr marL="2670586" algn="l" defTabSz="890217" rtl="0" eaLnBrk="1" latinLnBrk="0" hangingPunct="1">
        <a:defRPr sz="1800" kern="1200">
          <a:solidFill>
            <a:schemeClr val="tx1"/>
          </a:solidFill>
          <a:latin typeface="+mn-lt"/>
          <a:ea typeface="+mn-ea"/>
          <a:cs typeface="+mn-cs"/>
        </a:defRPr>
      </a:lvl7pPr>
      <a:lvl8pPr marL="3115691" algn="l" defTabSz="890217" rtl="0" eaLnBrk="1" latinLnBrk="0" hangingPunct="1">
        <a:defRPr sz="1800" kern="1200">
          <a:solidFill>
            <a:schemeClr val="tx1"/>
          </a:solidFill>
          <a:latin typeface="+mn-lt"/>
          <a:ea typeface="+mn-ea"/>
          <a:cs typeface="+mn-cs"/>
        </a:defRPr>
      </a:lvl8pPr>
      <a:lvl9pPr marL="3560785" algn="l" defTabSz="89021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bwMode="auto">
          <a:xfrm>
            <a:off x="457356" y="274433"/>
            <a:ext cx="8229290" cy="1142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82" tIns="45593" rIns="91182" bIns="45593" numCol="1" anchor="ctr" anchorCtr="0" compatLnSpc="1">
            <a:prstTxWarp prst="textNoShape">
              <a:avLst/>
            </a:prstTxWarp>
          </a:bodyPr>
          <a:lstStyle/>
          <a:p>
            <a:pPr lvl="0"/>
            <a:r>
              <a:rPr lang="en-US" altLang="en-US" smtClean="0"/>
              <a:t>Click to edit Master title style</a:t>
            </a:r>
          </a:p>
        </p:txBody>
      </p:sp>
      <p:sp>
        <p:nvSpPr>
          <p:cNvPr id="751619" name="Rectangle 3"/>
          <p:cNvSpPr>
            <a:spLocks noGrp="1" noChangeArrowheads="1"/>
          </p:cNvSpPr>
          <p:nvPr>
            <p:ph type="body" idx="1"/>
          </p:nvPr>
        </p:nvSpPr>
        <p:spPr bwMode="auto">
          <a:xfrm>
            <a:off x="457356" y="1599787"/>
            <a:ext cx="8229290" cy="452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82" tIns="45593" rIns="91182" bIns="4559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51620" name="Rectangle 4"/>
          <p:cNvSpPr>
            <a:spLocks noGrp="1" noChangeArrowheads="1"/>
          </p:cNvSpPr>
          <p:nvPr>
            <p:ph type="dt" sz="half" idx="2"/>
          </p:nvPr>
        </p:nvSpPr>
        <p:spPr bwMode="auto">
          <a:xfrm>
            <a:off x="457355" y="6245716"/>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82" tIns="45593" rIns="91182" bIns="45593" numCol="1" anchor="t" anchorCtr="0" compatLnSpc="1">
            <a:prstTxWarp prst="textNoShape">
              <a:avLst/>
            </a:prstTxWarp>
          </a:bodyPr>
          <a:lstStyle>
            <a:lvl1pPr defTabSz="912125">
              <a:defRPr sz="1400"/>
            </a:lvl1pPr>
          </a:lstStyle>
          <a:p>
            <a:pPr fontAlgn="base">
              <a:spcBef>
                <a:spcPct val="0"/>
              </a:spcBef>
              <a:spcAft>
                <a:spcPct val="0"/>
              </a:spcAft>
            </a:pPr>
            <a:endParaRPr lang="en-US" altLang="en-US" dirty="0" smtClean="0">
              <a:solidFill>
                <a:srgbClr val="000000"/>
              </a:solidFill>
            </a:endParaRPr>
          </a:p>
        </p:txBody>
      </p:sp>
      <p:sp>
        <p:nvSpPr>
          <p:cNvPr id="751621" name="Rectangle 5"/>
          <p:cNvSpPr>
            <a:spLocks noGrp="1" noChangeArrowheads="1"/>
          </p:cNvSpPr>
          <p:nvPr>
            <p:ph type="ftr" sz="quarter" idx="3"/>
          </p:nvPr>
        </p:nvSpPr>
        <p:spPr bwMode="auto">
          <a:xfrm>
            <a:off x="3123982" y="6245716"/>
            <a:ext cx="2896065"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82" tIns="45593" rIns="91182" bIns="45593" numCol="1" anchor="t" anchorCtr="0" compatLnSpc="1">
            <a:prstTxWarp prst="textNoShape">
              <a:avLst/>
            </a:prstTxWarp>
          </a:bodyPr>
          <a:lstStyle>
            <a:lvl1pPr algn="ctr" defTabSz="912125">
              <a:defRPr sz="1400"/>
            </a:lvl1pPr>
          </a:lstStyle>
          <a:p>
            <a:pPr fontAlgn="base">
              <a:spcBef>
                <a:spcPct val="0"/>
              </a:spcBef>
              <a:spcAft>
                <a:spcPct val="0"/>
              </a:spcAft>
            </a:pPr>
            <a:endParaRPr lang="en-US" altLang="en-US" dirty="0" smtClean="0">
              <a:solidFill>
                <a:srgbClr val="000000"/>
              </a:solidFill>
            </a:endParaRPr>
          </a:p>
        </p:txBody>
      </p:sp>
      <p:sp>
        <p:nvSpPr>
          <p:cNvPr id="751622" name="Rectangle 6"/>
          <p:cNvSpPr>
            <a:spLocks noGrp="1" noChangeArrowheads="1"/>
          </p:cNvSpPr>
          <p:nvPr>
            <p:ph type="sldNum" sz="quarter" idx="4"/>
          </p:nvPr>
        </p:nvSpPr>
        <p:spPr bwMode="auto">
          <a:xfrm>
            <a:off x="6553355" y="6245716"/>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82" tIns="45593" rIns="91182" bIns="45593" numCol="1" anchor="t" anchorCtr="0" compatLnSpc="1">
            <a:prstTxWarp prst="textNoShape">
              <a:avLst/>
            </a:prstTxWarp>
          </a:bodyPr>
          <a:lstStyle>
            <a:lvl1pPr algn="r" defTabSz="912125">
              <a:defRPr sz="1400"/>
            </a:lvl1pPr>
          </a:lstStyle>
          <a:p>
            <a:pPr fontAlgn="base">
              <a:spcBef>
                <a:spcPct val="0"/>
              </a:spcBef>
              <a:spcAft>
                <a:spcPct val="0"/>
              </a:spcAft>
            </a:pPr>
            <a:fld id="{E8643E87-218D-464B-9B4D-FAD2BB7615F0}" type="slidenum">
              <a:rPr lang="en-US" altLang="en-US" smtClean="0">
                <a:solidFill>
                  <a:srgbClr val="000000"/>
                </a:solidFill>
              </a:rPr>
              <a:pPr fontAlgn="base">
                <a:spcBef>
                  <a:spcPct val="0"/>
                </a:spcBef>
                <a:spcAft>
                  <a:spcPct val="0"/>
                </a:spcAft>
              </a:pPr>
              <a:t>‹#›</a:t>
            </a:fld>
            <a:endParaRPr lang="en-US" altLang="en-US" dirty="0" smtClean="0">
              <a:solidFill>
                <a:srgbClr val="000000"/>
              </a:solidFill>
            </a:endParaRPr>
          </a:p>
        </p:txBody>
      </p:sp>
    </p:spTree>
  </p:cSld>
  <p:clrMap bg1="lt1" tx1="dk1" bg2="lt2" tx2="dk2" accent1="accent1" accent2="accent2" accent3="accent3" accent4="accent4" accent5="accent5" accent6="accent6" hlink="hlink" folHlink="folHlink"/>
  <p:txStyles>
    <p:titleStyle>
      <a:lvl1pPr algn="ctr" defTabSz="912125" rtl="0" fontAlgn="base">
        <a:spcBef>
          <a:spcPct val="0"/>
        </a:spcBef>
        <a:spcAft>
          <a:spcPct val="0"/>
        </a:spcAft>
        <a:defRPr sz="4400">
          <a:solidFill>
            <a:schemeClr val="tx2"/>
          </a:solidFill>
          <a:latin typeface="+mj-lt"/>
          <a:ea typeface="+mj-ea"/>
          <a:cs typeface="+mj-cs"/>
        </a:defRPr>
      </a:lvl1pPr>
      <a:lvl2pPr algn="ctr" defTabSz="912125" rtl="0" fontAlgn="base">
        <a:spcBef>
          <a:spcPct val="0"/>
        </a:spcBef>
        <a:spcAft>
          <a:spcPct val="0"/>
        </a:spcAft>
        <a:defRPr sz="4400">
          <a:solidFill>
            <a:schemeClr val="tx2"/>
          </a:solidFill>
          <a:latin typeface="Arial" pitchFamily="34" charset="0"/>
        </a:defRPr>
      </a:lvl2pPr>
      <a:lvl3pPr algn="ctr" defTabSz="912125" rtl="0" fontAlgn="base">
        <a:spcBef>
          <a:spcPct val="0"/>
        </a:spcBef>
        <a:spcAft>
          <a:spcPct val="0"/>
        </a:spcAft>
        <a:defRPr sz="4400">
          <a:solidFill>
            <a:schemeClr val="tx2"/>
          </a:solidFill>
          <a:latin typeface="Arial" pitchFamily="34" charset="0"/>
        </a:defRPr>
      </a:lvl3pPr>
      <a:lvl4pPr algn="ctr" defTabSz="912125" rtl="0" fontAlgn="base">
        <a:spcBef>
          <a:spcPct val="0"/>
        </a:spcBef>
        <a:spcAft>
          <a:spcPct val="0"/>
        </a:spcAft>
        <a:defRPr sz="4400">
          <a:solidFill>
            <a:schemeClr val="tx2"/>
          </a:solidFill>
          <a:latin typeface="Arial" pitchFamily="34" charset="0"/>
        </a:defRPr>
      </a:lvl4pPr>
      <a:lvl5pPr algn="ctr" defTabSz="912125" rtl="0" fontAlgn="base">
        <a:spcBef>
          <a:spcPct val="0"/>
        </a:spcBef>
        <a:spcAft>
          <a:spcPct val="0"/>
        </a:spcAft>
        <a:defRPr sz="4400">
          <a:solidFill>
            <a:schemeClr val="tx2"/>
          </a:solidFill>
          <a:latin typeface="Arial" pitchFamily="34" charset="0"/>
        </a:defRPr>
      </a:lvl5pPr>
      <a:lvl6pPr marL="445250" algn="ctr" defTabSz="912125" rtl="0" fontAlgn="base">
        <a:spcBef>
          <a:spcPct val="0"/>
        </a:spcBef>
        <a:spcAft>
          <a:spcPct val="0"/>
        </a:spcAft>
        <a:defRPr sz="4400">
          <a:solidFill>
            <a:schemeClr val="tx2"/>
          </a:solidFill>
          <a:latin typeface="Arial" pitchFamily="34" charset="0"/>
        </a:defRPr>
      </a:lvl6pPr>
      <a:lvl7pPr marL="890504" algn="ctr" defTabSz="912125" rtl="0" fontAlgn="base">
        <a:spcBef>
          <a:spcPct val="0"/>
        </a:spcBef>
        <a:spcAft>
          <a:spcPct val="0"/>
        </a:spcAft>
        <a:defRPr sz="4400">
          <a:solidFill>
            <a:schemeClr val="tx2"/>
          </a:solidFill>
          <a:latin typeface="Arial" pitchFamily="34" charset="0"/>
        </a:defRPr>
      </a:lvl7pPr>
      <a:lvl8pPr marL="1335716" algn="ctr" defTabSz="912125" rtl="0" fontAlgn="base">
        <a:spcBef>
          <a:spcPct val="0"/>
        </a:spcBef>
        <a:spcAft>
          <a:spcPct val="0"/>
        </a:spcAft>
        <a:defRPr sz="4400">
          <a:solidFill>
            <a:schemeClr val="tx2"/>
          </a:solidFill>
          <a:latin typeface="Arial" pitchFamily="34" charset="0"/>
        </a:defRPr>
      </a:lvl8pPr>
      <a:lvl9pPr marL="1780966" algn="ctr" defTabSz="912125" rtl="0" fontAlgn="base">
        <a:spcBef>
          <a:spcPct val="0"/>
        </a:spcBef>
        <a:spcAft>
          <a:spcPct val="0"/>
        </a:spcAft>
        <a:defRPr sz="4400">
          <a:solidFill>
            <a:schemeClr val="tx2"/>
          </a:solidFill>
          <a:latin typeface="Arial" pitchFamily="34" charset="0"/>
        </a:defRPr>
      </a:lvl9pPr>
    </p:titleStyle>
    <p:bodyStyle>
      <a:lvl1pPr marL="341669" indent="-341669" algn="l" defTabSz="912125" rtl="0" fontAlgn="base">
        <a:spcBef>
          <a:spcPct val="20000"/>
        </a:spcBef>
        <a:spcAft>
          <a:spcPct val="0"/>
        </a:spcAft>
        <a:buChar char="•"/>
        <a:defRPr sz="3200">
          <a:solidFill>
            <a:schemeClr val="tx1"/>
          </a:solidFill>
          <a:latin typeface="+mn-lt"/>
          <a:ea typeface="+mn-ea"/>
          <a:cs typeface="+mn-cs"/>
        </a:defRPr>
      </a:lvl1pPr>
      <a:lvl2pPr marL="740520" indent="-284471" algn="l" defTabSz="912125" rtl="0" fontAlgn="base">
        <a:spcBef>
          <a:spcPct val="20000"/>
        </a:spcBef>
        <a:spcAft>
          <a:spcPct val="0"/>
        </a:spcAft>
        <a:buChar char="–"/>
        <a:defRPr sz="2800">
          <a:solidFill>
            <a:schemeClr val="tx1"/>
          </a:solidFill>
          <a:latin typeface="+mn-lt"/>
        </a:defRPr>
      </a:lvl2pPr>
      <a:lvl3pPr marL="1139389" indent="-227250" algn="l" defTabSz="912125" rtl="0" fontAlgn="base">
        <a:spcBef>
          <a:spcPct val="20000"/>
        </a:spcBef>
        <a:spcAft>
          <a:spcPct val="0"/>
        </a:spcAft>
        <a:buChar char="•"/>
        <a:defRPr sz="2400">
          <a:solidFill>
            <a:schemeClr val="tx1"/>
          </a:solidFill>
          <a:latin typeface="+mn-lt"/>
        </a:defRPr>
      </a:lvl3pPr>
      <a:lvl4pPr marL="1595445" indent="-227250" algn="l" defTabSz="912125" rtl="0" fontAlgn="base">
        <a:spcBef>
          <a:spcPct val="20000"/>
        </a:spcBef>
        <a:spcAft>
          <a:spcPct val="0"/>
        </a:spcAft>
        <a:buChar char="–"/>
        <a:defRPr sz="2000">
          <a:solidFill>
            <a:schemeClr val="tx1"/>
          </a:solidFill>
          <a:latin typeface="+mn-lt"/>
        </a:defRPr>
      </a:lvl4pPr>
      <a:lvl5pPr marL="2051512" indent="-227250" algn="l" defTabSz="912125" rtl="0" fontAlgn="base">
        <a:spcBef>
          <a:spcPct val="20000"/>
        </a:spcBef>
        <a:spcAft>
          <a:spcPct val="0"/>
        </a:spcAft>
        <a:buChar char="»"/>
        <a:defRPr sz="2000">
          <a:solidFill>
            <a:schemeClr val="tx1"/>
          </a:solidFill>
          <a:latin typeface="+mn-lt"/>
        </a:defRPr>
      </a:lvl5pPr>
      <a:lvl6pPr marL="2496745" indent="-227250" algn="l" defTabSz="912125" rtl="0" fontAlgn="base">
        <a:spcBef>
          <a:spcPct val="20000"/>
        </a:spcBef>
        <a:spcAft>
          <a:spcPct val="0"/>
        </a:spcAft>
        <a:buChar char="»"/>
        <a:defRPr sz="2000">
          <a:solidFill>
            <a:schemeClr val="tx1"/>
          </a:solidFill>
          <a:latin typeface="+mn-lt"/>
        </a:defRPr>
      </a:lvl6pPr>
      <a:lvl7pPr marL="2941986" indent="-227250" algn="l" defTabSz="912125" rtl="0" fontAlgn="base">
        <a:spcBef>
          <a:spcPct val="20000"/>
        </a:spcBef>
        <a:spcAft>
          <a:spcPct val="0"/>
        </a:spcAft>
        <a:buChar char="»"/>
        <a:defRPr sz="2000">
          <a:solidFill>
            <a:schemeClr val="tx1"/>
          </a:solidFill>
          <a:latin typeface="+mn-lt"/>
        </a:defRPr>
      </a:lvl7pPr>
      <a:lvl8pPr marL="3387235" indent="-227250" algn="l" defTabSz="912125" rtl="0" fontAlgn="base">
        <a:spcBef>
          <a:spcPct val="20000"/>
        </a:spcBef>
        <a:spcAft>
          <a:spcPct val="0"/>
        </a:spcAft>
        <a:buChar char="»"/>
        <a:defRPr sz="2000">
          <a:solidFill>
            <a:schemeClr val="tx1"/>
          </a:solidFill>
          <a:latin typeface="+mn-lt"/>
        </a:defRPr>
      </a:lvl8pPr>
      <a:lvl9pPr marL="3832471" indent="-227250" algn="l" defTabSz="912125" rtl="0" fontAlgn="base">
        <a:spcBef>
          <a:spcPct val="20000"/>
        </a:spcBef>
        <a:spcAft>
          <a:spcPct val="0"/>
        </a:spcAft>
        <a:buChar char="»"/>
        <a:defRPr sz="2000">
          <a:solidFill>
            <a:schemeClr val="tx1"/>
          </a:solidFill>
          <a:latin typeface="+mn-lt"/>
        </a:defRPr>
      </a:lvl9pPr>
    </p:bodyStyle>
    <p:otherStyle>
      <a:defPPr>
        <a:defRPr lang="en-US"/>
      </a:defPPr>
      <a:lvl1pPr marL="0" algn="l" defTabSz="890504" rtl="0" eaLnBrk="1" latinLnBrk="0" hangingPunct="1">
        <a:defRPr sz="1800" kern="1200">
          <a:solidFill>
            <a:schemeClr val="tx1"/>
          </a:solidFill>
          <a:latin typeface="+mn-lt"/>
          <a:ea typeface="+mn-ea"/>
          <a:cs typeface="+mn-cs"/>
        </a:defRPr>
      </a:lvl1pPr>
      <a:lvl2pPr marL="445250" algn="l" defTabSz="890504" rtl="0" eaLnBrk="1" latinLnBrk="0" hangingPunct="1">
        <a:defRPr sz="1800" kern="1200">
          <a:solidFill>
            <a:schemeClr val="tx1"/>
          </a:solidFill>
          <a:latin typeface="+mn-lt"/>
          <a:ea typeface="+mn-ea"/>
          <a:cs typeface="+mn-cs"/>
        </a:defRPr>
      </a:lvl2pPr>
      <a:lvl3pPr marL="890504" algn="l" defTabSz="890504" rtl="0" eaLnBrk="1" latinLnBrk="0" hangingPunct="1">
        <a:defRPr sz="1800" kern="1200">
          <a:solidFill>
            <a:schemeClr val="tx1"/>
          </a:solidFill>
          <a:latin typeface="+mn-lt"/>
          <a:ea typeface="+mn-ea"/>
          <a:cs typeface="+mn-cs"/>
        </a:defRPr>
      </a:lvl3pPr>
      <a:lvl4pPr marL="1335716" algn="l" defTabSz="890504" rtl="0" eaLnBrk="1" latinLnBrk="0" hangingPunct="1">
        <a:defRPr sz="1800" kern="1200">
          <a:solidFill>
            <a:schemeClr val="tx1"/>
          </a:solidFill>
          <a:latin typeface="+mn-lt"/>
          <a:ea typeface="+mn-ea"/>
          <a:cs typeface="+mn-cs"/>
        </a:defRPr>
      </a:lvl4pPr>
      <a:lvl5pPr marL="1780966" algn="l" defTabSz="890504" rtl="0" eaLnBrk="1" latinLnBrk="0" hangingPunct="1">
        <a:defRPr sz="1800" kern="1200">
          <a:solidFill>
            <a:schemeClr val="tx1"/>
          </a:solidFill>
          <a:latin typeface="+mn-lt"/>
          <a:ea typeface="+mn-ea"/>
          <a:cs typeface="+mn-cs"/>
        </a:defRPr>
      </a:lvl5pPr>
      <a:lvl6pPr marL="2226204" algn="l" defTabSz="890504" rtl="0" eaLnBrk="1" latinLnBrk="0" hangingPunct="1">
        <a:defRPr sz="1800" kern="1200">
          <a:solidFill>
            <a:schemeClr val="tx1"/>
          </a:solidFill>
          <a:latin typeface="+mn-lt"/>
          <a:ea typeface="+mn-ea"/>
          <a:cs typeface="+mn-cs"/>
        </a:defRPr>
      </a:lvl6pPr>
      <a:lvl7pPr marL="2671441" algn="l" defTabSz="890504" rtl="0" eaLnBrk="1" latinLnBrk="0" hangingPunct="1">
        <a:defRPr sz="1800" kern="1200">
          <a:solidFill>
            <a:schemeClr val="tx1"/>
          </a:solidFill>
          <a:latin typeface="+mn-lt"/>
          <a:ea typeface="+mn-ea"/>
          <a:cs typeface="+mn-cs"/>
        </a:defRPr>
      </a:lvl7pPr>
      <a:lvl8pPr marL="3116686" algn="l" defTabSz="890504" rtl="0" eaLnBrk="1" latinLnBrk="0" hangingPunct="1">
        <a:defRPr sz="1800" kern="1200">
          <a:solidFill>
            <a:schemeClr val="tx1"/>
          </a:solidFill>
          <a:latin typeface="+mn-lt"/>
          <a:ea typeface="+mn-ea"/>
          <a:cs typeface="+mn-cs"/>
        </a:defRPr>
      </a:lvl8pPr>
      <a:lvl9pPr marL="3561929" algn="l" defTabSz="890504"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bwMode="auto">
          <a:xfrm>
            <a:off x="457356" y="274427"/>
            <a:ext cx="8229290" cy="1142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19" tIns="45609" rIns="91219" bIns="45609" numCol="1" anchor="ctr" anchorCtr="0" compatLnSpc="1">
            <a:prstTxWarp prst="textNoShape">
              <a:avLst/>
            </a:prstTxWarp>
          </a:bodyPr>
          <a:lstStyle/>
          <a:p>
            <a:pPr lvl="0"/>
            <a:r>
              <a:rPr lang="en-US" altLang="en-US" smtClean="0"/>
              <a:t>Click to edit Master title style</a:t>
            </a:r>
          </a:p>
        </p:txBody>
      </p:sp>
      <p:sp>
        <p:nvSpPr>
          <p:cNvPr id="751619" name="Rectangle 3"/>
          <p:cNvSpPr>
            <a:spLocks noGrp="1" noChangeArrowheads="1"/>
          </p:cNvSpPr>
          <p:nvPr>
            <p:ph type="body" idx="1"/>
          </p:nvPr>
        </p:nvSpPr>
        <p:spPr bwMode="auto">
          <a:xfrm>
            <a:off x="457356" y="1599787"/>
            <a:ext cx="8229290" cy="452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19" tIns="45609" rIns="91219" bIns="4560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51620" name="Rectangle 4"/>
          <p:cNvSpPr>
            <a:spLocks noGrp="1" noChangeArrowheads="1"/>
          </p:cNvSpPr>
          <p:nvPr>
            <p:ph type="dt" sz="half" idx="2"/>
          </p:nvPr>
        </p:nvSpPr>
        <p:spPr bwMode="auto">
          <a:xfrm>
            <a:off x="457355" y="6245716"/>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19" tIns="45609" rIns="91219" bIns="45609" numCol="1" anchor="t" anchorCtr="0" compatLnSpc="1">
            <a:prstTxWarp prst="textNoShape">
              <a:avLst/>
            </a:prstTxWarp>
          </a:bodyPr>
          <a:lstStyle>
            <a:lvl1pPr defTabSz="912474">
              <a:defRPr sz="1400"/>
            </a:lvl1pPr>
          </a:lstStyle>
          <a:p>
            <a:pPr fontAlgn="base">
              <a:spcBef>
                <a:spcPct val="0"/>
              </a:spcBef>
              <a:spcAft>
                <a:spcPct val="0"/>
              </a:spcAft>
            </a:pPr>
            <a:endParaRPr lang="en-US" altLang="en-US" dirty="0" smtClean="0">
              <a:solidFill>
                <a:srgbClr val="000000"/>
              </a:solidFill>
            </a:endParaRPr>
          </a:p>
        </p:txBody>
      </p:sp>
      <p:sp>
        <p:nvSpPr>
          <p:cNvPr id="751621" name="Rectangle 5"/>
          <p:cNvSpPr>
            <a:spLocks noGrp="1" noChangeArrowheads="1"/>
          </p:cNvSpPr>
          <p:nvPr>
            <p:ph type="ftr" sz="quarter" idx="3"/>
          </p:nvPr>
        </p:nvSpPr>
        <p:spPr bwMode="auto">
          <a:xfrm>
            <a:off x="3123975" y="6245716"/>
            <a:ext cx="2896065"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19" tIns="45609" rIns="91219" bIns="45609" numCol="1" anchor="t" anchorCtr="0" compatLnSpc="1">
            <a:prstTxWarp prst="textNoShape">
              <a:avLst/>
            </a:prstTxWarp>
          </a:bodyPr>
          <a:lstStyle>
            <a:lvl1pPr algn="ctr" defTabSz="912474">
              <a:defRPr sz="1400"/>
            </a:lvl1pPr>
          </a:lstStyle>
          <a:p>
            <a:pPr fontAlgn="base">
              <a:spcBef>
                <a:spcPct val="0"/>
              </a:spcBef>
              <a:spcAft>
                <a:spcPct val="0"/>
              </a:spcAft>
            </a:pPr>
            <a:endParaRPr lang="en-US" altLang="en-US" dirty="0" smtClean="0">
              <a:solidFill>
                <a:srgbClr val="000000"/>
              </a:solidFill>
            </a:endParaRPr>
          </a:p>
        </p:txBody>
      </p:sp>
      <p:sp>
        <p:nvSpPr>
          <p:cNvPr id="751622" name="Rectangle 6"/>
          <p:cNvSpPr>
            <a:spLocks noGrp="1" noChangeArrowheads="1"/>
          </p:cNvSpPr>
          <p:nvPr>
            <p:ph type="sldNum" sz="quarter" idx="4"/>
          </p:nvPr>
        </p:nvSpPr>
        <p:spPr bwMode="auto">
          <a:xfrm>
            <a:off x="6553355" y="6245716"/>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19" tIns="45609" rIns="91219" bIns="45609" numCol="1" anchor="t" anchorCtr="0" compatLnSpc="1">
            <a:prstTxWarp prst="textNoShape">
              <a:avLst/>
            </a:prstTxWarp>
          </a:bodyPr>
          <a:lstStyle>
            <a:lvl1pPr algn="r" defTabSz="912474">
              <a:defRPr sz="1400"/>
            </a:lvl1pPr>
          </a:lstStyle>
          <a:p>
            <a:pPr fontAlgn="base">
              <a:spcBef>
                <a:spcPct val="0"/>
              </a:spcBef>
              <a:spcAft>
                <a:spcPct val="0"/>
              </a:spcAft>
            </a:pPr>
            <a:fld id="{E8643E87-218D-464B-9B4D-FAD2BB7615F0}" type="slidenum">
              <a:rPr lang="en-US" altLang="en-US" smtClean="0">
                <a:solidFill>
                  <a:srgbClr val="000000"/>
                </a:solidFill>
              </a:rPr>
              <a:pPr fontAlgn="base">
                <a:spcBef>
                  <a:spcPct val="0"/>
                </a:spcBef>
                <a:spcAft>
                  <a:spcPct val="0"/>
                </a:spcAft>
              </a:pPr>
              <a:t>‹#›</a:t>
            </a:fld>
            <a:endParaRPr lang="en-US" altLang="en-US" dirty="0" smtClean="0">
              <a:solidFill>
                <a:srgbClr val="000000"/>
              </a:solidFill>
            </a:endParaRPr>
          </a:p>
        </p:txBody>
      </p:sp>
    </p:spTree>
  </p:cSld>
  <p:clrMap bg1="lt1" tx1="dk1" bg2="lt2" tx2="dk2" accent1="accent1" accent2="accent2" accent3="accent3" accent4="accent4" accent5="accent5" accent6="accent6" hlink="hlink" folHlink="folHlink"/>
  <p:txStyles>
    <p:titleStyle>
      <a:lvl1pPr algn="ctr" defTabSz="912474" rtl="0" fontAlgn="base">
        <a:spcBef>
          <a:spcPct val="0"/>
        </a:spcBef>
        <a:spcAft>
          <a:spcPct val="0"/>
        </a:spcAft>
        <a:defRPr sz="4400">
          <a:solidFill>
            <a:schemeClr val="tx2"/>
          </a:solidFill>
          <a:latin typeface="+mj-lt"/>
          <a:ea typeface="+mj-ea"/>
          <a:cs typeface="+mj-cs"/>
        </a:defRPr>
      </a:lvl1pPr>
      <a:lvl2pPr algn="ctr" defTabSz="912474" rtl="0" fontAlgn="base">
        <a:spcBef>
          <a:spcPct val="0"/>
        </a:spcBef>
        <a:spcAft>
          <a:spcPct val="0"/>
        </a:spcAft>
        <a:defRPr sz="4400">
          <a:solidFill>
            <a:schemeClr val="tx2"/>
          </a:solidFill>
          <a:latin typeface="Arial" pitchFamily="34" charset="0"/>
        </a:defRPr>
      </a:lvl2pPr>
      <a:lvl3pPr algn="ctr" defTabSz="912474" rtl="0" fontAlgn="base">
        <a:spcBef>
          <a:spcPct val="0"/>
        </a:spcBef>
        <a:spcAft>
          <a:spcPct val="0"/>
        </a:spcAft>
        <a:defRPr sz="4400">
          <a:solidFill>
            <a:schemeClr val="tx2"/>
          </a:solidFill>
          <a:latin typeface="Arial" pitchFamily="34" charset="0"/>
        </a:defRPr>
      </a:lvl3pPr>
      <a:lvl4pPr algn="ctr" defTabSz="912474" rtl="0" fontAlgn="base">
        <a:spcBef>
          <a:spcPct val="0"/>
        </a:spcBef>
        <a:spcAft>
          <a:spcPct val="0"/>
        </a:spcAft>
        <a:defRPr sz="4400">
          <a:solidFill>
            <a:schemeClr val="tx2"/>
          </a:solidFill>
          <a:latin typeface="Arial" pitchFamily="34" charset="0"/>
        </a:defRPr>
      </a:lvl4pPr>
      <a:lvl5pPr algn="ctr" defTabSz="912474" rtl="0" fontAlgn="base">
        <a:spcBef>
          <a:spcPct val="0"/>
        </a:spcBef>
        <a:spcAft>
          <a:spcPct val="0"/>
        </a:spcAft>
        <a:defRPr sz="4400">
          <a:solidFill>
            <a:schemeClr val="tx2"/>
          </a:solidFill>
          <a:latin typeface="Arial" pitchFamily="34" charset="0"/>
        </a:defRPr>
      </a:lvl5pPr>
      <a:lvl6pPr marL="445411" algn="ctr" defTabSz="912474" rtl="0" fontAlgn="base">
        <a:spcBef>
          <a:spcPct val="0"/>
        </a:spcBef>
        <a:spcAft>
          <a:spcPct val="0"/>
        </a:spcAft>
        <a:defRPr sz="4400">
          <a:solidFill>
            <a:schemeClr val="tx2"/>
          </a:solidFill>
          <a:latin typeface="Arial" pitchFamily="34" charset="0"/>
        </a:defRPr>
      </a:lvl6pPr>
      <a:lvl7pPr marL="890847" algn="ctr" defTabSz="912474" rtl="0" fontAlgn="base">
        <a:spcBef>
          <a:spcPct val="0"/>
        </a:spcBef>
        <a:spcAft>
          <a:spcPct val="0"/>
        </a:spcAft>
        <a:defRPr sz="4400">
          <a:solidFill>
            <a:schemeClr val="tx2"/>
          </a:solidFill>
          <a:latin typeface="Arial" pitchFamily="34" charset="0"/>
        </a:defRPr>
      </a:lvl7pPr>
      <a:lvl8pPr marL="1336230" algn="ctr" defTabSz="912474" rtl="0" fontAlgn="base">
        <a:spcBef>
          <a:spcPct val="0"/>
        </a:spcBef>
        <a:spcAft>
          <a:spcPct val="0"/>
        </a:spcAft>
        <a:defRPr sz="4400">
          <a:solidFill>
            <a:schemeClr val="tx2"/>
          </a:solidFill>
          <a:latin typeface="Arial" pitchFamily="34" charset="0"/>
        </a:defRPr>
      </a:lvl8pPr>
      <a:lvl9pPr marL="1781648" algn="ctr" defTabSz="912474" rtl="0" fontAlgn="base">
        <a:spcBef>
          <a:spcPct val="0"/>
        </a:spcBef>
        <a:spcAft>
          <a:spcPct val="0"/>
        </a:spcAft>
        <a:defRPr sz="4400">
          <a:solidFill>
            <a:schemeClr val="tx2"/>
          </a:solidFill>
          <a:latin typeface="Arial" pitchFamily="34" charset="0"/>
        </a:defRPr>
      </a:lvl9pPr>
    </p:titleStyle>
    <p:bodyStyle>
      <a:lvl1pPr marL="341799" indent="-341799" algn="l" defTabSz="912474" rtl="0" fontAlgn="base">
        <a:spcBef>
          <a:spcPct val="20000"/>
        </a:spcBef>
        <a:spcAft>
          <a:spcPct val="0"/>
        </a:spcAft>
        <a:buChar char="•"/>
        <a:defRPr sz="3200">
          <a:solidFill>
            <a:schemeClr val="tx1"/>
          </a:solidFill>
          <a:latin typeface="+mn-lt"/>
          <a:ea typeface="+mn-ea"/>
          <a:cs typeface="+mn-cs"/>
        </a:defRPr>
      </a:lvl1pPr>
      <a:lvl2pPr marL="740804" indent="-284583" algn="l" defTabSz="912474" rtl="0" fontAlgn="base">
        <a:spcBef>
          <a:spcPct val="20000"/>
        </a:spcBef>
        <a:spcAft>
          <a:spcPct val="0"/>
        </a:spcAft>
        <a:buChar char="–"/>
        <a:defRPr sz="2800">
          <a:solidFill>
            <a:schemeClr val="tx1"/>
          </a:solidFill>
          <a:latin typeface="+mn-lt"/>
        </a:defRPr>
      </a:lvl2pPr>
      <a:lvl3pPr marL="1139824" indent="-227338" algn="l" defTabSz="912474" rtl="0" fontAlgn="base">
        <a:spcBef>
          <a:spcPct val="20000"/>
        </a:spcBef>
        <a:spcAft>
          <a:spcPct val="0"/>
        </a:spcAft>
        <a:buChar char="•"/>
        <a:defRPr sz="2400">
          <a:solidFill>
            <a:schemeClr val="tx1"/>
          </a:solidFill>
          <a:latin typeface="+mn-lt"/>
        </a:defRPr>
      </a:lvl3pPr>
      <a:lvl4pPr marL="1596051" indent="-227338" algn="l" defTabSz="912474" rtl="0" fontAlgn="base">
        <a:spcBef>
          <a:spcPct val="20000"/>
        </a:spcBef>
        <a:spcAft>
          <a:spcPct val="0"/>
        </a:spcAft>
        <a:buChar char="–"/>
        <a:defRPr sz="2000">
          <a:solidFill>
            <a:schemeClr val="tx1"/>
          </a:solidFill>
          <a:latin typeface="+mn-lt"/>
        </a:defRPr>
      </a:lvl4pPr>
      <a:lvl5pPr marL="2052301" indent="-227338" algn="l" defTabSz="912474" rtl="0" fontAlgn="base">
        <a:spcBef>
          <a:spcPct val="20000"/>
        </a:spcBef>
        <a:spcAft>
          <a:spcPct val="0"/>
        </a:spcAft>
        <a:buChar char="»"/>
        <a:defRPr sz="2000">
          <a:solidFill>
            <a:schemeClr val="tx1"/>
          </a:solidFill>
          <a:latin typeface="+mn-lt"/>
        </a:defRPr>
      </a:lvl5pPr>
      <a:lvl6pPr marL="2497707" indent="-227338" algn="l" defTabSz="912474" rtl="0" fontAlgn="base">
        <a:spcBef>
          <a:spcPct val="20000"/>
        </a:spcBef>
        <a:spcAft>
          <a:spcPct val="0"/>
        </a:spcAft>
        <a:buChar char="»"/>
        <a:defRPr sz="2000">
          <a:solidFill>
            <a:schemeClr val="tx1"/>
          </a:solidFill>
          <a:latin typeface="+mn-lt"/>
        </a:defRPr>
      </a:lvl6pPr>
      <a:lvl7pPr marL="2943114" indent="-227338" algn="l" defTabSz="912474" rtl="0" fontAlgn="base">
        <a:spcBef>
          <a:spcPct val="20000"/>
        </a:spcBef>
        <a:spcAft>
          <a:spcPct val="0"/>
        </a:spcAft>
        <a:buChar char="»"/>
        <a:defRPr sz="2000">
          <a:solidFill>
            <a:schemeClr val="tx1"/>
          </a:solidFill>
          <a:latin typeface="+mn-lt"/>
        </a:defRPr>
      </a:lvl7pPr>
      <a:lvl8pPr marL="3388529" indent="-227338" algn="l" defTabSz="912474" rtl="0" fontAlgn="base">
        <a:spcBef>
          <a:spcPct val="20000"/>
        </a:spcBef>
        <a:spcAft>
          <a:spcPct val="0"/>
        </a:spcAft>
        <a:buChar char="»"/>
        <a:defRPr sz="2000">
          <a:solidFill>
            <a:schemeClr val="tx1"/>
          </a:solidFill>
          <a:latin typeface="+mn-lt"/>
        </a:defRPr>
      </a:lvl8pPr>
      <a:lvl9pPr marL="3833939" indent="-227338" algn="l" defTabSz="912474" rtl="0" fontAlgn="base">
        <a:spcBef>
          <a:spcPct val="20000"/>
        </a:spcBef>
        <a:spcAft>
          <a:spcPct val="0"/>
        </a:spcAft>
        <a:buChar char="»"/>
        <a:defRPr sz="2000">
          <a:solidFill>
            <a:schemeClr val="tx1"/>
          </a:solidFill>
          <a:latin typeface="+mn-lt"/>
        </a:defRPr>
      </a:lvl9pPr>
    </p:bodyStyle>
    <p:otherStyle>
      <a:defPPr>
        <a:defRPr lang="en-US"/>
      </a:defPPr>
      <a:lvl1pPr marL="0" algn="l" defTabSz="890847" rtl="0" eaLnBrk="1" latinLnBrk="0" hangingPunct="1">
        <a:defRPr sz="1800" kern="1200">
          <a:solidFill>
            <a:schemeClr val="tx1"/>
          </a:solidFill>
          <a:latin typeface="+mn-lt"/>
          <a:ea typeface="+mn-ea"/>
          <a:cs typeface="+mn-cs"/>
        </a:defRPr>
      </a:lvl1pPr>
      <a:lvl2pPr marL="445411" algn="l" defTabSz="890847" rtl="0" eaLnBrk="1" latinLnBrk="0" hangingPunct="1">
        <a:defRPr sz="1800" kern="1200">
          <a:solidFill>
            <a:schemeClr val="tx1"/>
          </a:solidFill>
          <a:latin typeface="+mn-lt"/>
          <a:ea typeface="+mn-ea"/>
          <a:cs typeface="+mn-cs"/>
        </a:defRPr>
      </a:lvl2pPr>
      <a:lvl3pPr marL="890847" algn="l" defTabSz="890847" rtl="0" eaLnBrk="1" latinLnBrk="0" hangingPunct="1">
        <a:defRPr sz="1800" kern="1200">
          <a:solidFill>
            <a:schemeClr val="tx1"/>
          </a:solidFill>
          <a:latin typeface="+mn-lt"/>
          <a:ea typeface="+mn-ea"/>
          <a:cs typeface="+mn-cs"/>
        </a:defRPr>
      </a:lvl3pPr>
      <a:lvl4pPr marL="1336230" algn="l" defTabSz="890847" rtl="0" eaLnBrk="1" latinLnBrk="0" hangingPunct="1">
        <a:defRPr sz="1800" kern="1200">
          <a:solidFill>
            <a:schemeClr val="tx1"/>
          </a:solidFill>
          <a:latin typeface="+mn-lt"/>
          <a:ea typeface="+mn-ea"/>
          <a:cs typeface="+mn-cs"/>
        </a:defRPr>
      </a:lvl4pPr>
      <a:lvl5pPr marL="1781648" algn="l" defTabSz="890847" rtl="0" eaLnBrk="1" latinLnBrk="0" hangingPunct="1">
        <a:defRPr sz="1800" kern="1200">
          <a:solidFill>
            <a:schemeClr val="tx1"/>
          </a:solidFill>
          <a:latin typeface="+mn-lt"/>
          <a:ea typeface="+mn-ea"/>
          <a:cs typeface="+mn-cs"/>
        </a:defRPr>
      </a:lvl5pPr>
      <a:lvl6pPr marL="2227060" algn="l" defTabSz="890847" rtl="0" eaLnBrk="1" latinLnBrk="0" hangingPunct="1">
        <a:defRPr sz="1800" kern="1200">
          <a:solidFill>
            <a:schemeClr val="tx1"/>
          </a:solidFill>
          <a:latin typeface="+mn-lt"/>
          <a:ea typeface="+mn-ea"/>
          <a:cs typeface="+mn-cs"/>
        </a:defRPr>
      </a:lvl6pPr>
      <a:lvl7pPr marL="2672467" algn="l" defTabSz="890847" rtl="0" eaLnBrk="1" latinLnBrk="0" hangingPunct="1">
        <a:defRPr sz="1800" kern="1200">
          <a:solidFill>
            <a:schemeClr val="tx1"/>
          </a:solidFill>
          <a:latin typeface="+mn-lt"/>
          <a:ea typeface="+mn-ea"/>
          <a:cs typeface="+mn-cs"/>
        </a:defRPr>
      </a:lvl7pPr>
      <a:lvl8pPr marL="3117877" algn="l" defTabSz="890847" rtl="0" eaLnBrk="1" latinLnBrk="0" hangingPunct="1">
        <a:defRPr sz="1800" kern="1200">
          <a:solidFill>
            <a:schemeClr val="tx1"/>
          </a:solidFill>
          <a:latin typeface="+mn-lt"/>
          <a:ea typeface="+mn-ea"/>
          <a:cs typeface="+mn-cs"/>
        </a:defRPr>
      </a:lvl8pPr>
      <a:lvl9pPr marL="3563297" algn="l" defTabSz="89084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2.xml"/><Relationship Id="rId1" Type="http://schemas.openxmlformats.org/officeDocument/2006/relationships/vmlDrawing" Target="../drawings/vmlDrawing3.vml"/><Relationship Id="rId6" Type="http://schemas.openxmlformats.org/officeDocument/2006/relationships/image" Target="../media/image24.wmf"/><Relationship Id="rId5" Type="http://schemas.openxmlformats.org/officeDocument/2006/relationships/image" Target="../media/image23.emf"/><Relationship Id="rId4" Type="http://schemas.openxmlformats.org/officeDocument/2006/relationships/oleObject" Target="../embeddings/oleObject3.bin"/></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8.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6.xml"/><Relationship Id="rId1" Type="http://schemas.openxmlformats.org/officeDocument/2006/relationships/slideLayout" Target="../slideLayouts/slideLayout41.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ww.ce.washington.edu/pub/HYDRO/cherkaue/VIC-NL/Figures/VIC_grid_cell_schematic.ps.gz" TargetMode="External"/><Relationship Id="rId1" Type="http://schemas.openxmlformats.org/officeDocument/2006/relationships/slideLayout" Target="../slideLayouts/slideLayout12.xml"/><Relationship Id="rId4" Type="http://schemas.openxmlformats.org/officeDocument/2006/relationships/image" Target="../media/image35.gif"/></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46.xml"/><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4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52.xml"/><Relationship Id="rId5" Type="http://schemas.openxmlformats.org/officeDocument/2006/relationships/image" Target="../media/image47.png"/><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49.xml"/><Relationship Id="rId5" Type="http://schemas.openxmlformats.org/officeDocument/2006/relationships/image" Target="../media/image50.png"/><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5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50.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eader_picture_only.png"/>
          <p:cNvPicPr>
            <a:picLocks noChangeAspect="1"/>
          </p:cNvPicPr>
          <p:nvPr/>
        </p:nvPicPr>
        <p:blipFill rotWithShape="1">
          <a:blip r:embed="rId3">
            <a:extLst>
              <a:ext uri="{28A0092B-C50C-407E-A947-70E740481C1C}">
                <a14:useLocalDpi xmlns:a14="http://schemas.microsoft.com/office/drawing/2010/main" val="0"/>
              </a:ext>
            </a:extLst>
          </a:blip>
          <a:srcRect t="10862" b="17800"/>
          <a:stretch/>
        </p:blipFill>
        <p:spPr>
          <a:xfrm>
            <a:off x="0" y="4940196"/>
            <a:ext cx="6781800" cy="1957039"/>
          </a:xfrm>
          <a:prstGeom prst="rect">
            <a:avLst/>
          </a:prstGeom>
        </p:spPr>
      </p:pic>
      <p:sp>
        <p:nvSpPr>
          <p:cNvPr id="14" name="Rectangle 13"/>
          <p:cNvSpPr/>
          <p:nvPr/>
        </p:nvSpPr>
        <p:spPr>
          <a:xfrm>
            <a:off x="6629400" y="4940231"/>
            <a:ext cx="2514600" cy="1917805"/>
          </a:xfrm>
          <a:prstGeom prst="rect">
            <a:avLst/>
          </a:prstGeom>
          <a:solidFill>
            <a:srgbClr val="3D77BA"/>
          </a:solidFill>
        </p:spPr>
        <p:style>
          <a:lnRef idx="1">
            <a:schemeClr val="accent1"/>
          </a:lnRef>
          <a:fillRef idx="3">
            <a:schemeClr val="accent1"/>
          </a:fillRef>
          <a:effectRef idx="2">
            <a:schemeClr val="accent1"/>
          </a:effectRef>
          <a:fontRef idx="minor">
            <a:schemeClr val="lt1"/>
          </a:fontRef>
        </p:style>
        <p:txBody>
          <a:bodyPr lIns="91264" tIns="45633" rIns="91264" bIns="45633" rtlCol="0" anchor="ctr"/>
          <a:lstStyle/>
          <a:p>
            <a:pPr algn="ctr"/>
            <a:endParaRPr lang="en-US" dirty="0"/>
          </a:p>
        </p:txBody>
      </p:sp>
      <p:sp>
        <p:nvSpPr>
          <p:cNvPr id="2" name="Title 1"/>
          <p:cNvSpPr>
            <a:spLocks noGrp="1"/>
          </p:cNvSpPr>
          <p:nvPr>
            <p:ph type="ctrTitle"/>
          </p:nvPr>
        </p:nvSpPr>
        <p:spPr>
          <a:xfrm>
            <a:off x="0" y="27725"/>
            <a:ext cx="9144000" cy="886676"/>
          </a:xfrm>
        </p:spPr>
        <p:txBody>
          <a:bodyPr>
            <a:noAutofit/>
          </a:bodyPr>
          <a:lstStyle/>
          <a:p>
            <a:r>
              <a:rPr lang="en-US" sz="3600" b="1" dirty="0"/>
              <a:t>Implications of a changing climate</a:t>
            </a:r>
            <a:br>
              <a:rPr lang="en-US" sz="3600" b="1" dirty="0"/>
            </a:br>
            <a:r>
              <a:rPr lang="en-US" sz="3600" b="1" dirty="0"/>
              <a:t> for flood risk</a:t>
            </a:r>
            <a:endParaRPr lang="en-US" sz="3600" b="1"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0" y="1143000"/>
            <a:ext cx="9144000" cy="3810002"/>
          </a:xfrm>
        </p:spPr>
        <p:txBody>
          <a:bodyPr>
            <a:normAutofit fontScale="85000" lnSpcReduction="20000"/>
          </a:bodyPr>
          <a:lstStyle/>
          <a:p>
            <a:r>
              <a:rPr lang="en-US" b="1" dirty="0" smtClean="0">
                <a:solidFill>
                  <a:schemeClr val="tx1"/>
                </a:solidFill>
                <a:latin typeface="Arial" panose="020B0604020202020204" pitchFamily="34" charset="0"/>
                <a:cs typeface="Arial" panose="020B0604020202020204" pitchFamily="34" charset="0"/>
              </a:rPr>
              <a:t>Dennis P. Lettenmaier</a:t>
            </a:r>
          </a:p>
          <a:p>
            <a:endParaRPr lang="en-US" b="1" dirty="0" smtClean="0">
              <a:solidFill>
                <a:schemeClr val="tx1"/>
              </a:solidFill>
              <a:latin typeface="Arial" panose="020B0604020202020204" pitchFamily="34" charset="0"/>
              <a:cs typeface="Arial" panose="020B0604020202020204" pitchFamily="34" charset="0"/>
            </a:endParaRPr>
          </a:p>
          <a:p>
            <a:pPr>
              <a:tabLst>
                <a:tab pos="1302456" algn="l"/>
              </a:tabLst>
            </a:pPr>
            <a:r>
              <a:rPr lang="en-US" b="1" dirty="0" smtClean="0">
                <a:solidFill>
                  <a:schemeClr val="tx1"/>
                </a:solidFill>
                <a:latin typeface="Arial" panose="020B0604020202020204" pitchFamily="34" charset="0"/>
                <a:cs typeface="Arial" panose="020B0604020202020204" pitchFamily="34" charset="0"/>
              </a:rPr>
              <a:t>Department of Geography</a:t>
            </a:r>
          </a:p>
          <a:p>
            <a:r>
              <a:rPr lang="en-US" b="1" dirty="0" smtClean="0">
                <a:solidFill>
                  <a:schemeClr val="tx1"/>
                </a:solidFill>
                <a:latin typeface="Arial" panose="020B0604020202020204" pitchFamily="34" charset="0"/>
                <a:cs typeface="Arial" panose="020B0604020202020204" pitchFamily="34" charset="0"/>
              </a:rPr>
              <a:t>University of California, Los Angeles</a:t>
            </a:r>
          </a:p>
          <a:p>
            <a:endParaRPr lang="en-US" b="1" dirty="0" smtClean="0">
              <a:solidFill>
                <a:schemeClr val="tx1"/>
              </a:solidFill>
              <a:latin typeface="Arial" panose="020B0604020202020204" pitchFamily="34" charset="0"/>
              <a:cs typeface="Arial" panose="020B0604020202020204" pitchFamily="34" charset="0"/>
            </a:endParaRPr>
          </a:p>
          <a:p>
            <a:r>
              <a:rPr lang="en-US" b="1" dirty="0" smtClean="0">
                <a:solidFill>
                  <a:schemeClr val="tx1"/>
                </a:solidFill>
                <a:latin typeface="Arial" panose="020B0604020202020204" pitchFamily="34" charset="0"/>
                <a:cs typeface="Arial" panose="020B0604020202020204" pitchFamily="34" charset="0"/>
              </a:rPr>
              <a:t>Climate Roundtable, “Precipitation in the U.S.”</a:t>
            </a:r>
          </a:p>
          <a:p>
            <a:r>
              <a:rPr lang="en-US" b="1" dirty="0" smtClean="0">
                <a:solidFill>
                  <a:schemeClr val="tx1"/>
                </a:solidFill>
                <a:latin typeface="Arial" panose="020B0604020202020204" pitchFamily="34" charset="0"/>
                <a:cs typeface="Arial" panose="020B0604020202020204" pitchFamily="34" charset="0"/>
              </a:rPr>
              <a:t>FM Global, Boston</a:t>
            </a:r>
          </a:p>
          <a:p>
            <a:endParaRPr lang="en-US" b="1" dirty="0" smtClean="0">
              <a:solidFill>
                <a:schemeClr val="tx1"/>
              </a:solidFill>
              <a:latin typeface="Arial" panose="020B0604020202020204" pitchFamily="34" charset="0"/>
              <a:cs typeface="Arial" panose="020B0604020202020204" pitchFamily="34" charset="0"/>
            </a:endParaRPr>
          </a:p>
          <a:p>
            <a:r>
              <a:rPr lang="en-US" b="1" dirty="0" smtClean="0">
                <a:solidFill>
                  <a:schemeClr val="tx1"/>
                </a:solidFill>
                <a:latin typeface="Arial" panose="020B0604020202020204" pitchFamily="34" charset="0"/>
                <a:cs typeface="Arial" panose="020B0604020202020204" pitchFamily="34" charset="0"/>
              </a:rPr>
              <a:t>Jan 12, 2015</a:t>
            </a:r>
            <a:endParaRPr lang="en-US" b="1" dirty="0">
              <a:solidFill>
                <a:schemeClr val="tx1"/>
              </a:solidFill>
            </a:endParaRPr>
          </a:p>
        </p:txBody>
      </p:sp>
      <p:pic>
        <p:nvPicPr>
          <p:cNvPr id="15" name="Picture 14" descr="geog-times.png"/>
          <p:cNvPicPr>
            <a:picLocks noChangeAspect="1"/>
          </p:cNvPicPr>
          <p:nvPr/>
        </p:nvPicPr>
        <p:blipFill rotWithShape="1">
          <a:blip r:embed="rId4">
            <a:extLst>
              <a:ext uri="{28A0092B-C50C-407E-A947-70E740481C1C}">
                <a14:useLocalDpi xmlns:a14="http://schemas.microsoft.com/office/drawing/2010/main" val="0"/>
              </a:ext>
            </a:extLst>
          </a:blip>
          <a:srcRect r="56280" b="23839"/>
          <a:stretch/>
        </p:blipFill>
        <p:spPr>
          <a:xfrm>
            <a:off x="6695725" y="5029200"/>
            <a:ext cx="2381952" cy="822158"/>
          </a:xfrm>
          <a:prstGeom prst="rect">
            <a:avLst/>
          </a:prstGeom>
        </p:spPr>
      </p:pic>
      <p:pic>
        <p:nvPicPr>
          <p:cNvPr id="16" name="Picture 15" descr="geog-times.png"/>
          <p:cNvPicPr>
            <a:picLocks noChangeAspect="1"/>
          </p:cNvPicPr>
          <p:nvPr/>
        </p:nvPicPr>
        <p:blipFill rotWithShape="1">
          <a:blip r:embed="rId4">
            <a:extLst>
              <a:ext uri="{28A0092B-C50C-407E-A947-70E740481C1C}">
                <a14:useLocalDpi xmlns:a14="http://schemas.microsoft.com/office/drawing/2010/main" val="0"/>
              </a:ext>
            </a:extLst>
          </a:blip>
          <a:srcRect l="46768" t="10970" r="548"/>
          <a:stretch/>
        </p:blipFill>
        <p:spPr>
          <a:xfrm>
            <a:off x="6722355" y="6019800"/>
            <a:ext cx="2328765" cy="779722"/>
          </a:xfrm>
          <a:prstGeom prst="rect">
            <a:avLst/>
          </a:prstGeom>
        </p:spPr>
      </p:pic>
    </p:spTree>
    <p:extLst>
      <p:ext uri="{BB962C8B-B14F-4D97-AF65-F5344CB8AC3E}">
        <p14:creationId xmlns:p14="http://schemas.microsoft.com/office/powerpoint/2010/main" val="862296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0" name="Picture 2"/>
          <p:cNvPicPr>
            <a:picLocks noChangeAspect="1" noChangeArrowheads="1"/>
          </p:cNvPicPr>
          <p:nvPr/>
        </p:nvPicPr>
        <p:blipFill>
          <a:blip r:embed="rId2">
            <a:extLst>
              <a:ext uri="{28A0092B-C50C-407E-A947-70E740481C1C}">
                <a14:useLocalDpi xmlns:a14="http://schemas.microsoft.com/office/drawing/2010/main" val="0"/>
              </a:ext>
            </a:extLst>
          </a:blip>
          <a:srcRect l="26573" t="25000" r="25403" b="17708"/>
          <a:stretch>
            <a:fillRect/>
          </a:stretch>
        </p:blipFill>
        <p:spPr bwMode="auto">
          <a:xfrm>
            <a:off x="990600" y="936626"/>
            <a:ext cx="7239000" cy="485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7491" name="Text Box 3"/>
          <p:cNvSpPr txBox="1">
            <a:spLocks noChangeArrowheads="1"/>
          </p:cNvSpPr>
          <p:nvPr/>
        </p:nvSpPr>
        <p:spPr bwMode="auto">
          <a:xfrm>
            <a:off x="685800" y="0"/>
            <a:ext cx="8153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spAutoFit/>
          </a:bodyPr>
          <a:lstStyle/>
          <a:p>
            <a:pPr defTabSz="912666" fontAlgn="base">
              <a:spcBef>
                <a:spcPct val="50000"/>
              </a:spcBef>
              <a:spcAft>
                <a:spcPct val="0"/>
              </a:spcAft>
            </a:pPr>
            <a:r>
              <a:rPr lang="en-US" sz="3600" dirty="0">
                <a:solidFill>
                  <a:srgbClr val="000000"/>
                </a:solidFill>
              </a:rPr>
              <a:t>Total U.S. flood damages, 1934-2000</a:t>
            </a:r>
          </a:p>
        </p:txBody>
      </p:sp>
      <p:sp>
        <p:nvSpPr>
          <p:cNvPr id="447492" name="Text Box 4"/>
          <p:cNvSpPr txBox="1">
            <a:spLocks noChangeArrowheads="1"/>
          </p:cNvSpPr>
          <p:nvPr/>
        </p:nvSpPr>
        <p:spPr bwMode="auto">
          <a:xfrm>
            <a:off x="6324601" y="6491289"/>
            <a:ext cx="2667000" cy="373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spAutoFit/>
          </a:bodyPr>
          <a:lstStyle/>
          <a:p>
            <a:pPr defTabSz="912666" fontAlgn="base">
              <a:spcBef>
                <a:spcPct val="50000"/>
              </a:spcBef>
              <a:spcAft>
                <a:spcPct val="0"/>
              </a:spcAft>
            </a:pPr>
            <a:r>
              <a:rPr lang="en-US" dirty="0">
                <a:solidFill>
                  <a:srgbClr val="000000"/>
                </a:solidFill>
              </a:rPr>
              <a:t>from Pielke et al., 2000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1470025"/>
          </a:xfrm>
        </p:spPr>
        <p:txBody>
          <a:bodyPr/>
          <a:lstStyle/>
          <a:p>
            <a:r>
              <a:rPr lang="en-US" dirty="0" smtClean="0"/>
              <a:t>First, (extreme) precipitation trends</a:t>
            </a:r>
            <a:endParaRPr lang="en-US" dirty="0"/>
          </a:p>
        </p:txBody>
      </p:sp>
    </p:spTree>
    <p:extLst>
      <p:ext uri="{BB962C8B-B14F-4D97-AF65-F5344CB8AC3E}">
        <p14:creationId xmlns:p14="http://schemas.microsoft.com/office/powerpoint/2010/main" val="1546724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r>
              <a:rPr lang="en-US" sz="4000" dirty="0"/>
              <a:t>Extreme precipitation should be increasing as the climate warms</a:t>
            </a:r>
          </a:p>
        </p:txBody>
      </p:sp>
      <p:pic>
        <p:nvPicPr>
          <p:cNvPr id="230404" name="Picture 4"/>
          <p:cNvPicPr>
            <a:picLocks noChangeAspect="1" noChangeArrowheads="1"/>
          </p:cNvPicPr>
          <p:nvPr/>
        </p:nvPicPr>
        <p:blipFill>
          <a:blip r:embed="rId2">
            <a:extLst>
              <a:ext uri="{28A0092B-C50C-407E-A947-70E740481C1C}">
                <a14:useLocalDpi xmlns:a14="http://schemas.microsoft.com/office/drawing/2010/main" val="0"/>
              </a:ext>
            </a:extLst>
          </a:blip>
          <a:srcRect l="19547" t="26042" r="33601" b="33333"/>
          <a:stretch>
            <a:fillRect/>
          </a:stretch>
        </p:blipFill>
        <p:spPr bwMode="auto">
          <a:xfrm>
            <a:off x="304800" y="1905000"/>
            <a:ext cx="8686800" cy="423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7147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4445" b="16111"/>
          <a:stretch/>
        </p:blipFill>
        <p:spPr>
          <a:xfrm>
            <a:off x="1" y="1600200"/>
            <a:ext cx="8875059" cy="4762500"/>
          </a:xfrm>
          <a:prstGeom prst="rect">
            <a:avLst/>
          </a:prstGeom>
        </p:spPr>
      </p:pic>
      <p:sp>
        <p:nvSpPr>
          <p:cNvPr id="3" name="TextBox 2"/>
          <p:cNvSpPr txBox="1"/>
          <p:nvPr/>
        </p:nvSpPr>
        <p:spPr>
          <a:xfrm>
            <a:off x="4972051" y="6505575"/>
            <a:ext cx="4171950" cy="338554"/>
          </a:xfrm>
          <a:prstGeom prst="rect">
            <a:avLst/>
          </a:prstGeom>
          <a:noFill/>
        </p:spPr>
        <p:txBody>
          <a:bodyPr wrap="square" lIns="91264" tIns="45633" rIns="91264" bIns="45633" rtlCol="0">
            <a:spAutoFit/>
          </a:bodyPr>
          <a:lstStyle/>
          <a:p>
            <a:pPr defTabSz="456277"/>
            <a:r>
              <a:rPr lang="en-US" sz="1600" dirty="0">
                <a:solidFill>
                  <a:srgbClr val="000000"/>
                </a:solidFill>
              </a:rPr>
              <a:t>replotted from Westra et al., </a:t>
            </a:r>
            <a:r>
              <a:rPr lang="en-US" sz="1600" i="1" dirty="0">
                <a:solidFill>
                  <a:srgbClr val="000000"/>
                </a:solidFill>
              </a:rPr>
              <a:t>J Clim</a:t>
            </a:r>
            <a:r>
              <a:rPr lang="en-US" sz="1600" dirty="0">
                <a:solidFill>
                  <a:srgbClr val="000000"/>
                </a:solidFill>
              </a:rPr>
              <a:t>, 2013</a:t>
            </a:r>
          </a:p>
        </p:txBody>
      </p:sp>
      <p:sp>
        <p:nvSpPr>
          <p:cNvPr id="4" name="TextBox 3"/>
          <p:cNvSpPr txBox="1"/>
          <p:nvPr/>
        </p:nvSpPr>
        <p:spPr>
          <a:xfrm>
            <a:off x="181012" y="228637"/>
            <a:ext cx="8791575" cy="1200329"/>
          </a:xfrm>
          <a:prstGeom prst="rect">
            <a:avLst/>
          </a:prstGeom>
          <a:noFill/>
        </p:spPr>
        <p:txBody>
          <a:bodyPr wrap="square" lIns="91264" tIns="45633" rIns="91264" bIns="45633" rtlCol="0">
            <a:spAutoFit/>
          </a:bodyPr>
          <a:lstStyle/>
          <a:p>
            <a:pPr defTabSz="456277"/>
            <a:r>
              <a:rPr lang="en-US" sz="2400" b="1" dirty="0">
                <a:solidFill>
                  <a:srgbClr val="000000"/>
                </a:solidFill>
              </a:rPr>
              <a:t>Relationship between annual daily maximum precipitation distribution and global mean temperature (red significantly positive, blue significantly negative, other no relationship)</a:t>
            </a:r>
            <a:r>
              <a:rPr lang="en-US" dirty="0" smtClean="0">
                <a:solidFill>
                  <a:srgbClr val="000000"/>
                </a:solidFill>
              </a:rPr>
              <a:t> </a:t>
            </a:r>
            <a:endParaRPr lang="en-US" dirty="0">
              <a:solidFill>
                <a:srgbClr val="000000"/>
              </a:solidFill>
            </a:endParaRPr>
          </a:p>
        </p:txBody>
      </p:sp>
    </p:spTree>
    <p:extLst>
      <p:ext uri="{BB962C8B-B14F-4D97-AF65-F5344CB8AC3E}">
        <p14:creationId xmlns:p14="http://schemas.microsoft.com/office/powerpoint/2010/main" val="29354984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095" t="18182" r="37865" b="11111"/>
          <a:stretch/>
        </p:blipFill>
        <p:spPr bwMode="auto">
          <a:xfrm>
            <a:off x="2895637" y="304800"/>
            <a:ext cx="5930407" cy="619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4800" y="685800"/>
            <a:ext cx="3352800" cy="3970318"/>
          </a:xfrm>
          <a:prstGeom prst="rect">
            <a:avLst/>
          </a:prstGeom>
          <a:noFill/>
        </p:spPr>
        <p:txBody>
          <a:bodyPr wrap="square" lIns="91264" tIns="45633" rIns="91264" bIns="45633" rtlCol="0">
            <a:spAutoFit/>
          </a:bodyPr>
          <a:lstStyle/>
          <a:p>
            <a:pPr defTabSz="912666" fontAlgn="base">
              <a:spcBef>
                <a:spcPct val="0"/>
              </a:spcBef>
              <a:spcAft>
                <a:spcPct val="0"/>
              </a:spcAft>
            </a:pPr>
            <a:r>
              <a:rPr lang="en-US" sz="3600" dirty="0">
                <a:solidFill>
                  <a:srgbClr val="000000"/>
                </a:solidFill>
              </a:rPr>
              <a:t>Trends in annual precipitation maxima in 100 largest U.S. urban areas, 1950-2009</a:t>
            </a:r>
            <a:endParaRPr lang="en-US" sz="3600" dirty="0">
              <a:solidFill>
                <a:srgbClr val="000000"/>
              </a:solidFill>
            </a:endParaRPr>
          </a:p>
        </p:txBody>
      </p:sp>
      <p:sp>
        <p:nvSpPr>
          <p:cNvPr id="3" name="TextBox 2"/>
          <p:cNvSpPr txBox="1"/>
          <p:nvPr/>
        </p:nvSpPr>
        <p:spPr>
          <a:xfrm>
            <a:off x="360218" y="6303819"/>
            <a:ext cx="4648200" cy="373659"/>
          </a:xfrm>
          <a:prstGeom prst="rect">
            <a:avLst/>
          </a:prstGeom>
          <a:noFill/>
        </p:spPr>
        <p:txBody>
          <a:bodyPr wrap="square" lIns="91264" tIns="45633" rIns="91264" bIns="45633" rtlCol="0">
            <a:spAutoFit/>
          </a:bodyPr>
          <a:lstStyle/>
          <a:p>
            <a:pPr defTabSz="912666" fontAlgn="base">
              <a:spcBef>
                <a:spcPct val="0"/>
              </a:spcBef>
              <a:spcAft>
                <a:spcPct val="0"/>
              </a:spcAft>
            </a:pPr>
            <a:r>
              <a:rPr lang="en-US" dirty="0">
                <a:solidFill>
                  <a:srgbClr val="000000"/>
                </a:solidFill>
              </a:rPr>
              <a:t>f</a:t>
            </a:r>
            <a:r>
              <a:rPr lang="en-US" dirty="0" smtClean="0">
                <a:solidFill>
                  <a:srgbClr val="000000"/>
                </a:solidFill>
              </a:rPr>
              <a:t>rom Mishra and Lettenmaier, GRL 2011</a:t>
            </a:r>
            <a:endParaRPr lang="en-US" dirty="0">
              <a:solidFill>
                <a:srgbClr val="000000"/>
              </a:solidFill>
            </a:endParaRPr>
          </a:p>
        </p:txBody>
      </p:sp>
    </p:spTree>
    <p:extLst>
      <p:ext uri="{BB962C8B-B14F-4D97-AF65-F5344CB8AC3E}">
        <p14:creationId xmlns:p14="http://schemas.microsoft.com/office/powerpoint/2010/main" val="3194686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3495" t="19697" r="19095" b="16072"/>
          <a:stretch/>
        </p:blipFill>
        <p:spPr bwMode="auto">
          <a:xfrm>
            <a:off x="0" y="1"/>
            <a:ext cx="9158464" cy="6976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7088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908" t="20454" r="18678" b="15674"/>
          <a:stretch/>
        </p:blipFill>
        <p:spPr bwMode="auto">
          <a:xfrm>
            <a:off x="-52441" y="1"/>
            <a:ext cx="9230908" cy="6846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4987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244" t="20075" r="18677" b="15873"/>
          <a:stretch/>
        </p:blipFill>
        <p:spPr bwMode="auto">
          <a:xfrm>
            <a:off x="-54824" y="-31880"/>
            <a:ext cx="9198823" cy="6889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3203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1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131" t="19444" r="18455" b="15720"/>
          <a:stretch/>
        </p:blipFill>
        <p:spPr bwMode="auto">
          <a:xfrm>
            <a:off x="0" y="6963"/>
            <a:ext cx="9144000" cy="6884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9971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243" t="20635" r="18901" b="15476"/>
          <a:stretch/>
        </p:blipFill>
        <p:spPr bwMode="auto">
          <a:xfrm>
            <a:off x="-1893" y="37"/>
            <a:ext cx="9145895" cy="6864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2532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609637"/>
            <a:ext cx="7772400" cy="2743163"/>
          </a:xfrm>
        </p:spPr>
        <p:txBody>
          <a:bodyPr>
            <a:normAutofit fontScale="90000"/>
          </a:bodyPr>
          <a:lstStyle/>
          <a:p>
            <a:r>
              <a:rPr lang="en-US" dirty="0" smtClean="0"/>
              <a:t>Motivating question:  As the climate (and presumably precipitation and precipitation extremes) change, what will happen </a:t>
            </a:r>
            <a:r>
              <a:rPr lang="en-US" dirty="0" smtClean="0"/>
              <a:t>(is happening) to </a:t>
            </a:r>
            <a:r>
              <a:rPr lang="en-US" dirty="0" smtClean="0"/>
              <a:t>flood risk?</a:t>
            </a:r>
            <a:endParaRPr lang="en-US" dirty="0"/>
          </a:p>
        </p:txBody>
      </p:sp>
    </p:spTree>
    <p:extLst>
      <p:ext uri="{BB962C8B-B14F-4D97-AF65-F5344CB8AC3E}">
        <p14:creationId xmlns:p14="http://schemas.microsoft.com/office/powerpoint/2010/main" val="3224589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3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020" t="20339" r="18901" b="16071"/>
          <a:stretch/>
        </p:blipFill>
        <p:spPr bwMode="auto">
          <a:xfrm>
            <a:off x="-78601" y="1"/>
            <a:ext cx="922263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1612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354" t="20454" r="18567" b="15872"/>
          <a:stretch/>
        </p:blipFill>
        <p:spPr bwMode="auto">
          <a:xfrm>
            <a:off x="-32052" y="0"/>
            <a:ext cx="9313043"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9282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1470025"/>
          </a:xfrm>
        </p:spPr>
        <p:txBody>
          <a:bodyPr/>
          <a:lstStyle/>
          <a:p>
            <a:r>
              <a:rPr lang="en-US" dirty="0" smtClean="0"/>
              <a:t>So what about flooding?</a:t>
            </a:r>
            <a:endParaRPr lang="en-US" dirty="0"/>
          </a:p>
        </p:txBody>
      </p:sp>
    </p:spTree>
    <p:extLst>
      <p:ext uri="{BB962C8B-B14F-4D97-AF65-F5344CB8AC3E}">
        <p14:creationId xmlns:p14="http://schemas.microsoft.com/office/powerpoint/2010/main" val="16220199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7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781175"/>
            <a:ext cx="8077200"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79" name="Text Box 3"/>
          <p:cNvSpPr txBox="1">
            <a:spLocks noChangeArrowheads="1"/>
          </p:cNvSpPr>
          <p:nvPr/>
        </p:nvSpPr>
        <p:spPr bwMode="auto">
          <a:xfrm>
            <a:off x="685800" y="381036"/>
            <a:ext cx="7620000" cy="120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spAutoFit/>
          </a:bodyPr>
          <a:lstStyle/>
          <a:p>
            <a:pPr defTabSz="912666" fontAlgn="base">
              <a:spcBef>
                <a:spcPct val="50000"/>
              </a:spcBef>
              <a:spcAft>
                <a:spcPct val="0"/>
              </a:spcAft>
            </a:pPr>
            <a:r>
              <a:rPr lang="en-US" sz="2400" dirty="0">
                <a:solidFill>
                  <a:srgbClr val="000000"/>
                </a:solidFill>
                <a:cs typeface="Arial" pitchFamily="34" charset="0"/>
              </a:rPr>
              <a:t>Number of statistically significant increasing and decreasing trends in U.S. streamflow (of 395 stations) by quantile (from Lins and Slack, 1999)</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Text Box 2"/>
          <p:cNvSpPr txBox="1">
            <a:spLocks noChangeArrowheads="1"/>
          </p:cNvSpPr>
          <p:nvPr/>
        </p:nvSpPr>
        <p:spPr bwMode="auto">
          <a:xfrm>
            <a:off x="371512" y="88901"/>
            <a:ext cx="8048625" cy="1488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spAutoFit/>
          </a:bodyPr>
          <a:lstStyle/>
          <a:p>
            <a:pPr defTabSz="912666" fontAlgn="base">
              <a:spcBef>
                <a:spcPct val="50000"/>
              </a:spcBef>
              <a:spcAft>
                <a:spcPct val="0"/>
              </a:spcAft>
            </a:pPr>
            <a:r>
              <a:rPr lang="en-US" sz="3000" b="1" dirty="0">
                <a:solidFill>
                  <a:srgbClr val="FFFF00"/>
                </a:solidFill>
                <a:cs typeface="Arial" pitchFamily="34" charset="0"/>
              </a:rPr>
              <a:t>About 10% of the 400 sites show an increase in annual maximum flow from 1941-71 to 1971-99</a:t>
            </a:r>
          </a:p>
        </p:txBody>
      </p:sp>
      <p:grpSp>
        <p:nvGrpSpPr>
          <p:cNvPr id="457731" name="Group 3"/>
          <p:cNvGrpSpPr>
            <a:grpSpLocks/>
          </p:cNvGrpSpPr>
          <p:nvPr/>
        </p:nvGrpSpPr>
        <p:grpSpPr bwMode="auto">
          <a:xfrm>
            <a:off x="454062" y="4713288"/>
            <a:ext cx="1795463" cy="1230312"/>
            <a:chOff x="877" y="3109"/>
            <a:chExt cx="1131" cy="728"/>
          </a:xfrm>
        </p:grpSpPr>
        <p:sp>
          <p:nvSpPr>
            <p:cNvPr id="457732" name="Rectangle 4"/>
            <p:cNvSpPr>
              <a:spLocks noChangeArrowheads="1"/>
            </p:cNvSpPr>
            <p:nvPr/>
          </p:nvSpPr>
          <p:spPr bwMode="auto">
            <a:xfrm>
              <a:off x="877" y="3109"/>
              <a:ext cx="1111"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666" eaLnBrk="0" fontAlgn="base" hangingPunct="0">
                <a:spcBef>
                  <a:spcPct val="0"/>
                </a:spcBef>
                <a:spcAft>
                  <a:spcPct val="0"/>
                </a:spcAft>
              </a:pPr>
              <a:r>
                <a:rPr lang="en-US" sz="2000" b="1" dirty="0">
                  <a:solidFill>
                    <a:srgbClr val="FFFFFF"/>
                  </a:solidFill>
                  <a:cs typeface="Arial" pitchFamily="34" charset="0"/>
                </a:rPr>
                <a:t>Maximum flow</a:t>
              </a:r>
            </a:p>
          </p:txBody>
        </p:sp>
        <p:sp>
          <p:nvSpPr>
            <p:cNvPr id="457733" name="Oval 5"/>
            <p:cNvSpPr>
              <a:spLocks noChangeArrowheads="1"/>
            </p:cNvSpPr>
            <p:nvPr/>
          </p:nvSpPr>
          <p:spPr bwMode="auto">
            <a:xfrm>
              <a:off x="972" y="3312"/>
              <a:ext cx="74" cy="77"/>
            </a:xfrm>
            <a:prstGeom prst="ellipse">
              <a:avLst/>
            </a:prstGeom>
            <a:solidFill>
              <a:srgbClr val="0070FF"/>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34" name="Rectangle 6"/>
            <p:cNvSpPr>
              <a:spLocks noChangeArrowheads="1"/>
            </p:cNvSpPr>
            <p:nvPr/>
          </p:nvSpPr>
          <p:spPr bwMode="auto">
            <a:xfrm>
              <a:off x="1189" y="3300"/>
              <a:ext cx="655"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666" eaLnBrk="0" fontAlgn="base" hangingPunct="0">
                <a:spcBef>
                  <a:spcPct val="0"/>
                </a:spcBef>
                <a:spcAft>
                  <a:spcPct val="0"/>
                </a:spcAft>
              </a:pPr>
              <a:r>
                <a:rPr lang="en-US" sz="2000" b="1" dirty="0">
                  <a:solidFill>
                    <a:srgbClr val="FFFFFF"/>
                  </a:solidFill>
                  <a:cs typeface="Arial" pitchFamily="34" charset="0"/>
                </a:rPr>
                <a:t>Increase</a:t>
              </a:r>
            </a:p>
          </p:txBody>
        </p:sp>
        <p:sp>
          <p:nvSpPr>
            <p:cNvPr id="457735" name="Oval 7"/>
            <p:cNvSpPr>
              <a:spLocks noChangeArrowheads="1"/>
            </p:cNvSpPr>
            <p:nvPr/>
          </p:nvSpPr>
          <p:spPr bwMode="auto">
            <a:xfrm>
              <a:off x="972" y="3491"/>
              <a:ext cx="74" cy="76"/>
            </a:xfrm>
            <a:prstGeom prst="ellipse">
              <a:avLst/>
            </a:prstGeom>
            <a:solidFill>
              <a:srgbClr val="FFEABE"/>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36" name="Rectangle 8"/>
            <p:cNvSpPr>
              <a:spLocks noChangeArrowheads="1"/>
            </p:cNvSpPr>
            <p:nvPr/>
          </p:nvSpPr>
          <p:spPr bwMode="auto">
            <a:xfrm>
              <a:off x="1189" y="3478"/>
              <a:ext cx="819"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666" eaLnBrk="0" fontAlgn="base" hangingPunct="0">
                <a:spcBef>
                  <a:spcPct val="0"/>
                </a:spcBef>
                <a:spcAft>
                  <a:spcPct val="0"/>
                </a:spcAft>
              </a:pPr>
              <a:r>
                <a:rPr lang="en-US" sz="2000" b="1" dirty="0">
                  <a:solidFill>
                    <a:srgbClr val="FFFFFF"/>
                  </a:solidFill>
                  <a:cs typeface="Arial" pitchFamily="34" charset="0"/>
                </a:rPr>
                <a:t>No change</a:t>
              </a:r>
            </a:p>
          </p:txBody>
        </p:sp>
        <p:sp>
          <p:nvSpPr>
            <p:cNvPr id="457737" name="Oval 9"/>
            <p:cNvSpPr>
              <a:spLocks noChangeArrowheads="1"/>
            </p:cNvSpPr>
            <p:nvPr/>
          </p:nvSpPr>
          <p:spPr bwMode="auto">
            <a:xfrm>
              <a:off x="972" y="3669"/>
              <a:ext cx="74" cy="76"/>
            </a:xfrm>
            <a:prstGeom prst="ellipse">
              <a:avLst/>
            </a:prstGeom>
            <a:solidFill>
              <a:srgbClr val="FF0000"/>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38" name="Rectangle 10"/>
            <p:cNvSpPr>
              <a:spLocks noChangeArrowheads="1"/>
            </p:cNvSpPr>
            <p:nvPr/>
          </p:nvSpPr>
          <p:spPr bwMode="auto">
            <a:xfrm>
              <a:off x="1189" y="3656"/>
              <a:ext cx="712"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666" eaLnBrk="0" fontAlgn="base" hangingPunct="0">
                <a:spcBef>
                  <a:spcPct val="0"/>
                </a:spcBef>
                <a:spcAft>
                  <a:spcPct val="0"/>
                </a:spcAft>
              </a:pPr>
              <a:r>
                <a:rPr lang="en-US" sz="2000" b="1" dirty="0">
                  <a:solidFill>
                    <a:srgbClr val="FFFFFF"/>
                  </a:solidFill>
                  <a:cs typeface="Arial" pitchFamily="34" charset="0"/>
                </a:rPr>
                <a:t>Decrease</a:t>
              </a:r>
            </a:p>
          </p:txBody>
        </p:sp>
      </p:grpSp>
      <p:grpSp>
        <p:nvGrpSpPr>
          <p:cNvPr id="457739" name="Group 11"/>
          <p:cNvGrpSpPr>
            <a:grpSpLocks/>
          </p:cNvGrpSpPr>
          <p:nvPr/>
        </p:nvGrpSpPr>
        <p:grpSpPr bwMode="auto">
          <a:xfrm>
            <a:off x="762000" y="1066801"/>
            <a:ext cx="8032750" cy="5551488"/>
            <a:chOff x="480" y="624"/>
            <a:chExt cx="5060" cy="3497"/>
          </a:xfrm>
        </p:grpSpPr>
        <p:sp>
          <p:nvSpPr>
            <p:cNvPr id="457740" name="AutoShape 12"/>
            <p:cNvSpPr>
              <a:spLocks noChangeAspect="1" noChangeArrowheads="1" noTextEdit="1"/>
            </p:cNvSpPr>
            <p:nvPr/>
          </p:nvSpPr>
          <p:spPr bwMode="auto">
            <a:xfrm>
              <a:off x="480" y="624"/>
              <a:ext cx="5060" cy="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grpSp>
          <p:nvGrpSpPr>
            <p:cNvPr id="457741" name="Group 13"/>
            <p:cNvGrpSpPr>
              <a:grpSpLocks/>
            </p:cNvGrpSpPr>
            <p:nvPr/>
          </p:nvGrpSpPr>
          <p:grpSpPr bwMode="auto">
            <a:xfrm>
              <a:off x="848" y="956"/>
              <a:ext cx="4488" cy="3165"/>
              <a:chOff x="848" y="956"/>
              <a:chExt cx="4488" cy="3165"/>
            </a:xfrm>
          </p:grpSpPr>
          <p:sp>
            <p:nvSpPr>
              <p:cNvPr id="457742" name="Rectangle 14"/>
              <p:cNvSpPr>
                <a:spLocks noChangeArrowheads="1"/>
              </p:cNvSpPr>
              <p:nvPr/>
            </p:nvSpPr>
            <p:spPr bwMode="auto">
              <a:xfrm>
                <a:off x="882" y="3183"/>
                <a:ext cx="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666" eaLnBrk="0" fontAlgn="base" hangingPunct="0">
                  <a:spcBef>
                    <a:spcPct val="0"/>
                  </a:spcBef>
                  <a:spcAft>
                    <a:spcPct val="0"/>
                  </a:spcAft>
                </a:pPr>
                <a:endParaRPr lang="en-US" sz="4000" dirty="0">
                  <a:solidFill>
                    <a:srgbClr val="000000"/>
                  </a:solidFill>
                  <a:cs typeface="Arial" pitchFamily="34" charset="0"/>
                </a:endParaRPr>
              </a:p>
            </p:txBody>
          </p:sp>
          <p:sp>
            <p:nvSpPr>
              <p:cNvPr id="457743" name="Rectangle 15"/>
              <p:cNvSpPr>
                <a:spLocks noChangeArrowheads="1"/>
              </p:cNvSpPr>
              <p:nvPr/>
            </p:nvSpPr>
            <p:spPr bwMode="auto">
              <a:xfrm>
                <a:off x="1195" y="3375"/>
                <a:ext cx="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666" eaLnBrk="0" fontAlgn="base" hangingPunct="0">
                  <a:spcBef>
                    <a:spcPct val="0"/>
                  </a:spcBef>
                  <a:spcAft>
                    <a:spcPct val="0"/>
                  </a:spcAft>
                </a:pPr>
                <a:endParaRPr lang="en-US" sz="4000" dirty="0">
                  <a:solidFill>
                    <a:srgbClr val="000000"/>
                  </a:solidFill>
                  <a:cs typeface="Arial" pitchFamily="34" charset="0"/>
                </a:endParaRPr>
              </a:p>
            </p:txBody>
          </p:sp>
          <p:sp>
            <p:nvSpPr>
              <p:cNvPr id="457744" name="Rectangle 16"/>
              <p:cNvSpPr>
                <a:spLocks noChangeArrowheads="1"/>
              </p:cNvSpPr>
              <p:nvPr/>
            </p:nvSpPr>
            <p:spPr bwMode="auto">
              <a:xfrm>
                <a:off x="1195" y="3554"/>
                <a:ext cx="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666" eaLnBrk="0" fontAlgn="base" hangingPunct="0">
                  <a:spcBef>
                    <a:spcPct val="0"/>
                  </a:spcBef>
                  <a:spcAft>
                    <a:spcPct val="0"/>
                  </a:spcAft>
                </a:pPr>
                <a:endParaRPr lang="en-US" sz="4000" dirty="0">
                  <a:solidFill>
                    <a:srgbClr val="000000"/>
                  </a:solidFill>
                  <a:cs typeface="Arial" pitchFamily="34" charset="0"/>
                </a:endParaRPr>
              </a:p>
            </p:txBody>
          </p:sp>
          <p:sp>
            <p:nvSpPr>
              <p:cNvPr id="457745" name="Rectangle 17"/>
              <p:cNvSpPr>
                <a:spLocks noChangeArrowheads="1"/>
              </p:cNvSpPr>
              <p:nvPr/>
            </p:nvSpPr>
            <p:spPr bwMode="auto">
              <a:xfrm>
                <a:off x="1195" y="3733"/>
                <a:ext cx="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666" eaLnBrk="0" fontAlgn="base" hangingPunct="0">
                  <a:spcBef>
                    <a:spcPct val="0"/>
                  </a:spcBef>
                  <a:spcAft>
                    <a:spcPct val="0"/>
                  </a:spcAft>
                </a:pPr>
                <a:endParaRPr lang="en-US" sz="4000" dirty="0">
                  <a:solidFill>
                    <a:srgbClr val="000000"/>
                  </a:solidFill>
                  <a:cs typeface="Arial" pitchFamily="34" charset="0"/>
                </a:endParaRPr>
              </a:p>
            </p:txBody>
          </p:sp>
          <p:sp>
            <p:nvSpPr>
              <p:cNvPr id="457746" name="Freeform 18"/>
              <p:cNvSpPr>
                <a:spLocks/>
              </p:cNvSpPr>
              <p:nvPr/>
            </p:nvSpPr>
            <p:spPr bwMode="auto">
              <a:xfrm>
                <a:off x="1059" y="956"/>
                <a:ext cx="572" cy="421"/>
              </a:xfrm>
              <a:custGeom>
                <a:avLst/>
                <a:gdLst>
                  <a:gd name="T0" fmla="*/ 483 w 572"/>
                  <a:gd name="T1" fmla="*/ 83 h 421"/>
                  <a:gd name="T2" fmla="*/ 572 w 572"/>
                  <a:gd name="T3" fmla="*/ 121 h 421"/>
                  <a:gd name="T4" fmla="*/ 531 w 572"/>
                  <a:gd name="T5" fmla="*/ 287 h 421"/>
                  <a:gd name="T6" fmla="*/ 511 w 572"/>
                  <a:gd name="T7" fmla="*/ 376 h 421"/>
                  <a:gd name="T8" fmla="*/ 517 w 572"/>
                  <a:gd name="T9" fmla="*/ 402 h 421"/>
                  <a:gd name="T10" fmla="*/ 511 w 572"/>
                  <a:gd name="T11" fmla="*/ 415 h 421"/>
                  <a:gd name="T12" fmla="*/ 436 w 572"/>
                  <a:gd name="T13" fmla="*/ 402 h 421"/>
                  <a:gd name="T14" fmla="*/ 347 w 572"/>
                  <a:gd name="T15" fmla="*/ 389 h 421"/>
                  <a:gd name="T16" fmla="*/ 279 w 572"/>
                  <a:gd name="T17" fmla="*/ 383 h 421"/>
                  <a:gd name="T18" fmla="*/ 238 w 572"/>
                  <a:gd name="T19" fmla="*/ 389 h 421"/>
                  <a:gd name="T20" fmla="*/ 197 w 572"/>
                  <a:gd name="T21" fmla="*/ 383 h 421"/>
                  <a:gd name="T22" fmla="*/ 191 w 572"/>
                  <a:gd name="T23" fmla="*/ 383 h 421"/>
                  <a:gd name="T24" fmla="*/ 170 w 572"/>
                  <a:gd name="T25" fmla="*/ 370 h 421"/>
                  <a:gd name="T26" fmla="*/ 143 w 572"/>
                  <a:gd name="T27" fmla="*/ 364 h 421"/>
                  <a:gd name="T28" fmla="*/ 75 w 572"/>
                  <a:gd name="T29" fmla="*/ 351 h 421"/>
                  <a:gd name="T30" fmla="*/ 82 w 572"/>
                  <a:gd name="T31" fmla="*/ 325 h 421"/>
                  <a:gd name="T32" fmla="*/ 75 w 572"/>
                  <a:gd name="T33" fmla="*/ 293 h 421"/>
                  <a:gd name="T34" fmla="*/ 48 w 572"/>
                  <a:gd name="T35" fmla="*/ 281 h 421"/>
                  <a:gd name="T36" fmla="*/ 27 w 572"/>
                  <a:gd name="T37" fmla="*/ 262 h 421"/>
                  <a:gd name="T38" fmla="*/ 13 w 572"/>
                  <a:gd name="T39" fmla="*/ 217 h 421"/>
                  <a:gd name="T40" fmla="*/ 13 w 572"/>
                  <a:gd name="T41" fmla="*/ 249 h 421"/>
                  <a:gd name="T42" fmla="*/ 27 w 572"/>
                  <a:gd name="T43" fmla="*/ 217 h 421"/>
                  <a:gd name="T44" fmla="*/ 13 w 572"/>
                  <a:gd name="T45" fmla="*/ 211 h 421"/>
                  <a:gd name="T46" fmla="*/ 20 w 572"/>
                  <a:gd name="T47" fmla="*/ 198 h 421"/>
                  <a:gd name="T48" fmla="*/ 41 w 572"/>
                  <a:gd name="T49" fmla="*/ 185 h 421"/>
                  <a:gd name="T50" fmla="*/ 13 w 572"/>
                  <a:gd name="T51" fmla="*/ 185 h 421"/>
                  <a:gd name="T52" fmla="*/ 20 w 572"/>
                  <a:gd name="T53" fmla="*/ 108 h 421"/>
                  <a:gd name="T54" fmla="*/ 61 w 572"/>
                  <a:gd name="T55" fmla="*/ 57 h 421"/>
                  <a:gd name="T56" fmla="*/ 129 w 572"/>
                  <a:gd name="T57" fmla="*/ 89 h 421"/>
                  <a:gd name="T58" fmla="*/ 143 w 572"/>
                  <a:gd name="T59" fmla="*/ 89 h 421"/>
                  <a:gd name="T60" fmla="*/ 150 w 572"/>
                  <a:gd name="T61" fmla="*/ 115 h 421"/>
                  <a:gd name="T62" fmla="*/ 129 w 572"/>
                  <a:gd name="T63" fmla="*/ 134 h 421"/>
                  <a:gd name="T64" fmla="*/ 116 w 572"/>
                  <a:gd name="T65" fmla="*/ 140 h 421"/>
                  <a:gd name="T66" fmla="*/ 116 w 572"/>
                  <a:gd name="T67" fmla="*/ 140 h 421"/>
                  <a:gd name="T68" fmla="*/ 150 w 572"/>
                  <a:gd name="T69" fmla="*/ 121 h 421"/>
                  <a:gd name="T70" fmla="*/ 157 w 572"/>
                  <a:gd name="T71" fmla="*/ 115 h 421"/>
                  <a:gd name="T72" fmla="*/ 143 w 572"/>
                  <a:gd name="T73" fmla="*/ 140 h 421"/>
                  <a:gd name="T74" fmla="*/ 143 w 572"/>
                  <a:gd name="T75" fmla="*/ 166 h 421"/>
                  <a:gd name="T76" fmla="*/ 136 w 572"/>
                  <a:gd name="T77" fmla="*/ 185 h 421"/>
                  <a:gd name="T78" fmla="*/ 116 w 572"/>
                  <a:gd name="T79" fmla="*/ 185 h 421"/>
                  <a:gd name="T80" fmla="*/ 116 w 572"/>
                  <a:gd name="T81" fmla="*/ 172 h 421"/>
                  <a:gd name="T82" fmla="*/ 95 w 572"/>
                  <a:gd name="T83" fmla="*/ 179 h 421"/>
                  <a:gd name="T84" fmla="*/ 95 w 572"/>
                  <a:gd name="T85" fmla="*/ 191 h 421"/>
                  <a:gd name="T86" fmla="*/ 116 w 572"/>
                  <a:gd name="T87" fmla="*/ 185 h 421"/>
                  <a:gd name="T88" fmla="*/ 129 w 572"/>
                  <a:gd name="T89" fmla="*/ 191 h 421"/>
                  <a:gd name="T90" fmla="*/ 150 w 572"/>
                  <a:gd name="T91" fmla="*/ 185 h 421"/>
                  <a:gd name="T92" fmla="*/ 157 w 572"/>
                  <a:gd name="T93" fmla="*/ 153 h 421"/>
                  <a:gd name="T94" fmla="*/ 170 w 572"/>
                  <a:gd name="T95" fmla="*/ 128 h 421"/>
                  <a:gd name="T96" fmla="*/ 177 w 572"/>
                  <a:gd name="T97" fmla="*/ 108 h 421"/>
                  <a:gd name="T98" fmla="*/ 170 w 572"/>
                  <a:gd name="T99" fmla="*/ 89 h 421"/>
                  <a:gd name="T100" fmla="*/ 170 w 572"/>
                  <a:gd name="T101" fmla="*/ 83 h 421"/>
                  <a:gd name="T102" fmla="*/ 184 w 572"/>
                  <a:gd name="T103" fmla="*/ 83 h 421"/>
                  <a:gd name="T104" fmla="*/ 163 w 572"/>
                  <a:gd name="T105" fmla="*/ 57 h 421"/>
                  <a:gd name="T106" fmla="*/ 177 w 572"/>
                  <a:gd name="T107" fmla="*/ 64 h 421"/>
                  <a:gd name="T108" fmla="*/ 184 w 572"/>
                  <a:gd name="T109" fmla="*/ 38 h 421"/>
                  <a:gd name="T110" fmla="*/ 170 w 572"/>
                  <a:gd name="T111" fmla="*/ 32 h 421"/>
                  <a:gd name="T112" fmla="*/ 170 w 572"/>
                  <a:gd name="T113" fmla="*/ 13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2" h="421">
                    <a:moveTo>
                      <a:pt x="177" y="0"/>
                    </a:moveTo>
                    <a:lnTo>
                      <a:pt x="306" y="38"/>
                    </a:lnTo>
                    <a:lnTo>
                      <a:pt x="449" y="76"/>
                    </a:lnTo>
                    <a:lnTo>
                      <a:pt x="483" y="83"/>
                    </a:lnTo>
                    <a:lnTo>
                      <a:pt x="490" y="83"/>
                    </a:lnTo>
                    <a:lnTo>
                      <a:pt x="545" y="96"/>
                    </a:lnTo>
                    <a:lnTo>
                      <a:pt x="572" y="102"/>
                    </a:lnTo>
                    <a:lnTo>
                      <a:pt x="572" y="121"/>
                    </a:lnTo>
                    <a:lnTo>
                      <a:pt x="551" y="204"/>
                    </a:lnTo>
                    <a:lnTo>
                      <a:pt x="551" y="211"/>
                    </a:lnTo>
                    <a:lnTo>
                      <a:pt x="538" y="274"/>
                    </a:lnTo>
                    <a:lnTo>
                      <a:pt x="531" y="287"/>
                    </a:lnTo>
                    <a:lnTo>
                      <a:pt x="531" y="300"/>
                    </a:lnTo>
                    <a:lnTo>
                      <a:pt x="517" y="364"/>
                    </a:lnTo>
                    <a:lnTo>
                      <a:pt x="511" y="376"/>
                    </a:lnTo>
                    <a:lnTo>
                      <a:pt x="511" y="376"/>
                    </a:lnTo>
                    <a:lnTo>
                      <a:pt x="511" y="383"/>
                    </a:lnTo>
                    <a:lnTo>
                      <a:pt x="511" y="383"/>
                    </a:lnTo>
                    <a:lnTo>
                      <a:pt x="517" y="396"/>
                    </a:lnTo>
                    <a:lnTo>
                      <a:pt x="517" y="402"/>
                    </a:lnTo>
                    <a:lnTo>
                      <a:pt x="517" y="402"/>
                    </a:lnTo>
                    <a:lnTo>
                      <a:pt x="511" y="408"/>
                    </a:lnTo>
                    <a:lnTo>
                      <a:pt x="511" y="408"/>
                    </a:lnTo>
                    <a:lnTo>
                      <a:pt x="511" y="415"/>
                    </a:lnTo>
                    <a:lnTo>
                      <a:pt x="511" y="421"/>
                    </a:lnTo>
                    <a:lnTo>
                      <a:pt x="470" y="408"/>
                    </a:lnTo>
                    <a:lnTo>
                      <a:pt x="463" y="408"/>
                    </a:lnTo>
                    <a:lnTo>
                      <a:pt x="436" y="402"/>
                    </a:lnTo>
                    <a:lnTo>
                      <a:pt x="436" y="402"/>
                    </a:lnTo>
                    <a:lnTo>
                      <a:pt x="361" y="383"/>
                    </a:lnTo>
                    <a:lnTo>
                      <a:pt x="354" y="389"/>
                    </a:lnTo>
                    <a:lnTo>
                      <a:pt x="347" y="389"/>
                    </a:lnTo>
                    <a:lnTo>
                      <a:pt x="340" y="389"/>
                    </a:lnTo>
                    <a:lnTo>
                      <a:pt x="327" y="383"/>
                    </a:lnTo>
                    <a:lnTo>
                      <a:pt x="293" y="383"/>
                    </a:lnTo>
                    <a:lnTo>
                      <a:pt x="279" y="383"/>
                    </a:lnTo>
                    <a:lnTo>
                      <a:pt x="265" y="389"/>
                    </a:lnTo>
                    <a:lnTo>
                      <a:pt x="265" y="389"/>
                    </a:lnTo>
                    <a:lnTo>
                      <a:pt x="259" y="389"/>
                    </a:lnTo>
                    <a:lnTo>
                      <a:pt x="238" y="389"/>
                    </a:lnTo>
                    <a:lnTo>
                      <a:pt x="231" y="383"/>
                    </a:lnTo>
                    <a:lnTo>
                      <a:pt x="211" y="383"/>
                    </a:lnTo>
                    <a:lnTo>
                      <a:pt x="204" y="383"/>
                    </a:lnTo>
                    <a:lnTo>
                      <a:pt x="197" y="383"/>
                    </a:lnTo>
                    <a:lnTo>
                      <a:pt x="197" y="383"/>
                    </a:lnTo>
                    <a:lnTo>
                      <a:pt x="191" y="383"/>
                    </a:lnTo>
                    <a:lnTo>
                      <a:pt x="191" y="383"/>
                    </a:lnTo>
                    <a:lnTo>
                      <a:pt x="191" y="383"/>
                    </a:lnTo>
                    <a:lnTo>
                      <a:pt x="191" y="376"/>
                    </a:lnTo>
                    <a:lnTo>
                      <a:pt x="191" y="376"/>
                    </a:lnTo>
                    <a:lnTo>
                      <a:pt x="184" y="376"/>
                    </a:lnTo>
                    <a:lnTo>
                      <a:pt x="170" y="370"/>
                    </a:lnTo>
                    <a:lnTo>
                      <a:pt x="163" y="364"/>
                    </a:lnTo>
                    <a:lnTo>
                      <a:pt x="150" y="364"/>
                    </a:lnTo>
                    <a:lnTo>
                      <a:pt x="143" y="364"/>
                    </a:lnTo>
                    <a:lnTo>
                      <a:pt x="143" y="364"/>
                    </a:lnTo>
                    <a:lnTo>
                      <a:pt x="136" y="364"/>
                    </a:lnTo>
                    <a:lnTo>
                      <a:pt x="109" y="370"/>
                    </a:lnTo>
                    <a:lnTo>
                      <a:pt x="88" y="357"/>
                    </a:lnTo>
                    <a:lnTo>
                      <a:pt x="75" y="351"/>
                    </a:lnTo>
                    <a:lnTo>
                      <a:pt x="75" y="351"/>
                    </a:lnTo>
                    <a:lnTo>
                      <a:pt x="75" y="345"/>
                    </a:lnTo>
                    <a:lnTo>
                      <a:pt x="75" y="338"/>
                    </a:lnTo>
                    <a:lnTo>
                      <a:pt x="82" y="325"/>
                    </a:lnTo>
                    <a:lnTo>
                      <a:pt x="82" y="306"/>
                    </a:lnTo>
                    <a:lnTo>
                      <a:pt x="75" y="300"/>
                    </a:lnTo>
                    <a:lnTo>
                      <a:pt x="75" y="300"/>
                    </a:lnTo>
                    <a:lnTo>
                      <a:pt x="75" y="293"/>
                    </a:lnTo>
                    <a:lnTo>
                      <a:pt x="68" y="287"/>
                    </a:lnTo>
                    <a:lnTo>
                      <a:pt x="61" y="281"/>
                    </a:lnTo>
                    <a:lnTo>
                      <a:pt x="61" y="281"/>
                    </a:lnTo>
                    <a:lnTo>
                      <a:pt x="48" y="281"/>
                    </a:lnTo>
                    <a:lnTo>
                      <a:pt x="41" y="274"/>
                    </a:lnTo>
                    <a:lnTo>
                      <a:pt x="41" y="268"/>
                    </a:lnTo>
                    <a:lnTo>
                      <a:pt x="41" y="268"/>
                    </a:lnTo>
                    <a:lnTo>
                      <a:pt x="27" y="262"/>
                    </a:lnTo>
                    <a:lnTo>
                      <a:pt x="20" y="262"/>
                    </a:lnTo>
                    <a:lnTo>
                      <a:pt x="13" y="262"/>
                    </a:lnTo>
                    <a:lnTo>
                      <a:pt x="0" y="255"/>
                    </a:lnTo>
                    <a:lnTo>
                      <a:pt x="13" y="217"/>
                    </a:lnTo>
                    <a:lnTo>
                      <a:pt x="13" y="217"/>
                    </a:lnTo>
                    <a:lnTo>
                      <a:pt x="13" y="223"/>
                    </a:lnTo>
                    <a:lnTo>
                      <a:pt x="7" y="242"/>
                    </a:lnTo>
                    <a:lnTo>
                      <a:pt x="13" y="249"/>
                    </a:lnTo>
                    <a:lnTo>
                      <a:pt x="13" y="242"/>
                    </a:lnTo>
                    <a:lnTo>
                      <a:pt x="13" y="236"/>
                    </a:lnTo>
                    <a:lnTo>
                      <a:pt x="20" y="223"/>
                    </a:lnTo>
                    <a:lnTo>
                      <a:pt x="27" y="217"/>
                    </a:lnTo>
                    <a:lnTo>
                      <a:pt x="27" y="217"/>
                    </a:lnTo>
                    <a:lnTo>
                      <a:pt x="27" y="211"/>
                    </a:lnTo>
                    <a:lnTo>
                      <a:pt x="27" y="211"/>
                    </a:lnTo>
                    <a:lnTo>
                      <a:pt x="13" y="211"/>
                    </a:lnTo>
                    <a:lnTo>
                      <a:pt x="13" y="198"/>
                    </a:lnTo>
                    <a:lnTo>
                      <a:pt x="13" y="185"/>
                    </a:lnTo>
                    <a:lnTo>
                      <a:pt x="13" y="185"/>
                    </a:lnTo>
                    <a:lnTo>
                      <a:pt x="20" y="198"/>
                    </a:lnTo>
                    <a:lnTo>
                      <a:pt x="20" y="191"/>
                    </a:lnTo>
                    <a:lnTo>
                      <a:pt x="27" y="191"/>
                    </a:lnTo>
                    <a:lnTo>
                      <a:pt x="34" y="191"/>
                    </a:lnTo>
                    <a:lnTo>
                      <a:pt x="41" y="185"/>
                    </a:lnTo>
                    <a:lnTo>
                      <a:pt x="27" y="185"/>
                    </a:lnTo>
                    <a:lnTo>
                      <a:pt x="27" y="179"/>
                    </a:lnTo>
                    <a:lnTo>
                      <a:pt x="20" y="172"/>
                    </a:lnTo>
                    <a:lnTo>
                      <a:pt x="13" y="185"/>
                    </a:lnTo>
                    <a:lnTo>
                      <a:pt x="13" y="185"/>
                    </a:lnTo>
                    <a:lnTo>
                      <a:pt x="13" y="140"/>
                    </a:lnTo>
                    <a:lnTo>
                      <a:pt x="20" y="121"/>
                    </a:lnTo>
                    <a:lnTo>
                      <a:pt x="20" y="108"/>
                    </a:lnTo>
                    <a:lnTo>
                      <a:pt x="13" y="76"/>
                    </a:lnTo>
                    <a:lnTo>
                      <a:pt x="20" y="25"/>
                    </a:lnTo>
                    <a:lnTo>
                      <a:pt x="27" y="25"/>
                    </a:lnTo>
                    <a:lnTo>
                      <a:pt x="61" y="57"/>
                    </a:lnTo>
                    <a:lnTo>
                      <a:pt x="88" y="70"/>
                    </a:lnTo>
                    <a:lnTo>
                      <a:pt x="116" y="83"/>
                    </a:lnTo>
                    <a:lnTo>
                      <a:pt x="122" y="76"/>
                    </a:lnTo>
                    <a:lnTo>
                      <a:pt x="129" y="89"/>
                    </a:lnTo>
                    <a:lnTo>
                      <a:pt x="129" y="89"/>
                    </a:lnTo>
                    <a:lnTo>
                      <a:pt x="136" y="89"/>
                    </a:lnTo>
                    <a:lnTo>
                      <a:pt x="136" y="96"/>
                    </a:lnTo>
                    <a:lnTo>
                      <a:pt x="143" y="89"/>
                    </a:lnTo>
                    <a:lnTo>
                      <a:pt x="150" y="89"/>
                    </a:lnTo>
                    <a:lnTo>
                      <a:pt x="150" y="96"/>
                    </a:lnTo>
                    <a:lnTo>
                      <a:pt x="143" y="96"/>
                    </a:lnTo>
                    <a:lnTo>
                      <a:pt x="150" y="115"/>
                    </a:lnTo>
                    <a:lnTo>
                      <a:pt x="150" y="121"/>
                    </a:lnTo>
                    <a:lnTo>
                      <a:pt x="143" y="128"/>
                    </a:lnTo>
                    <a:lnTo>
                      <a:pt x="136" y="134"/>
                    </a:lnTo>
                    <a:lnTo>
                      <a:pt x="129" y="134"/>
                    </a:lnTo>
                    <a:lnTo>
                      <a:pt x="136" y="128"/>
                    </a:lnTo>
                    <a:lnTo>
                      <a:pt x="129" y="128"/>
                    </a:lnTo>
                    <a:lnTo>
                      <a:pt x="122" y="134"/>
                    </a:lnTo>
                    <a:lnTo>
                      <a:pt x="116" y="140"/>
                    </a:lnTo>
                    <a:lnTo>
                      <a:pt x="102" y="153"/>
                    </a:lnTo>
                    <a:lnTo>
                      <a:pt x="102" y="153"/>
                    </a:lnTo>
                    <a:lnTo>
                      <a:pt x="109" y="147"/>
                    </a:lnTo>
                    <a:lnTo>
                      <a:pt x="116" y="140"/>
                    </a:lnTo>
                    <a:lnTo>
                      <a:pt x="122" y="140"/>
                    </a:lnTo>
                    <a:lnTo>
                      <a:pt x="136" y="140"/>
                    </a:lnTo>
                    <a:lnTo>
                      <a:pt x="150" y="121"/>
                    </a:lnTo>
                    <a:lnTo>
                      <a:pt x="150" y="121"/>
                    </a:lnTo>
                    <a:lnTo>
                      <a:pt x="157" y="121"/>
                    </a:lnTo>
                    <a:lnTo>
                      <a:pt x="157" y="115"/>
                    </a:lnTo>
                    <a:lnTo>
                      <a:pt x="157" y="115"/>
                    </a:lnTo>
                    <a:lnTo>
                      <a:pt x="157" y="115"/>
                    </a:lnTo>
                    <a:lnTo>
                      <a:pt x="157" y="134"/>
                    </a:lnTo>
                    <a:lnTo>
                      <a:pt x="150" y="134"/>
                    </a:lnTo>
                    <a:lnTo>
                      <a:pt x="150" y="140"/>
                    </a:lnTo>
                    <a:lnTo>
                      <a:pt x="143" y="140"/>
                    </a:lnTo>
                    <a:lnTo>
                      <a:pt x="143" y="153"/>
                    </a:lnTo>
                    <a:lnTo>
                      <a:pt x="150" y="153"/>
                    </a:lnTo>
                    <a:lnTo>
                      <a:pt x="150" y="159"/>
                    </a:lnTo>
                    <a:lnTo>
                      <a:pt x="143" y="166"/>
                    </a:lnTo>
                    <a:lnTo>
                      <a:pt x="143" y="172"/>
                    </a:lnTo>
                    <a:lnTo>
                      <a:pt x="143" y="172"/>
                    </a:lnTo>
                    <a:lnTo>
                      <a:pt x="136" y="179"/>
                    </a:lnTo>
                    <a:lnTo>
                      <a:pt x="136" y="185"/>
                    </a:lnTo>
                    <a:lnTo>
                      <a:pt x="129" y="179"/>
                    </a:lnTo>
                    <a:lnTo>
                      <a:pt x="129" y="179"/>
                    </a:lnTo>
                    <a:lnTo>
                      <a:pt x="122" y="179"/>
                    </a:lnTo>
                    <a:lnTo>
                      <a:pt x="116" y="185"/>
                    </a:lnTo>
                    <a:lnTo>
                      <a:pt x="116" y="179"/>
                    </a:lnTo>
                    <a:lnTo>
                      <a:pt x="122" y="179"/>
                    </a:lnTo>
                    <a:lnTo>
                      <a:pt x="122" y="166"/>
                    </a:lnTo>
                    <a:lnTo>
                      <a:pt x="116" y="172"/>
                    </a:lnTo>
                    <a:lnTo>
                      <a:pt x="109" y="172"/>
                    </a:lnTo>
                    <a:lnTo>
                      <a:pt x="102" y="179"/>
                    </a:lnTo>
                    <a:lnTo>
                      <a:pt x="102" y="179"/>
                    </a:lnTo>
                    <a:lnTo>
                      <a:pt x="95" y="179"/>
                    </a:lnTo>
                    <a:lnTo>
                      <a:pt x="102" y="185"/>
                    </a:lnTo>
                    <a:lnTo>
                      <a:pt x="102" y="185"/>
                    </a:lnTo>
                    <a:lnTo>
                      <a:pt x="95" y="191"/>
                    </a:lnTo>
                    <a:lnTo>
                      <a:pt x="95" y="191"/>
                    </a:lnTo>
                    <a:lnTo>
                      <a:pt x="102" y="198"/>
                    </a:lnTo>
                    <a:lnTo>
                      <a:pt x="109" y="191"/>
                    </a:lnTo>
                    <a:lnTo>
                      <a:pt x="109" y="191"/>
                    </a:lnTo>
                    <a:lnTo>
                      <a:pt x="116" y="185"/>
                    </a:lnTo>
                    <a:lnTo>
                      <a:pt x="116" y="185"/>
                    </a:lnTo>
                    <a:lnTo>
                      <a:pt x="122" y="198"/>
                    </a:lnTo>
                    <a:lnTo>
                      <a:pt x="122" y="198"/>
                    </a:lnTo>
                    <a:lnTo>
                      <a:pt x="129" y="191"/>
                    </a:lnTo>
                    <a:lnTo>
                      <a:pt x="143" y="185"/>
                    </a:lnTo>
                    <a:lnTo>
                      <a:pt x="143" y="179"/>
                    </a:lnTo>
                    <a:lnTo>
                      <a:pt x="150" y="185"/>
                    </a:lnTo>
                    <a:lnTo>
                      <a:pt x="150" y="185"/>
                    </a:lnTo>
                    <a:lnTo>
                      <a:pt x="150" y="185"/>
                    </a:lnTo>
                    <a:lnTo>
                      <a:pt x="150" y="179"/>
                    </a:lnTo>
                    <a:lnTo>
                      <a:pt x="157" y="179"/>
                    </a:lnTo>
                    <a:lnTo>
                      <a:pt x="157" y="153"/>
                    </a:lnTo>
                    <a:lnTo>
                      <a:pt x="157" y="147"/>
                    </a:lnTo>
                    <a:lnTo>
                      <a:pt x="163" y="140"/>
                    </a:lnTo>
                    <a:lnTo>
                      <a:pt x="163" y="134"/>
                    </a:lnTo>
                    <a:lnTo>
                      <a:pt x="170" y="128"/>
                    </a:lnTo>
                    <a:lnTo>
                      <a:pt x="177" y="121"/>
                    </a:lnTo>
                    <a:lnTo>
                      <a:pt x="184" y="115"/>
                    </a:lnTo>
                    <a:lnTo>
                      <a:pt x="184" y="115"/>
                    </a:lnTo>
                    <a:lnTo>
                      <a:pt x="177" y="108"/>
                    </a:lnTo>
                    <a:lnTo>
                      <a:pt x="177" y="102"/>
                    </a:lnTo>
                    <a:lnTo>
                      <a:pt x="177" y="89"/>
                    </a:lnTo>
                    <a:lnTo>
                      <a:pt x="177" y="89"/>
                    </a:lnTo>
                    <a:lnTo>
                      <a:pt x="170" y="89"/>
                    </a:lnTo>
                    <a:lnTo>
                      <a:pt x="170" y="96"/>
                    </a:lnTo>
                    <a:lnTo>
                      <a:pt x="177" y="102"/>
                    </a:lnTo>
                    <a:lnTo>
                      <a:pt x="163" y="96"/>
                    </a:lnTo>
                    <a:lnTo>
                      <a:pt x="170" y="83"/>
                    </a:lnTo>
                    <a:lnTo>
                      <a:pt x="177" y="83"/>
                    </a:lnTo>
                    <a:lnTo>
                      <a:pt x="177" y="83"/>
                    </a:lnTo>
                    <a:lnTo>
                      <a:pt x="177" y="83"/>
                    </a:lnTo>
                    <a:lnTo>
                      <a:pt x="184" y="83"/>
                    </a:lnTo>
                    <a:lnTo>
                      <a:pt x="170" y="70"/>
                    </a:lnTo>
                    <a:lnTo>
                      <a:pt x="170" y="64"/>
                    </a:lnTo>
                    <a:lnTo>
                      <a:pt x="170" y="64"/>
                    </a:lnTo>
                    <a:lnTo>
                      <a:pt x="163" y="57"/>
                    </a:lnTo>
                    <a:lnTo>
                      <a:pt x="163" y="57"/>
                    </a:lnTo>
                    <a:lnTo>
                      <a:pt x="170" y="51"/>
                    </a:lnTo>
                    <a:lnTo>
                      <a:pt x="170" y="57"/>
                    </a:lnTo>
                    <a:lnTo>
                      <a:pt x="177" y="64"/>
                    </a:lnTo>
                    <a:lnTo>
                      <a:pt x="177" y="51"/>
                    </a:lnTo>
                    <a:lnTo>
                      <a:pt x="184" y="51"/>
                    </a:lnTo>
                    <a:lnTo>
                      <a:pt x="184" y="45"/>
                    </a:lnTo>
                    <a:lnTo>
                      <a:pt x="184" y="38"/>
                    </a:lnTo>
                    <a:lnTo>
                      <a:pt x="184" y="38"/>
                    </a:lnTo>
                    <a:lnTo>
                      <a:pt x="184" y="32"/>
                    </a:lnTo>
                    <a:lnTo>
                      <a:pt x="170" y="32"/>
                    </a:lnTo>
                    <a:lnTo>
                      <a:pt x="170" y="32"/>
                    </a:lnTo>
                    <a:lnTo>
                      <a:pt x="177" y="25"/>
                    </a:lnTo>
                    <a:lnTo>
                      <a:pt x="170" y="19"/>
                    </a:lnTo>
                    <a:lnTo>
                      <a:pt x="170" y="19"/>
                    </a:lnTo>
                    <a:lnTo>
                      <a:pt x="170" y="13"/>
                    </a:lnTo>
                    <a:lnTo>
                      <a:pt x="177" y="0"/>
                    </a:lnTo>
                    <a:lnTo>
                      <a:pt x="177" y="0"/>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47" name="Freeform 19"/>
              <p:cNvSpPr>
                <a:spLocks/>
              </p:cNvSpPr>
              <p:nvPr/>
            </p:nvSpPr>
            <p:spPr bwMode="auto">
              <a:xfrm>
                <a:off x="1059" y="956"/>
                <a:ext cx="572" cy="421"/>
              </a:xfrm>
              <a:custGeom>
                <a:avLst/>
                <a:gdLst>
                  <a:gd name="T0" fmla="*/ 483 w 572"/>
                  <a:gd name="T1" fmla="*/ 83 h 421"/>
                  <a:gd name="T2" fmla="*/ 572 w 572"/>
                  <a:gd name="T3" fmla="*/ 121 h 421"/>
                  <a:gd name="T4" fmla="*/ 531 w 572"/>
                  <a:gd name="T5" fmla="*/ 287 h 421"/>
                  <a:gd name="T6" fmla="*/ 511 w 572"/>
                  <a:gd name="T7" fmla="*/ 376 h 421"/>
                  <a:gd name="T8" fmla="*/ 517 w 572"/>
                  <a:gd name="T9" fmla="*/ 402 h 421"/>
                  <a:gd name="T10" fmla="*/ 511 w 572"/>
                  <a:gd name="T11" fmla="*/ 415 h 421"/>
                  <a:gd name="T12" fmla="*/ 436 w 572"/>
                  <a:gd name="T13" fmla="*/ 402 h 421"/>
                  <a:gd name="T14" fmla="*/ 347 w 572"/>
                  <a:gd name="T15" fmla="*/ 389 h 421"/>
                  <a:gd name="T16" fmla="*/ 279 w 572"/>
                  <a:gd name="T17" fmla="*/ 383 h 421"/>
                  <a:gd name="T18" fmla="*/ 238 w 572"/>
                  <a:gd name="T19" fmla="*/ 389 h 421"/>
                  <a:gd name="T20" fmla="*/ 197 w 572"/>
                  <a:gd name="T21" fmla="*/ 383 h 421"/>
                  <a:gd name="T22" fmla="*/ 191 w 572"/>
                  <a:gd name="T23" fmla="*/ 383 h 421"/>
                  <a:gd name="T24" fmla="*/ 170 w 572"/>
                  <a:gd name="T25" fmla="*/ 370 h 421"/>
                  <a:gd name="T26" fmla="*/ 143 w 572"/>
                  <a:gd name="T27" fmla="*/ 364 h 421"/>
                  <a:gd name="T28" fmla="*/ 75 w 572"/>
                  <a:gd name="T29" fmla="*/ 351 h 421"/>
                  <a:gd name="T30" fmla="*/ 82 w 572"/>
                  <a:gd name="T31" fmla="*/ 325 h 421"/>
                  <a:gd name="T32" fmla="*/ 75 w 572"/>
                  <a:gd name="T33" fmla="*/ 293 h 421"/>
                  <a:gd name="T34" fmla="*/ 48 w 572"/>
                  <a:gd name="T35" fmla="*/ 281 h 421"/>
                  <a:gd name="T36" fmla="*/ 27 w 572"/>
                  <a:gd name="T37" fmla="*/ 262 h 421"/>
                  <a:gd name="T38" fmla="*/ 13 w 572"/>
                  <a:gd name="T39" fmla="*/ 217 h 421"/>
                  <a:gd name="T40" fmla="*/ 13 w 572"/>
                  <a:gd name="T41" fmla="*/ 249 h 421"/>
                  <a:gd name="T42" fmla="*/ 27 w 572"/>
                  <a:gd name="T43" fmla="*/ 217 h 421"/>
                  <a:gd name="T44" fmla="*/ 13 w 572"/>
                  <a:gd name="T45" fmla="*/ 211 h 421"/>
                  <a:gd name="T46" fmla="*/ 20 w 572"/>
                  <a:gd name="T47" fmla="*/ 198 h 421"/>
                  <a:gd name="T48" fmla="*/ 41 w 572"/>
                  <a:gd name="T49" fmla="*/ 185 h 421"/>
                  <a:gd name="T50" fmla="*/ 13 w 572"/>
                  <a:gd name="T51" fmla="*/ 185 h 421"/>
                  <a:gd name="T52" fmla="*/ 20 w 572"/>
                  <a:gd name="T53" fmla="*/ 108 h 421"/>
                  <a:gd name="T54" fmla="*/ 61 w 572"/>
                  <a:gd name="T55" fmla="*/ 57 h 421"/>
                  <a:gd name="T56" fmla="*/ 129 w 572"/>
                  <a:gd name="T57" fmla="*/ 89 h 421"/>
                  <a:gd name="T58" fmla="*/ 143 w 572"/>
                  <a:gd name="T59" fmla="*/ 89 h 421"/>
                  <a:gd name="T60" fmla="*/ 150 w 572"/>
                  <a:gd name="T61" fmla="*/ 115 h 421"/>
                  <a:gd name="T62" fmla="*/ 129 w 572"/>
                  <a:gd name="T63" fmla="*/ 134 h 421"/>
                  <a:gd name="T64" fmla="*/ 116 w 572"/>
                  <a:gd name="T65" fmla="*/ 140 h 421"/>
                  <a:gd name="T66" fmla="*/ 116 w 572"/>
                  <a:gd name="T67" fmla="*/ 140 h 421"/>
                  <a:gd name="T68" fmla="*/ 150 w 572"/>
                  <a:gd name="T69" fmla="*/ 121 h 421"/>
                  <a:gd name="T70" fmla="*/ 157 w 572"/>
                  <a:gd name="T71" fmla="*/ 115 h 421"/>
                  <a:gd name="T72" fmla="*/ 143 w 572"/>
                  <a:gd name="T73" fmla="*/ 140 h 421"/>
                  <a:gd name="T74" fmla="*/ 143 w 572"/>
                  <a:gd name="T75" fmla="*/ 166 h 421"/>
                  <a:gd name="T76" fmla="*/ 136 w 572"/>
                  <a:gd name="T77" fmla="*/ 185 h 421"/>
                  <a:gd name="T78" fmla="*/ 116 w 572"/>
                  <a:gd name="T79" fmla="*/ 185 h 421"/>
                  <a:gd name="T80" fmla="*/ 116 w 572"/>
                  <a:gd name="T81" fmla="*/ 172 h 421"/>
                  <a:gd name="T82" fmla="*/ 95 w 572"/>
                  <a:gd name="T83" fmla="*/ 179 h 421"/>
                  <a:gd name="T84" fmla="*/ 95 w 572"/>
                  <a:gd name="T85" fmla="*/ 191 h 421"/>
                  <a:gd name="T86" fmla="*/ 116 w 572"/>
                  <a:gd name="T87" fmla="*/ 185 h 421"/>
                  <a:gd name="T88" fmla="*/ 129 w 572"/>
                  <a:gd name="T89" fmla="*/ 191 h 421"/>
                  <a:gd name="T90" fmla="*/ 150 w 572"/>
                  <a:gd name="T91" fmla="*/ 185 h 421"/>
                  <a:gd name="T92" fmla="*/ 157 w 572"/>
                  <a:gd name="T93" fmla="*/ 153 h 421"/>
                  <a:gd name="T94" fmla="*/ 170 w 572"/>
                  <a:gd name="T95" fmla="*/ 128 h 421"/>
                  <a:gd name="T96" fmla="*/ 177 w 572"/>
                  <a:gd name="T97" fmla="*/ 108 h 421"/>
                  <a:gd name="T98" fmla="*/ 170 w 572"/>
                  <a:gd name="T99" fmla="*/ 89 h 421"/>
                  <a:gd name="T100" fmla="*/ 170 w 572"/>
                  <a:gd name="T101" fmla="*/ 83 h 421"/>
                  <a:gd name="T102" fmla="*/ 184 w 572"/>
                  <a:gd name="T103" fmla="*/ 83 h 421"/>
                  <a:gd name="T104" fmla="*/ 163 w 572"/>
                  <a:gd name="T105" fmla="*/ 57 h 421"/>
                  <a:gd name="T106" fmla="*/ 177 w 572"/>
                  <a:gd name="T107" fmla="*/ 64 h 421"/>
                  <a:gd name="T108" fmla="*/ 184 w 572"/>
                  <a:gd name="T109" fmla="*/ 38 h 421"/>
                  <a:gd name="T110" fmla="*/ 170 w 572"/>
                  <a:gd name="T111" fmla="*/ 32 h 421"/>
                  <a:gd name="T112" fmla="*/ 170 w 572"/>
                  <a:gd name="T113" fmla="*/ 13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2" h="421">
                    <a:moveTo>
                      <a:pt x="177" y="0"/>
                    </a:moveTo>
                    <a:lnTo>
                      <a:pt x="306" y="38"/>
                    </a:lnTo>
                    <a:lnTo>
                      <a:pt x="449" y="76"/>
                    </a:lnTo>
                    <a:lnTo>
                      <a:pt x="483" y="83"/>
                    </a:lnTo>
                    <a:lnTo>
                      <a:pt x="490" y="83"/>
                    </a:lnTo>
                    <a:lnTo>
                      <a:pt x="545" y="96"/>
                    </a:lnTo>
                    <a:lnTo>
                      <a:pt x="572" y="102"/>
                    </a:lnTo>
                    <a:lnTo>
                      <a:pt x="572" y="121"/>
                    </a:lnTo>
                    <a:lnTo>
                      <a:pt x="551" y="204"/>
                    </a:lnTo>
                    <a:lnTo>
                      <a:pt x="551" y="211"/>
                    </a:lnTo>
                    <a:lnTo>
                      <a:pt x="538" y="274"/>
                    </a:lnTo>
                    <a:lnTo>
                      <a:pt x="531" y="287"/>
                    </a:lnTo>
                    <a:lnTo>
                      <a:pt x="531" y="300"/>
                    </a:lnTo>
                    <a:lnTo>
                      <a:pt x="517" y="364"/>
                    </a:lnTo>
                    <a:lnTo>
                      <a:pt x="511" y="376"/>
                    </a:lnTo>
                    <a:lnTo>
                      <a:pt x="511" y="376"/>
                    </a:lnTo>
                    <a:lnTo>
                      <a:pt x="511" y="383"/>
                    </a:lnTo>
                    <a:lnTo>
                      <a:pt x="511" y="383"/>
                    </a:lnTo>
                    <a:lnTo>
                      <a:pt x="517" y="396"/>
                    </a:lnTo>
                    <a:lnTo>
                      <a:pt x="517" y="402"/>
                    </a:lnTo>
                    <a:lnTo>
                      <a:pt x="517" y="402"/>
                    </a:lnTo>
                    <a:lnTo>
                      <a:pt x="511" y="408"/>
                    </a:lnTo>
                    <a:lnTo>
                      <a:pt x="511" y="408"/>
                    </a:lnTo>
                    <a:lnTo>
                      <a:pt x="511" y="415"/>
                    </a:lnTo>
                    <a:lnTo>
                      <a:pt x="511" y="421"/>
                    </a:lnTo>
                    <a:lnTo>
                      <a:pt x="470" y="408"/>
                    </a:lnTo>
                    <a:lnTo>
                      <a:pt x="463" y="408"/>
                    </a:lnTo>
                    <a:lnTo>
                      <a:pt x="436" y="402"/>
                    </a:lnTo>
                    <a:lnTo>
                      <a:pt x="436" y="402"/>
                    </a:lnTo>
                    <a:lnTo>
                      <a:pt x="361" y="383"/>
                    </a:lnTo>
                    <a:lnTo>
                      <a:pt x="354" y="389"/>
                    </a:lnTo>
                    <a:lnTo>
                      <a:pt x="347" y="389"/>
                    </a:lnTo>
                    <a:lnTo>
                      <a:pt x="340" y="389"/>
                    </a:lnTo>
                    <a:lnTo>
                      <a:pt x="327" y="383"/>
                    </a:lnTo>
                    <a:lnTo>
                      <a:pt x="293" y="383"/>
                    </a:lnTo>
                    <a:lnTo>
                      <a:pt x="279" y="383"/>
                    </a:lnTo>
                    <a:lnTo>
                      <a:pt x="265" y="389"/>
                    </a:lnTo>
                    <a:lnTo>
                      <a:pt x="265" y="389"/>
                    </a:lnTo>
                    <a:lnTo>
                      <a:pt x="259" y="389"/>
                    </a:lnTo>
                    <a:lnTo>
                      <a:pt x="238" y="389"/>
                    </a:lnTo>
                    <a:lnTo>
                      <a:pt x="231" y="383"/>
                    </a:lnTo>
                    <a:lnTo>
                      <a:pt x="211" y="383"/>
                    </a:lnTo>
                    <a:lnTo>
                      <a:pt x="204" y="383"/>
                    </a:lnTo>
                    <a:lnTo>
                      <a:pt x="197" y="383"/>
                    </a:lnTo>
                    <a:lnTo>
                      <a:pt x="197" y="383"/>
                    </a:lnTo>
                    <a:lnTo>
                      <a:pt x="191" y="383"/>
                    </a:lnTo>
                    <a:lnTo>
                      <a:pt x="191" y="383"/>
                    </a:lnTo>
                    <a:lnTo>
                      <a:pt x="191" y="383"/>
                    </a:lnTo>
                    <a:lnTo>
                      <a:pt x="191" y="376"/>
                    </a:lnTo>
                    <a:lnTo>
                      <a:pt x="191" y="376"/>
                    </a:lnTo>
                    <a:lnTo>
                      <a:pt x="184" y="376"/>
                    </a:lnTo>
                    <a:lnTo>
                      <a:pt x="170" y="370"/>
                    </a:lnTo>
                    <a:lnTo>
                      <a:pt x="163" y="364"/>
                    </a:lnTo>
                    <a:lnTo>
                      <a:pt x="150" y="364"/>
                    </a:lnTo>
                    <a:lnTo>
                      <a:pt x="143" y="364"/>
                    </a:lnTo>
                    <a:lnTo>
                      <a:pt x="143" y="364"/>
                    </a:lnTo>
                    <a:lnTo>
                      <a:pt x="136" y="364"/>
                    </a:lnTo>
                    <a:lnTo>
                      <a:pt x="109" y="370"/>
                    </a:lnTo>
                    <a:lnTo>
                      <a:pt x="88" y="357"/>
                    </a:lnTo>
                    <a:lnTo>
                      <a:pt x="75" y="351"/>
                    </a:lnTo>
                    <a:lnTo>
                      <a:pt x="75" y="351"/>
                    </a:lnTo>
                    <a:lnTo>
                      <a:pt x="75" y="345"/>
                    </a:lnTo>
                    <a:lnTo>
                      <a:pt x="75" y="338"/>
                    </a:lnTo>
                    <a:lnTo>
                      <a:pt x="82" y="325"/>
                    </a:lnTo>
                    <a:lnTo>
                      <a:pt x="82" y="306"/>
                    </a:lnTo>
                    <a:lnTo>
                      <a:pt x="75" y="300"/>
                    </a:lnTo>
                    <a:lnTo>
                      <a:pt x="75" y="300"/>
                    </a:lnTo>
                    <a:lnTo>
                      <a:pt x="75" y="293"/>
                    </a:lnTo>
                    <a:lnTo>
                      <a:pt x="68" y="287"/>
                    </a:lnTo>
                    <a:lnTo>
                      <a:pt x="61" y="281"/>
                    </a:lnTo>
                    <a:lnTo>
                      <a:pt x="61" y="281"/>
                    </a:lnTo>
                    <a:lnTo>
                      <a:pt x="48" y="281"/>
                    </a:lnTo>
                    <a:lnTo>
                      <a:pt x="41" y="274"/>
                    </a:lnTo>
                    <a:lnTo>
                      <a:pt x="41" y="268"/>
                    </a:lnTo>
                    <a:lnTo>
                      <a:pt x="41" y="268"/>
                    </a:lnTo>
                    <a:lnTo>
                      <a:pt x="27" y="262"/>
                    </a:lnTo>
                    <a:lnTo>
                      <a:pt x="20" y="262"/>
                    </a:lnTo>
                    <a:lnTo>
                      <a:pt x="13" y="262"/>
                    </a:lnTo>
                    <a:lnTo>
                      <a:pt x="0" y="255"/>
                    </a:lnTo>
                    <a:lnTo>
                      <a:pt x="13" y="217"/>
                    </a:lnTo>
                    <a:lnTo>
                      <a:pt x="13" y="217"/>
                    </a:lnTo>
                    <a:lnTo>
                      <a:pt x="13" y="223"/>
                    </a:lnTo>
                    <a:lnTo>
                      <a:pt x="7" y="242"/>
                    </a:lnTo>
                    <a:lnTo>
                      <a:pt x="13" y="249"/>
                    </a:lnTo>
                    <a:lnTo>
                      <a:pt x="13" y="242"/>
                    </a:lnTo>
                    <a:lnTo>
                      <a:pt x="13" y="236"/>
                    </a:lnTo>
                    <a:lnTo>
                      <a:pt x="20" y="223"/>
                    </a:lnTo>
                    <a:lnTo>
                      <a:pt x="27" y="217"/>
                    </a:lnTo>
                    <a:lnTo>
                      <a:pt x="27" y="217"/>
                    </a:lnTo>
                    <a:lnTo>
                      <a:pt x="27" y="211"/>
                    </a:lnTo>
                    <a:lnTo>
                      <a:pt x="27" y="211"/>
                    </a:lnTo>
                    <a:lnTo>
                      <a:pt x="13" y="211"/>
                    </a:lnTo>
                    <a:lnTo>
                      <a:pt x="13" y="198"/>
                    </a:lnTo>
                    <a:lnTo>
                      <a:pt x="13" y="185"/>
                    </a:lnTo>
                    <a:lnTo>
                      <a:pt x="13" y="185"/>
                    </a:lnTo>
                    <a:lnTo>
                      <a:pt x="20" y="198"/>
                    </a:lnTo>
                    <a:lnTo>
                      <a:pt x="20" y="191"/>
                    </a:lnTo>
                    <a:lnTo>
                      <a:pt x="27" y="191"/>
                    </a:lnTo>
                    <a:lnTo>
                      <a:pt x="34" y="191"/>
                    </a:lnTo>
                    <a:lnTo>
                      <a:pt x="41" y="185"/>
                    </a:lnTo>
                    <a:lnTo>
                      <a:pt x="27" y="185"/>
                    </a:lnTo>
                    <a:lnTo>
                      <a:pt x="27" y="179"/>
                    </a:lnTo>
                    <a:lnTo>
                      <a:pt x="20" y="172"/>
                    </a:lnTo>
                    <a:lnTo>
                      <a:pt x="13" y="185"/>
                    </a:lnTo>
                    <a:lnTo>
                      <a:pt x="13" y="185"/>
                    </a:lnTo>
                    <a:lnTo>
                      <a:pt x="13" y="140"/>
                    </a:lnTo>
                    <a:lnTo>
                      <a:pt x="20" y="121"/>
                    </a:lnTo>
                    <a:lnTo>
                      <a:pt x="20" y="108"/>
                    </a:lnTo>
                    <a:lnTo>
                      <a:pt x="13" y="76"/>
                    </a:lnTo>
                    <a:lnTo>
                      <a:pt x="20" y="25"/>
                    </a:lnTo>
                    <a:lnTo>
                      <a:pt x="27" y="25"/>
                    </a:lnTo>
                    <a:lnTo>
                      <a:pt x="61" y="57"/>
                    </a:lnTo>
                    <a:lnTo>
                      <a:pt x="88" y="70"/>
                    </a:lnTo>
                    <a:lnTo>
                      <a:pt x="116" y="83"/>
                    </a:lnTo>
                    <a:lnTo>
                      <a:pt x="122" y="76"/>
                    </a:lnTo>
                    <a:lnTo>
                      <a:pt x="129" y="89"/>
                    </a:lnTo>
                    <a:lnTo>
                      <a:pt x="129" y="89"/>
                    </a:lnTo>
                    <a:lnTo>
                      <a:pt x="136" y="89"/>
                    </a:lnTo>
                    <a:lnTo>
                      <a:pt x="136" y="96"/>
                    </a:lnTo>
                    <a:lnTo>
                      <a:pt x="143" y="89"/>
                    </a:lnTo>
                    <a:lnTo>
                      <a:pt x="150" y="89"/>
                    </a:lnTo>
                    <a:lnTo>
                      <a:pt x="150" y="96"/>
                    </a:lnTo>
                    <a:lnTo>
                      <a:pt x="143" y="96"/>
                    </a:lnTo>
                    <a:lnTo>
                      <a:pt x="150" y="115"/>
                    </a:lnTo>
                    <a:lnTo>
                      <a:pt x="150" y="121"/>
                    </a:lnTo>
                    <a:lnTo>
                      <a:pt x="143" y="128"/>
                    </a:lnTo>
                    <a:lnTo>
                      <a:pt x="136" y="134"/>
                    </a:lnTo>
                    <a:lnTo>
                      <a:pt x="129" y="134"/>
                    </a:lnTo>
                    <a:lnTo>
                      <a:pt x="136" y="128"/>
                    </a:lnTo>
                    <a:lnTo>
                      <a:pt x="129" y="128"/>
                    </a:lnTo>
                    <a:lnTo>
                      <a:pt x="122" y="134"/>
                    </a:lnTo>
                    <a:lnTo>
                      <a:pt x="116" y="140"/>
                    </a:lnTo>
                    <a:lnTo>
                      <a:pt x="102" y="153"/>
                    </a:lnTo>
                    <a:lnTo>
                      <a:pt x="102" y="153"/>
                    </a:lnTo>
                    <a:lnTo>
                      <a:pt x="109" y="147"/>
                    </a:lnTo>
                    <a:lnTo>
                      <a:pt x="116" y="140"/>
                    </a:lnTo>
                    <a:lnTo>
                      <a:pt x="122" y="140"/>
                    </a:lnTo>
                    <a:lnTo>
                      <a:pt x="136" y="140"/>
                    </a:lnTo>
                    <a:lnTo>
                      <a:pt x="150" y="121"/>
                    </a:lnTo>
                    <a:lnTo>
                      <a:pt x="150" y="121"/>
                    </a:lnTo>
                    <a:lnTo>
                      <a:pt x="157" y="121"/>
                    </a:lnTo>
                    <a:lnTo>
                      <a:pt x="157" y="115"/>
                    </a:lnTo>
                    <a:lnTo>
                      <a:pt x="157" y="115"/>
                    </a:lnTo>
                    <a:lnTo>
                      <a:pt x="157" y="115"/>
                    </a:lnTo>
                    <a:lnTo>
                      <a:pt x="157" y="134"/>
                    </a:lnTo>
                    <a:lnTo>
                      <a:pt x="150" y="134"/>
                    </a:lnTo>
                    <a:lnTo>
                      <a:pt x="150" y="140"/>
                    </a:lnTo>
                    <a:lnTo>
                      <a:pt x="143" y="140"/>
                    </a:lnTo>
                    <a:lnTo>
                      <a:pt x="143" y="153"/>
                    </a:lnTo>
                    <a:lnTo>
                      <a:pt x="150" y="153"/>
                    </a:lnTo>
                    <a:lnTo>
                      <a:pt x="150" y="159"/>
                    </a:lnTo>
                    <a:lnTo>
                      <a:pt x="143" y="166"/>
                    </a:lnTo>
                    <a:lnTo>
                      <a:pt x="143" y="172"/>
                    </a:lnTo>
                    <a:lnTo>
                      <a:pt x="143" y="172"/>
                    </a:lnTo>
                    <a:lnTo>
                      <a:pt x="136" y="179"/>
                    </a:lnTo>
                    <a:lnTo>
                      <a:pt x="136" y="185"/>
                    </a:lnTo>
                    <a:lnTo>
                      <a:pt x="129" y="179"/>
                    </a:lnTo>
                    <a:lnTo>
                      <a:pt x="129" y="179"/>
                    </a:lnTo>
                    <a:lnTo>
                      <a:pt x="122" y="179"/>
                    </a:lnTo>
                    <a:lnTo>
                      <a:pt x="116" y="185"/>
                    </a:lnTo>
                    <a:lnTo>
                      <a:pt x="116" y="179"/>
                    </a:lnTo>
                    <a:lnTo>
                      <a:pt x="122" y="179"/>
                    </a:lnTo>
                    <a:lnTo>
                      <a:pt x="122" y="166"/>
                    </a:lnTo>
                    <a:lnTo>
                      <a:pt x="116" y="172"/>
                    </a:lnTo>
                    <a:lnTo>
                      <a:pt x="109" y="172"/>
                    </a:lnTo>
                    <a:lnTo>
                      <a:pt x="102" y="179"/>
                    </a:lnTo>
                    <a:lnTo>
                      <a:pt x="102" y="179"/>
                    </a:lnTo>
                    <a:lnTo>
                      <a:pt x="95" y="179"/>
                    </a:lnTo>
                    <a:lnTo>
                      <a:pt x="102" y="185"/>
                    </a:lnTo>
                    <a:lnTo>
                      <a:pt x="102" y="185"/>
                    </a:lnTo>
                    <a:lnTo>
                      <a:pt x="95" y="191"/>
                    </a:lnTo>
                    <a:lnTo>
                      <a:pt x="95" y="191"/>
                    </a:lnTo>
                    <a:lnTo>
                      <a:pt x="102" y="198"/>
                    </a:lnTo>
                    <a:lnTo>
                      <a:pt x="109" y="191"/>
                    </a:lnTo>
                    <a:lnTo>
                      <a:pt x="109" y="191"/>
                    </a:lnTo>
                    <a:lnTo>
                      <a:pt x="116" y="185"/>
                    </a:lnTo>
                    <a:lnTo>
                      <a:pt x="116" y="185"/>
                    </a:lnTo>
                    <a:lnTo>
                      <a:pt x="122" y="198"/>
                    </a:lnTo>
                    <a:lnTo>
                      <a:pt x="122" y="198"/>
                    </a:lnTo>
                    <a:lnTo>
                      <a:pt x="129" y="191"/>
                    </a:lnTo>
                    <a:lnTo>
                      <a:pt x="143" y="185"/>
                    </a:lnTo>
                    <a:lnTo>
                      <a:pt x="143" y="179"/>
                    </a:lnTo>
                    <a:lnTo>
                      <a:pt x="150" y="185"/>
                    </a:lnTo>
                    <a:lnTo>
                      <a:pt x="150" y="185"/>
                    </a:lnTo>
                    <a:lnTo>
                      <a:pt x="150" y="185"/>
                    </a:lnTo>
                    <a:lnTo>
                      <a:pt x="150" y="179"/>
                    </a:lnTo>
                    <a:lnTo>
                      <a:pt x="157" y="179"/>
                    </a:lnTo>
                    <a:lnTo>
                      <a:pt x="157" y="153"/>
                    </a:lnTo>
                    <a:lnTo>
                      <a:pt x="157" y="147"/>
                    </a:lnTo>
                    <a:lnTo>
                      <a:pt x="163" y="140"/>
                    </a:lnTo>
                    <a:lnTo>
                      <a:pt x="163" y="134"/>
                    </a:lnTo>
                    <a:lnTo>
                      <a:pt x="170" y="128"/>
                    </a:lnTo>
                    <a:lnTo>
                      <a:pt x="177" y="121"/>
                    </a:lnTo>
                    <a:lnTo>
                      <a:pt x="184" y="115"/>
                    </a:lnTo>
                    <a:lnTo>
                      <a:pt x="184" y="115"/>
                    </a:lnTo>
                    <a:lnTo>
                      <a:pt x="177" y="108"/>
                    </a:lnTo>
                    <a:lnTo>
                      <a:pt x="177" y="102"/>
                    </a:lnTo>
                    <a:lnTo>
                      <a:pt x="177" y="89"/>
                    </a:lnTo>
                    <a:lnTo>
                      <a:pt x="177" y="89"/>
                    </a:lnTo>
                    <a:lnTo>
                      <a:pt x="170" y="89"/>
                    </a:lnTo>
                    <a:lnTo>
                      <a:pt x="170" y="96"/>
                    </a:lnTo>
                    <a:lnTo>
                      <a:pt x="177" y="102"/>
                    </a:lnTo>
                    <a:lnTo>
                      <a:pt x="163" y="96"/>
                    </a:lnTo>
                    <a:lnTo>
                      <a:pt x="170" y="83"/>
                    </a:lnTo>
                    <a:lnTo>
                      <a:pt x="177" y="83"/>
                    </a:lnTo>
                    <a:lnTo>
                      <a:pt x="177" y="83"/>
                    </a:lnTo>
                    <a:lnTo>
                      <a:pt x="177" y="83"/>
                    </a:lnTo>
                    <a:lnTo>
                      <a:pt x="184" y="83"/>
                    </a:lnTo>
                    <a:lnTo>
                      <a:pt x="170" y="70"/>
                    </a:lnTo>
                    <a:lnTo>
                      <a:pt x="170" y="64"/>
                    </a:lnTo>
                    <a:lnTo>
                      <a:pt x="170" y="64"/>
                    </a:lnTo>
                    <a:lnTo>
                      <a:pt x="163" y="57"/>
                    </a:lnTo>
                    <a:lnTo>
                      <a:pt x="163" y="57"/>
                    </a:lnTo>
                    <a:lnTo>
                      <a:pt x="170" y="51"/>
                    </a:lnTo>
                    <a:lnTo>
                      <a:pt x="170" y="57"/>
                    </a:lnTo>
                    <a:lnTo>
                      <a:pt x="177" y="64"/>
                    </a:lnTo>
                    <a:lnTo>
                      <a:pt x="177" y="51"/>
                    </a:lnTo>
                    <a:lnTo>
                      <a:pt x="184" y="51"/>
                    </a:lnTo>
                    <a:lnTo>
                      <a:pt x="184" y="45"/>
                    </a:lnTo>
                    <a:lnTo>
                      <a:pt x="184" y="38"/>
                    </a:lnTo>
                    <a:lnTo>
                      <a:pt x="184" y="38"/>
                    </a:lnTo>
                    <a:lnTo>
                      <a:pt x="184" y="32"/>
                    </a:lnTo>
                    <a:lnTo>
                      <a:pt x="170" y="32"/>
                    </a:lnTo>
                    <a:lnTo>
                      <a:pt x="170" y="32"/>
                    </a:lnTo>
                    <a:lnTo>
                      <a:pt x="177" y="25"/>
                    </a:lnTo>
                    <a:lnTo>
                      <a:pt x="170" y="19"/>
                    </a:lnTo>
                    <a:lnTo>
                      <a:pt x="170" y="19"/>
                    </a:lnTo>
                    <a:lnTo>
                      <a:pt x="170" y="13"/>
                    </a:lnTo>
                    <a:lnTo>
                      <a:pt x="177" y="0"/>
                    </a:lnTo>
                    <a:lnTo>
                      <a:pt x="177"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48" name="Freeform 20"/>
              <p:cNvSpPr>
                <a:spLocks/>
              </p:cNvSpPr>
              <p:nvPr/>
            </p:nvSpPr>
            <p:spPr bwMode="auto">
              <a:xfrm>
                <a:off x="1202" y="981"/>
                <a:ext cx="20" cy="20"/>
              </a:xfrm>
              <a:custGeom>
                <a:avLst/>
                <a:gdLst>
                  <a:gd name="T0" fmla="*/ 14 w 20"/>
                  <a:gd name="T1" fmla="*/ 20 h 20"/>
                  <a:gd name="T2" fmla="*/ 14 w 20"/>
                  <a:gd name="T3" fmla="*/ 7 h 20"/>
                  <a:gd name="T4" fmla="*/ 14 w 20"/>
                  <a:gd name="T5" fmla="*/ 13 h 20"/>
                  <a:gd name="T6" fmla="*/ 14 w 20"/>
                  <a:gd name="T7" fmla="*/ 13 h 20"/>
                  <a:gd name="T8" fmla="*/ 0 w 20"/>
                  <a:gd name="T9" fmla="*/ 7 h 20"/>
                  <a:gd name="T10" fmla="*/ 14 w 20"/>
                  <a:gd name="T11" fmla="*/ 0 h 20"/>
                  <a:gd name="T12" fmla="*/ 20 w 20"/>
                  <a:gd name="T13" fmla="*/ 13 h 20"/>
                  <a:gd name="T14" fmla="*/ 14 w 20"/>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0">
                    <a:moveTo>
                      <a:pt x="14" y="20"/>
                    </a:moveTo>
                    <a:lnTo>
                      <a:pt x="14" y="7"/>
                    </a:lnTo>
                    <a:lnTo>
                      <a:pt x="14" y="13"/>
                    </a:lnTo>
                    <a:lnTo>
                      <a:pt x="14" y="13"/>
                    </a:lnTo>
                    <a:lnTo>
                      <a:pt x="0" y="7"/>
                    </a:lnTo>
                    <a:lnTo>
                      <a:pt x="14" y="0"/>
                    </a:lnTo>
                    <a:lnTo>
                      <a:pt x="20" y="13"/>
                    </a:lnTo>
                    <a:lnTo>
                      <a:pt x="14" y="20"/>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49" name="Freeform 21"/>
              <p:cNvSpPr>
                <a:spLocks/>
              </p:cNvSpPr>
              <p:nvPr/>
            </p:nvSpPr>
            <p:spPr bwMode="auto">
              <a:xfrm>
                <a:off x="1202" y="981"/>
                <a:ext cx="20" cy="20"/>
              </a:xfrm>
              <a:custGeom>
                <a:avLst/>
                <a:gdLst>
                  <a:gd name="T0" fmla="*/ 14 w 20"/>
                  <a:gd name="T1" fmla="*/ 13 h 20"/>
                  <a:gd name="T2" fmla="*/ 14 w 20"/>
                  <a:gd name="T3" fmla="*/ 7 h 20"/>
                  <a:gd name="T4" fmla="*/ 14 w 20"/>
                  <a:gd name="T5" fmla="*/ 13 h 20"/>
                  <a:gd name="T6" fmla="*/ 14 w 20"/>
                  <a:gd name="T7" fmla="*/ 13 h 20"/>
                  <a:gd name="T8" fmla="*/ 0 w 20"/>
                  <a:gd name="T9" fmla="*/ 7 h 20"/>
                  <a:gd name="T10" fmla="*/ 14 w 20"/>
                  <a:gd name="T11" fmla="*/ 0 h 20"/>
                  <a:gd name="T12" fmla="*/ 20 w 20"/>
                  <a:gd name="T13" fmla="*/ 13 h 20"/>
                  <a:gd name="T14" fmla="*/ 14 w 20"/>
                  <a:gd name="T15" fmla="*/ 20 h 20"/>
                  <a:gd name="T16" fmla="*/ 14 w 20"/>
                  <a:gd name="T17"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0">
                    <a:moveTo>
                      <a:pt x="14" y="13"/>
                    </a:moveTo>
                    <a:lnTo>
                      <a:pt x="14" y="7"/>
                    </a:lnTo>
                    <a:lnTo>
                      <a:pt x="14" y="13"/>
                    </a:lnTo>
                    <a:lnTo>
                      <a:pt x="14" y="13"/>
                    </a:lnTo>
                    <a:lnTo>
                      <a:pt x="0" y="7"/>
                    </a:lnTo>
                    <a:lnTo>
                      <a:pt x="14" y="0"/>
                    </a:lnTo>
                    <a:lnTo>
                      <a:pt x="20" y="13"/>
                    </a:lnTo>
                    <a:lnTo>
                      <a:pt x="14" y="20"/>
                    </a:lnTo>
                    <a:lnTo>
                      <a:pt x="14" y="13"/>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50" name="Freeform 22"/>
              <p:cNvSpPr>
                <a:spLocks/>
              </p:cNvSpPr>
              <p:nvPr/>
            </p:nvSpPr>
            <p:spPr bwMode="auto">
              <a:xfrm>
                <a:off x="1188" y="988"/>
                <a:ext cx="14" cy="19"/>
              </a:xfrm>
              <a:custGeom>
                <a:avLst/>
                <a:gdLst>
                  <a:gd name="T0" fmla="*/ 14 w 14"/>
                  <a:gd name="T1" fmla="*/ 19 h 19"/>
                  <a:gd name="T2" fmla="*/ 7 w 14"/>
                  <a:gd name="T3" fmla="*/ 19 h 19"/>
                  <a:gd name="T4" fmla="*/ 0 w 14"/>
                  <a:gd name="T5" fmla="*/ 13 h 19"/>
                  <a:gd name="T6" fmla="*/ 7 w 14"/>
                  <a:gd name="T7" fmla="*/ 0 h 19"/>
                  <a:gd name="T8" fmla="*/ 14 w 14"/>
                  <a:gd name="T9" fmla="*/ 0 h 19"/>
                  <a:gd name="T10" fmla="*/ 14 w 14"/>
                  <a:gd name="T11" fmla="*/ 13 h 19"/>
                  <a:gd name="T12" fmla="*/ 14 w 14"/>
                  <a:gd name="T13" fmla="*/ 13 h 19"/>
                  <a:gd name="T14" fmla="*/ 14 w 14"/>
                  <a:gd name="T15" fmla="*/ 13 h 19"/>
                  <a:gd name="T16" fmla="*/ 14 w 14"/>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9">
                    <a:moveTo>
                      <a:pt x="14" y="19"/>
                    </a:moveTo>
                    <a:lnTo>
                      <a:pt x="7" y="19"/>
                    </a:lnTo>
                    <a:lnTo>
                      <a:pt x="0" y="13"/>
                    </a:lnTo>
                    <a:lnTo>
                      <a:pt x="7" y="0"/>
                    </a:lnTo>
                    <a:lnTo>
                      <a:pt x="14" y="0"/>
                    </a:lnTo>
                    <a:lnTo>
                      <a:pt x="14" y="13"/>
                    </a:lnTo>
                    <a:lnTo>
                      <a:pt x="14" y="13"/>
                    </a:lnTo>
                    <a:lnTo>
                      <a:pt x="14" y="13"/>
                    </a:lnTo>
                    <a:lnTo>
                      <a:pt x="14" y="19"/>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51" name="Freeform 23"/>
              <p:cNvSpPr>
                <a:spLocks/>
              </p:cNvSpPr>
              <p:nvPr/>
            </p:nvSpPr>
            <p:spPr bwMode="auto">
              <a:xfrm>
                <a:off x="1188" y="988"/>
                <a:ext cx="14" cy="19"/>
              </a:xfrm>
              <a:custGeom>
                <a:avLst/>
                <a:gdLst>
                  <a:gd name="T0" fmla="*/ 14 w 14"/>
                  <a:gd name="T1" fmla="*/ 19 h 19"/>
                  <a:gd name="T2" fmla="*/ 7 w 14"/>
                  <a:gd name="T3" fmla="*/ 19 h 19"/>
                  <a:gd name="T4" fmla="*/ 0 w 14"/>
                  <a:gd name="T5" fmla="*/ 13 h 19"/>
                  <a:gd name="T6" fmla="*/ 7 w 14"/>
                  <a:gd name="T7" fmla="*/ 0 h 19"/>
                  <a:gd name="T8" fmla="*/ 14 w 14"/>
                  <a:gd name="T9" fmla="*/ 0 h 19"/>
                  <a:gd name="T10" fmla="*/ 14 w 14"/>
                  <a:gd name="T11" fmla="*/ 13 h 19"/>
                  <a:gd name="T12" fmla="*/ 14 w 14"/>
                  <a:gd name="T13" fmla="*/ 13 h 19"/>
                  <a:gd name="T14" fmla="*/ 14 w 14"/>
                  <a:gd name="T15" fmla="*/ 13 h 19"/>
                  <a:gd name="T16" fmla="*/ 14 w 14"/>
                  <a:gd name="T17" fmla="*/ 19 h 19"/>
                  <a:gd name="T18" fmla="*/ 14 w 14"/>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9">
                    <a:moveTo>
                      <a:pt x="14" y="19"/>
                    </a:moveTo>
                    <a:lnTo>
                      <a:pt x="7" y="19"/>
                    </a:lnTo>
                    <a:lnTo>
                      <a:pt x="0" y="13"/>
                    </a:lnTo>
                    <a:lnTo>
                      <a:pt x="7" y="0"/>
                    </a:lnTo>
                    <a:lnTo>
                      <a:pt x="14" y="0"/>
                    </a:lnTo>
                    <a:lnTo>
                      <a:pt x="14" y="13"/>
                    </a:lnTo>
                    <a:lnTo>
                      <a:pt x="14" y="13"/>
                    </a:lnTo>
                    <a:lnTo>
                      <a:pt x="14" y="13"/>
                    </a:lnTo>
                    <a:lnTo>
                      <a:pt x="14" y="19"/>
                    </a:lnTo>
                    <a:lnTo>
                      <a:pt x="14" y="19"/>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52" name="Freeform 24"/>
              <p:cNvSpPr>
                <a:spLocks/>
              </p:cNvSpPr>
              <p:nvPr/>
            </p:nvSpPr>
            <p:spPr bwMode="auto">
              <a:xfrm>
                <a:off x="1202" y="1001"/>
                <a:ext cx="14" cy="12"/>
              </a:xfrm>
              <a:custGeom>
                <a:avLst/>
                <a:gdLst>
                  <a:gd name="T0" fmla="*/ 7 w 14"/>
                  <a:gd name="T1" fmla="*/ 12 h 12"/>
                  <a:gd name="T2" fmla="*/ 0 w 14"/>
                  <a:gd name="T3" fmla="*/ 6 h 12"/>
                  <a:gd name="T4" fmla="*/ 7 w 14"/>
                  <a:gd name="T5" fmla="*/ 0 h 12"/>
                  <a:gd name="T6" fmla="*/ 7 w 14"/>
                  <a:gd name="T7" fmla="*/ 0 h 12"/>
                  <a:gd name="T8" fmla="*/ 14 w 14"/>
                  <a:gd name="T9" fmla="*/ 0 h 12"/>
                  <a:gd name="T10" fmla="*/ 14 w 14"/>
                  <a:gd name="T11" fmla="*/ 6 h 12"/>
                  <a:gd name="T12" fmla="*/ 14 w 14"/>
                  <a:gd name="T13" fmla="*/ 6 h 12"/>
                  <a:gd name="T14" fmla="*/ 7 w 14"/>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2">
                    <a:moveTo>
                      <a:pt x="7" y="12"/>
                    </a:moveTo>
                    <a:lnTo>
                      <a:pt x="0" y="6"/>
                    </a:lnTo>
                    <a:lnTo>
                      <a:pt x="7" y="0"/>
                    </a:lnTo>
                    <a:lnTo>
                      <a:pt x="7" y="0"/>
                    </a:lnTo>
                    <a:lnTo>
                      <a:pt x="14" y="0"/>
                    </a:lnTo>
                    <a:lnTo>
                      <a:pt x="14" y="6"/>
                    </a:lnTo>
                    <a:lnTo>
                      <a:pt x="14" y="6"/>
                    </a:lnTo>
                    <a:lnTo>
                      <a:pt x="7" y="12"/>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53" name="Freeform 25"/>
              <p:cNvSpPr>
                <a:spLocks/>
              </p:cNvSpPr>
              <p:nvPr/>
            </p:nvSpPr>
            <p:spPr bwMode="auto">
              <a:xfrm>
                <a:off x="1202" y="1001"/>
                <a:ext cx="14" cy="12"/>
              </a:xfrm>
              <a:custGeom>
                <a:avLst/>
                <a:gdLst>
                  <a:gd name="T0" fmla="*/ 7 w 14"/>
                  <a:gd name="T1" fmla="*/ 12 h 12"/>
                  <a:gd name="T2" fmla="*/ 0 w 14"/>
                  <a:gd name="T3" fmla="*/ 6 h 12"/>
                  <a:gd name="T4" fmla="*/ 7 w 14"/>
                  <a:gd name="T5" fmla="*/ 0 h 12"/>
                  <a:gd name="T6" fmla="*/ 7 w 14"/>
                  <a:gd name="T7" fmla="*/ 0 h 12"/>
                  <a:gd name="T8" fmla="*/ 14 w 14"/>
                  <a:gd name="T9" fmla="*/ 0 h 12"/>
                  <a:gd name="T10" fmla="*/ 14 w 14"/>
                  <a:gd name="T11" fmla="*/ 6 h 12"/>
                  <a:gd name="T12" fmla="*/ 14 w 14"/>
                  <a:gd name="T13" fmla="*/ 6 h 12"/>
                  <a:gd name="T14" fmla="*/ 7 w 14"/>
                  <a:gd name="T15" fmla="*/ 12 h 12"/>
                  <a:gd name="T16" fmla="*/ 7 w 14"/>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2">
                    <a:moveTo>
                      <a:pt x="7" y="12"/>
                    </a:moveTo>
                    <a:lnTo>
                      <a:pt x="0" y="6"/>
                    </a:lnTo>
                    <a:lnTo>
                      <a:pt x="7" y="0"/>
                    </a:lnTo>
                    <a:lnTo>
                      <a:pt x="7" y="0"/>
                    </a:lnTo>
                    <a:lnTo>
                      <a:pt x="14" y="0"/>
                    </a:lnTo>
                    <a:lnTo>
                      <a:pt x="14" y="6"/>
                    </a:lnTo>
                    <a:lnTo>
                      <a:pt x="14" y="6"/>
                    </a:lnTo>
                    <a:lnTo>
                      <a:pt x="7" y="12"/>
                    </a:lnTo>
                    <a:lnTo>
                      <a:pt x="7" y="12"/>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54" name="Freeform 26"/>
              <p:cNvSpPr>
                <a:spLocks/>
              </p:cNvSpPr>
              <p:nvPr/>
            </p:nvSpPr>
            <p:spPr bwMode="auto">
              <a:xfrm>
                <a:off x="1209" y="1020"/>
                <a:ext cx="20" cy="57"/>
              </a:xfrm>
              <a:custGeom>
                <a:avLst/>
                <a:gdLst>
                  <a:gd name="T0" fmla="*/ 13 w 20"/>
                  <a:gd name="T1" fmla="*/ 57 h 57"/>
                  <a:gd name="T2" fmla="*/ 13 w 20"/>
                  <a:gd name="T3" fmla="*/ 44 h 57"/>
                  <a:gd name="T4" fmla="*/ 7 w 20"/>
                  <a:gd name="T5" fmla="*/ 51 h 57"/>
                  <a:gd name="T6" fmla="*/ 7 w 20"/>
                  <a:gd name="T7" fmla="*/ 38 h 57"/>
                  <a:gd name="T8" fmla="*/ 7 w 20"/>
                  <a:gd name="T9" fmla="*/ 32 h 57"/>
                  <a:gd name="T10" fmla="*/ 7 w 20"/>
                  <a:gd name="T11" fmla="*/ 25 h 57"/>
                  <a:gd name="T12" fmla="*/ 0 w 20"/>
                  <a:gd name="T13" fmla="*/ 19 h 57"/>
                  <a:gd name="T14" fmla="*/ 13 w 20"/>
                  <a:gd name="T15" fmla="*/ 0 h 57"/>
                  <a:gd name="T16" fmla="*/ 20 w 20"/>
                  <a:gd name="T17" fmla="*/ 0 h 57"/>
                  <a:gd name="T18" fmla="*/ 20 w 20"/>
                  <a:gd name="T19" fmla="*/ 12 h 57"/>
                  <a:gd name="T20" fmla="*/ 13 w 20"/>
                  <a:gd name="T21" fmla="*/ 19 h 57"/>
                  <a:gd name="T22" fmla="*/ 13 w 20"/>
                  <a:gd name="T23" fmla="*/ 12 h 57"/>
                  <a:gd name="T24" fmla="*/ 13 w 20"/>
                  <a:gd name="T25" fmla="*/ 19 h 57"/>
                  <a:gd name="T26" fmla="*/ 13 w 20"/>
                  <a:gd name="T27" fmla="*/ 32 h 57"/>
                  <a:gd name="T28" fmla="*/ 13 w 20"/>
                  <a:gd name="T29" fmla="*/ 32 h 57"/>
                  <a:gd name="T30" fmla="*/ 20 w 20"/>
                  <a:gd name="T31" fmla="*/ 44 h 57"/>
                  <a:gd name="T32" fmla="*/ 20 w 20"/>
                  <a:gd name="T33" fmla="*/ 51 h 57"/>
                  <a:gd name="T34" fmla="*/ 13 w 20"/>
                  <a:gd name="T35"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57">
                    <a:moveTo>
                      <a:pt x="13" y="57"/>
                    </a:moveTo>
                    <a:lnTo>
                      <a:pt x="13" y="44"/>
                    </a:lnTo>
                    <a:lnTo>
                      <a:pt x="7" y="51"/>
                    </a:lnTo>
                    <a:lnTo>
                      <a:pt x="7" y="38"/>
                    </a:lnTo>
                    <a:lnTo>
                      <a:pt x="7" y="32"/>
                    </a:lnTo>
                    <a:lnTo>
                      <a:pt x="7" y="25"/>
                    </a:lnTo>
                    <a:lnTo>
                      <a:pt x="0" y="19"/>
                    </a:lnTo>
                    <a:lnTo>
                      <a:pt x="13" y="0"/>
                    </a:lnTo>
                    <a:lnTo>
                      <a:pt x="20" y="0"/>
                    </a:lnTo>
                    <a:lnTo>
                      <a:pt x="20" y="12"/>
                    </a:lnTo>
                    <a:lnTo>
                      <a:pt x="13" y="19"/>
                    </a:lnTo>
                    <a:lnTo>
                      <a:pt x="13" y="12"/>
                    </a:lnTo>
                    <a:lnTo>
                      <a:pt x="13" y="19"/>
                    </a:lnTo>
                    <a:lnTo>
                      <a:pt x="13" y="32"/>
                    </a:lnTo>
                    <a:lnTo>
                      <a:pt x="13" y="32"/>
                    </a:lnTo>
                    <a:lnTo>
                      <a:pt x="20" y="44"/>
                    </a:lnTo>
                    <a:lnTo>
                      <a:pt x="20" y="51"/>
                    </a:lnTo>
                    <a:lnTo>
                      <a:pt x="13" y="57"/>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55" name="Freeform 27"/>
              <p:cNvSpPr>
                <a:spLocks/>
              </p:cNvSpPr>
              <p:nvPr/>
            </p:nvSpPr>
            <p:spPr bwMode="auto">
              <a:xfrm>
                <a:off x="1209" y="1020"/>
                <a:ext cx="20" cy="57"/>
              </a:xfrm>
              <a:custGeom>
                <a:avLst/>
                <a:gdLst>
                  <a:gd name="T0" fmla="*/ 13 w 20"/>
                  <a:gd name="T1" fmla="*/ 51 h 57"/>
                  <a:gd name="T2" fmla="*/ 13 w 20"/>
                  <a:gd name="T3" fmla="*/ 44 h 57"/>
                  <a:gd name="T4" fmla="*/ 7 w 20"/>
                  <a:gd name="T5" fmla="*/ 51 h 57"/>
                  <a:gd name="T6" fmla="*/ 7 w 20"/>
                  <a:gd name="T7" fmla="*/ 38 h 57"/>
                  <a:gd name="T8" fmla="*/ 7 w 20"/>
                  <a:gd name="T9" fmla="*/ 32 h 57"/>
                  <a:gd name="T10" fmla="*/ 7 w 20"/>
                  <a:gd name="T11" fmla="*/ 25 h 57"/>
                  <a:gd name="T12" fmla="*/ 0 w 20"/>
                  <a:gd name="T13" fmla="*/ 19 h 57"/>
                  <a:gd name="T14" fmla="*/ 13 w 20"/>
                  <a:gd name="T15" fmla="*/ 0 h 57"/>
                  <a:gd name="T16" fmla="*/ 20 w 20"/>
                  <a:gd name="T17" fmla="*/ 0 h 57"/>
                  <a:gd name="T18" fmla="*/ 20 w 20"/>
                  <a:gd name="T19" fmla="*/ 12 h 57"/>
                  <a:gd name="T20" fmla="*/ 13 w 20"/>
                  <a:gd name="T21" fmla="*/ 19 h 57"/>
                  <a:gd name="T22" fmla="*/ 13 w 20"/>
                  <a:gd name="T23" fmla="*/ 12 h 57"/>
                  <a:gd name="T24" fmla="*/ 13 w 20"/>
                  <a:gd name="T25" fmla="*/ 19 h 57"/>
                  <a:gd name="T26" fmla="*/ 13 w 20"/>
                  <a:gd name="T27" fmla="*/ 32 h 57"/>
                  <a:gd name="T28" fmla="*/ 13 w 20"/>
                  <a:gd name="T29" fmla="*/ 32 h 57"/>
                  <a:gd name="T30" fmla="*/ 20 w 20"/>
                  <a:gd name="T31" fmla="*/ 44 h 57"/>
                  <a:gd name="T32" fmla="*/ 20 w 20"/>
                  <a:gd name="T33" fmla="*/ 51 h 57"/>
                  <a:gd name="T34" fmla="*/ 13 w 20"/>
                  <a:gd name="T35" fmla="*/ 57 h 57"/>
                  <a:gd name="T36" fmla="*/ 13 w 20"/>
                  <a:gd name="T37" fmla="*/ 5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57">
                    <a:moveTo>
                      <a:pt x="13" y="51"/>
                    </a:moveTo>
                    <a:lnTo>
                      <a:pt x="13" y="44"/>
                    </a:lnTo>
                    <a:lnTo>
                      <a:pt x="7" y="51"/>
                    </a:lnTo>
                    <a:lnTo>
                      <a:pt x="7" y="38"/>
                    </a:lnTo>
                    <a:lnTo>
                      <a:pt x="7" y="32"/>
                    </a:lnTo>
                    <a:lnTo>
                      <a:pt x="7" y="25"/>
                    </a:lnTo>
                    <a:lnTo>
                      <a:pt x="0" y="19"/>
                    </a:lnTo>
                    <a:lnTo>
                      <a:pt x="13" y="0"/>
                    </a:lnTo>
                    <a:lnTo>
                      <a:pt x="20" y="0"/>
                    </a:lnTo>
                    <a:lnTo>
                      <a:pt x="20" y="12"/>
                    </a:lnTo>
                    <a:lnTo>
                      <a:pt x="13" y="19"/>
                    </a:lnTo>
                    <a:lnTo>
                      <a:pt x="13" y="12"/>
                    </a:lnTo>
                    <a:lnTo>
                      <a:pt x="13" y="19"/>
                    </a:lnTo>
                    <a:lnTo>
                      <a:pt x="13" y="32"/>
                    </a:lnTo>
                    <a:lnTo>
                      <a:pt x="13" y="32"/>
                    </a:lnTo>
                    <a:lnTo>
                      <a:pt x="20" y="44"/>
                    </a:lnTo>
                    <a:lnTo>
                      <a:pt x="20" y="51"/>
                    </a:lnTo>
                    <a:lnTo>
                      <a:pt x="13" y="57"/>
                    </a:lnTo>
                    <a:lnTo>
                      <a:pt x="13" y="51"/>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56" name="Freeform 28"/>
              <p:cNvSpPr>
                <a:spLocks/>
              </p:cNvSpPr>
              <p:nvPr/>
            </p:nvSpPr>
            <p:spPr bwMode="auto">
              <a:xfrm>
                <a:off x="1467" y="1058"/>
                <a:ext cx="511" cy="830"/>
              </a:xfrm>
              <a:custGeom>
                <a:avLst/>
                <a:gdLst>
                  <a:gd name="T0" fmla="*/ 225 w 511"/>
                  <a:gd name="T1" fmla="*/ 70 h 830"/>
                  <a:gd name="T2" fmla="*/ 225 w 511"/>
                  <a:gd name="T3" fmla="*/ 147 h 830"/>
                  <a:gd name="T4" fmla="*/ 232 w 511"/>
                  <a:gd name="T5" fmla="*/ 172 h 830"/>
                  <a:gd name="T6" fmla="*/ 225 w 511"/>
                  <a:gd name="T7" fmla="*/ 172 h 830"/>
                  <a:gd name="T8" fmla="*/ 218 w 511"/>
                  <a:gd name="T9" fmla="*/ 185 h 830"/>
                  <a:gd name="T10" fmla="*/ 239 w 511"/>
                  <a:gd name="T11" fmla="*/ 204 h 830"/>
                  <a:gd name="T12" fmla="*/ 259 w 511"/>
                  <a:gd name="T13" fmla="*/ 223 h 830"/>
                  <a:gd name="T14" fmla="*/ 280 w 511"/>
                  <a:gd name="T15" fmla="*/ 274 h 830"/>
                  <a:gd name="T16" fmla="*/ 287 w 511"/>
                  <a:gd name="T17" fmla="*/ 274 h 830"/>
                  <a:gd name="T18" fmla="*/ 293 w 511"/>
                  <a:gd name="T19" fmla="*/ 326 h 830"/>
                  <a:gd name="T20" fmla="*/ 287 w 511"/>
                  <a:gd name="T21" fmla="*/ 338 h 830"/>
                  <a:gd name="T22" fmla="*/ 287 w 511"/>
                  <a:gd name="T23" fmla="*/ 345 h 830"/>
                  <a:gd name="T24" fmla="*/ 287 w 511"/>
                  <a:gd name="T25" fmla="*/ 370 h 830"/>
                  <a:gd name="T26" fmla="*/ 273 w 511"/>
                  <a:gd name="T27" fmla="*/ 377 h 830"/>
                  <a:gd name="T28" fmla="*/ 273 w 511"/>
                  <a:gd name="T29" fmla="*/ 389 h 830"/>
                  <a:gd name="T30" fmla="*/ 266 w 511"/>
                  <a:gd name="T31" fmla="*/ 402 h 830"/>
                  <a:gd name="T32" fmla="*/ 280 w 511"/>
                  <a:gd name="T33" fmla="*/ 408 h 830"/>
                  <a:gd name="T34" fmla="*/ 293 w 511"/>
                  <a:gd name="T35" fmla="*/ 408 h 830"/>
                  <a:gd name="T36" fmla="*/ 300 w 511"/>
                  <a:gd name="T37" fmla="*/ 408 h 830"/>
                  <a:gd name="T38" fmla="*/ 314 w 511"/>
                  <a:gd name="T39" fmla="*/ 396 h 830"/>
                  <a:gd name="T40" fmla="*/ 327 w 511"/>
                  <a:gd name="T41" fmla="*/ 408 h 830"/>
                  <a:gd name="T42" fmla="*/ 321 w 511"/>
                  <a:gd name="T43" fmla="*/ 415 h 830"/>
                  <a:gd name="T44" fmla="*/ 327 w 511"/>
                  <a:gd name="T45" fmla="*/ 421 h 830"/>
                  <a:gd name="T46" fmla="*/ 327 w 511"/>
                  <a:gd name="T47" fmla="*/ 440 h 830"/>
                  <a:gd name="T48" fmla="*/ 341 w 511"/>
                  <a:gd name="T49" fmla="*/ 472 h 830"/>
                  <a:gd name="T50" fmla="*/ 341 w 511"/>
                  <a:gd name="T51" fmla="*/ 485 h 830"/>
                  <a:gd name="T52" fmla="*/ 341 w 511"/>
                  <a:gd name="T53" fmla="*/ 498 h 830"/>
                  <a:gd name="T54" fmla="*/ 355 w 511"/>
                  <a:gd name="T55" fmla="*/ 498 h 830"/>
                  <a:gd name="T56" fmla="*/ 361 w 511"/>
                  <a:gd name="T57" fmla="*/ 504 h 830"/>
                  <a:gd name="T58" fmla="*/ 361 w 511"/>
                  <a:gd name="T59" fmla="*/ 543 h 830"/>
                  <a:gd name="T60" fmla="*/ 375 w 511"/>
                  <a:gd name="T61" fmla="*/ 555 h 830"/>
                  <a:gd name="T62" fmla="*/ 389 w 511"/>
                  <a:gd name="T63" fmla="*/ 543 h 830"/>
                  <a:gd name="T64" fmla="*/ 409 w 511"/>
                  <a:gd name="T65" fmla="*/ 549 h 830"/>
                  <a:gd name="T66" fmla="*/ 423 w 511"/>
                  <a:gd name="T67" fmla="*/ 543 h 830"/>
                  <a:gd name="T68" fmla="*/ 436 w 511"/>
                  <a:gd name="T69" fmla="*/ 549 h 830"/>
                  <a:gd name="T70" fmla="*/ 450 w 511"/>
                  <a:gd name="T71" fmla="*/ 543 h 830"/>
                  <a:gd name="T72" fmla="*/ 457 w 511"/>
                  <a:gd name="T73" fmla="*/ 555 h 830"/>
                  <a:gd name="T74" fmla="*/ 477 w 511"/>
                  <a:gd name="T75" fmla="*/ 549 h 830"/>
                  <a:gd name="T76" fmla="*/ 511 w 511"/>
                  <a:gd name="T77" fmla="*/ 562 h 830"/>
                  <a:gd name="T78" fmla="*/ 498 w 511"/>
                  <a:gd name="T79" fmla="*/ 670 h 830"/>
                  <a:gd name="T80" fmla="*/ 477 w 511"/>
                  <a:gd name="T81" fmla="*/ 779 h 830"/>
                  <a:gd name="T82" fmla="*/ 389 w 511"/>
                  <a:gd name="T83" fmla="*/ 817 h 830"/>
                  <a:gd name="T84" fmla="*/ 232 w 511"/>
                  <a:gd name="T85" fmla="*/ 791 h 830"/>
                  <a:gd name="T86" fmla="*/ 0 w 511"/>
                  <a:gd name="T87" fmla="*/ 740 h 830"/>
                  <a:gd name="T88" fmla="*/ 41 w 511"/>
                  <a:gd name="T89" fmla="*/ 562 h 830"/>
                  <a:gd name="T90" fmla="*/ 55 w 511"/>
                  <a:gd name="T91" fmla="*/ 530 h 830"/>
                  <a:gd name="T92" fmla="*/ 55 w 511"/>
                  <a:gd name="T93" fmla="*/ 523 h 830"/>
                  <a:gd name="T94" fmla="*/ 62 w 511"/>
                  <a:gd name="T95" fmla="*/ 504 h 830"/>
                  <a:gd name="T96" fmla="*/ 48 w 511"/>
                  <a:gd name="T97" fmla="*/ 498 h 830"/>
                  <a:gd name="T98" fmla="*/ 41 w 511"/>
                  <a:gd name="T99" fmla="*/ 491 h 830"/>
                  <a:gd name="T100" fmla="*/ 48 w 511"/>
                  <a:gd name="T101" fmla="*/ 466 h 830"/>
                  <a:gd name="T102" fmla="*/ 69 w 511"/>
                  <a:gd name="T103" fmla="*/ 447 h 830"/>
                  <a:gd name="T104" fmla="*/ 103 w 511"/>
                  <a:gd name="T105" fmla="*/ 402 h 830"/>
                  <a:gd name="T106" fmla="*/ 130 w 511"/>
                  <a:gd name="T107" fmla="*/ 364 h 830"/>
                  <a:gd name="T108" fmla="*/ 123 w 511"/>
                  <a:gd name="T109" fmla="*/ 351 h 830"/>
                  <a:gd name="T110" fmla="*/ 103 w 511"/>
                  <a:gd name="T111" fmla="*/ 319 h 830"/>
                  <a:gd name="T112" fmla="*/ 103 w 511"/>
                  <a:gd name="T113" fmla="*/ 306 h 830"/>
                  <a:gd name="T114" fmla="*/ 109 w 511"/>
                  <a:gd name="T115" fmla="*/ 294 h 830"/>
                  <a:gd name="T116" fmla="*/ 103 w 511"/>
                  <a:gd name="T117" fmla="*/ 274 h 830"/>
                  <a:gd name="T118" fmla="*/ 123 w 511"/>
                  <a:gd name="T119" fmla="*/ 198 h 830"/>
                  <a:gd name="T120" fmla="*/ 143 w 511"/>
                  <a:gd name="T121" fmla="*/ 109 h 830"/>
                  <a:gd name="T122" fmla="*/ 164 w 511"/>
                  <a:gd name="T123" fmla="*/ 0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1" h="830">
                    <a:moveTo>
                      <a:pt x="164" y="0"/>
                    </a:moveTo>
                    <a:lnTo>
                      <a:pt x="232" y="13"/>
                    </a:lnTo>
                    <a:lnTo>
                      <a:pt x="225" y="70"/>
                    </a:lnTo>
                    <a:lnTo>
                      <a:pt x="218" y="102"/>
                    </a:lnTo>
                    <a:lnTo>
                      <a:pt x="212" y="121"/>
                    </a:lnTo>
                    <a:lnTo>
                      <a:pt x="225" y="147"/>
                    </a:lnTo>
                    <a:lnTo>
                      <a:pt x="232" y="160"/>
                    </a:lnTo>
                    <a:lnTo>
                      <a:pt x="232" y="166"/>
                    </a:lnTo>
                    <a:lnTo>
                      <a:pt x="232" y="172"/>
                    </a:lnTo>
                    <a:lnTo>
                      <a:pt x="225" y="172"/>
                    </a:lnTo>
                    <a:lnTo>
                      <a:pt x="225" y="172"/>
                    </a:lnTo>
                    <a:lnTo>
                      <a:pt x="225" y="172"/>
                    </a:lnTo>
                    <a:lnTo>
                      <a:pt x="225" y="179"/>
                    </a:lnTo>
                    <a:lnTo>
                      <a:pt x="232" y="185"/>
                    </a:lnTo>
                    <a:lnTo>
                      <a:pt x="218" y="185"/>
                    </a:lnTo>
                    <a:lnTo>
                      <a:pt x="232" y="198"/>
                    </a:lnTo>
                    <a:lnTo>
                      <a:pt x="239" y="204"/>
                    </a:lnTo>
                    <a:lnTo>
                      <a:pt x="239" y="204"/>
                    </a:lnTo>
                    <a:lnTo>
                      <a:pt x="246" y="211"/>
                    </a:lnTo>
                    <a:lnTo>
                      <a:pt x="252" y="211"/>
                    </a:lnTo>
                    <a:lnTo>
                      <a:pt x="259" y="223"/>
                    </a:lnTo>
                    <a:lnTo>
                      <a:pt x="266" y="249"/>
                    </a:lnTo>
                    <a:lnTo>
                      <a:pt x="273" y="268"/>
                    </a:lnTo>
                    <a:lnTo>
                      <a:pt x="280" y="274"/>
                    </a:lnTo>
                    <a:lnTo>
                      <a:pt x="280" y="281"/>
                    </a:lnTo>
                    <a:lnTo>
                      <a:pt x="280" y="281"/>
                    </a:lnTo>
                    <a:lnTo>
                      <a:pt x="287" y="274"/>
                    </a:lnTo>
                    <a:lnTo>
                      <a:pt x="287" y="287"/>
                    </a:lnTo>
                    <a:lnTo>
                      <a:pt x="307" y="287"/>
                    </a:lnTo>
                    <a:lnTo>
                      <a:pt x="293" y="326"/>
                    </a:lnTo>
                    <a:lnTo>
                      <a:pt x="293" y="332"/>
                    </a:lnTo>
                    <a:lnTo>
                      <a:pt x="293" y="338"/>
                    </a:lnTo>
                    <a:lnTo>
                      <a:pt x="287" y="338"/>
                    </a:lnTo>
                    <a:lnTo>
                      <a:pt x="287" y="338"/>
                    </a:lnTo>
                    <a:lnTo>
                      <a:pt x="287" y="338"/>
                    </a:lnTo>
                    <a:lnTo>
                      <a:pt x="287" y="345"/>
                    </a:lnTo>
                    <a:lnTo>
                      <a:pt x="287" y="364"/>
                    </a:lnTo>
                    <a:lnTo>
                      <a:pt x="287" y="370"/>
                    </a:lnTo>
                    <a:lnTo>
                      <a:pt x="287" y="370"/>
                    </a:lnTo>
                    <a:lnTo>
                      <a:pt x="287" y="370"/>
                    </a:lnTo>
                    <a:lnTo>
                      <a:pt x="287" y="377"/>
                    </a:lnTo>
                    <a:lnTo>
                      <a:pt x="273" y="377"/>
                    </a:lnTo>
                    <a:lnTo>
                      <a:pt x="273" y="383"/>
                    </a:lnTo>
                    <a:lnTo>
                      <a:pt x="273" y="383"/>
                    </a:lnTo>
                    <a:lnTo>
                      <a:pt x="273" y="389"/>
                    </a:lnTo>
                    <a:lnTo>
                      <a:pt x="280" y="389"/>
                    </a:lnTo>
                    <a:lnTo>
                      <a:pt x="273" y="396"/>
                    </a:lnTo>
                    <a:lnTo>
                      <a:pt x="266" y="402"/>
                    </a:lnTo>
                    <a:lnTo>
                      <a:pt x="273" y="402"/>
                    </a:lnTo>
                    <a:lnTo>
                      <a:pt x="273" y="402"/>
                    </a:lnTo>
                    <a:lnTo>
                      <a:pt x="280" y="408"/>
                    </a:lnTo>
                    <a:lnTo>
                      <a:pt x="287" y="415"/>
                    </a:lnTo>
                    <a:lnTo>
                      <a:pt x="287" y="408"/>
                    </a:lnTo>
                    <a:lnTo>
                      <a:pt x="293" y="408"/>
                    </a:lnTo>
                    <a:lnTo>
                      <a:pt x="293" y="408"/>
                    </a:lnTo>
                    <a:lnTo>
                      <a:pt x="300" y="408"/>
                    </a:lnTo>
                    <a:lnTo>
                      <a:pt x="300" y="408"/>
                    </a:lnTo>
                    <a:lnTo>
                      <a:pt x="307" y="408"/>
                    </a:lnTo>
                    <a:lnTo>
                      <a:pt x="307" y="396"/>
                    </a:lnTo>
                    <a:lnTo>
                      <a:pt x="314" y="396"/>
                    </a:lnTo>
                    <a:lnTo>
                      <a:pt x="314" y="396"/>
                    </a:lnTo>
                    <a:lnTo>
                      <a:pt x="321" y="396"/>
                    </a:lnTo>
                    <a:lnTo>
                      <a:pt x="327" y="408"/>
                    </a:lnTo>
                    <a:lnTo>
                      <a:pt x="327" y="408"/>
                    </a:lnTo>
                    <a:lnTo>
                      <a:pt x="327" y="408"/>
                    </a:lnTo>
                    <a:lnTo>
                      <a:pt x="321" y="415"/>
                    </a:lnTo>
                    <a:lnTo>
                      <a:pt x="321" y="415"/>
                    </a:lnTo>
                    <a:lnTo>
                      <a:pt x="327" y="421"/>
                    </a:lnTo>
                    <a:lnTo>
                      <a:pt x="327" y="421"/>
                    </a:lnTo>
                    <a:lnTo>
                      <a:pt x="327" y="421"/>
                    </a:lnTo>
                    <a:lnTo>
                      <a:pt x="327" y="434"/>
                    </a:lnTo>
                    <a:lnTo>
                      <a:pt x="327" y="440"/>
                    </a:lnTo>
                    <a:lnTo>
                      <a:pt x="327" y="447"/>
                    </a:lnTo>
                    <a:lnTo>
                      <a:pt x="341" y="466"/>
                    </a:lnTo>
                    <a:lnTo>
                      <a:pt x="341" y="472"/>
                    </a:lnTo>
                    <a:lnTo>
                      <a:pt x="341" y="472"/>
                    </a:lnTo>
                    <a:lnTo>
                      <a:pt x="341" y="479"/>
                    </a:lnTo>
                    <a:lnTo>
                      <a:pt x="341" y="485"/>
                    </a:lnTo>
                    <a:lnTo>
                      <a:pt x="334" y="491"/>
                    </a:lnTo>
                    <a:lnTo>
                      <a:pt x="341" y="491"/>
                    </a:lnTo>
                    <a:lnTo>
                      <a:pt x="341" y="498"/>
                    </a:lnTo>
                    <a:lnTo>
                      <a:pt x="348" y="504"/>
                    </a:lnTo>
                    <a:lnTo>
                      <a:pt x="348" y="504"/>
                    </a:lnTo>
                    <a:lnTo>
                      <a:pt x="355" y="498"/>
                    </a:lnTo>
                    <a:lnTo>
                      <a:pt x="355" y="498"/>
                    </a:lnTo>
                    <a:lnTo>
                      <a:pt x="355" y="504"/>
                    </a:lnTo>
                    <a:lnTo>
                      <a:pt x="361" y="504"/>
                    </a:lnTo>
                    <a:lnTo>
                      <a:pt x="361" y="511"/>
                    </a:lnTo>
                    <a:lnTo>
                      <a:pt x="361" y="536"/>
                    </a:lnTo>
                    <a:lnTo>
                      <a:pt x="361" y="543"/>
                    </a:lnTo>
                    <a:lnTo>
                      <a:pt x="361" y="543"/>
                    </a:lnTo>
                    <a:lnTo>
                      <a:pt x="368" y="549"/>
                    </a:lnTo>
                    <a:lnTo>
                      <a:pt x="375" y="555"/>
                    </a:lnTo>
                    <a:lnTo>
                      <a:pt x="375" y="555"/>
                    </a:lnTo>
                    <a:lnTo>
                      <a:pt x="375" y="549"/>
                    </a:lnTo>
                    <a:lnTo>
                      <a:pt x="389" y="543"/>
                    </a:lnTo>
                    <a:lnTo>
                      <a:pt x="402" y="549"/>
                    </a:lnTo>
                    <a:lnTo>
                      <a:pt x="409" y="549"/>
                    </a:lnTo>
                    <a:lnTo>
                      <a:pt x="409" y="549"/>
                    </a:lnTo>
                    <a:lnTo>
                      <a:pt x="416" y="549"/>
                    </a:lnTo>
                    <a:lnTo>
                      <a:pt x="423" y="543"/>
                    </a:lnTo>
                    <a:lnTo>
                      <a:pt x="423" y="543"/>
                    </a:lnTo>
                    <a:lnTo>
                      <a:pt x="423" y="543"/>
                    </a:lnTo>
                    <a:lnTo>
                      <a:pt x="430" y="543"/>
                    </a:lnTo>
                    <a:lnTo>
                      <a:pt x="436" y="549"/>
                    </a:lnTo>
                    <a:lnTo>
                      <a:pt x="436" y="549"/>
                    </a:lnTo>
                    <a:lnTo>
                      <a:pt x="450" y="543"/>
                    </a:lnTo>
                    <a:lnTo>
                      <a:pt x="450" y="543"/>
                    </a:lnTo>
                    <a:lnTo>
                      <a:pt x="450" y="549"/>
                    </a:lnTo>
                    <a:lnTo>
                      <a:pt x="457" y="549"/>
                    </a:lnTo>
                    <a:lnTo>
                      <a:pt x="457" y="555"/>
                    </a:lnTo>
                    <a:lnTo>
                      <a:pt x="464" y="555"/>
                    </a:lnTo>
                    <a:lnTo>
                      <a:pt x="470" y="549"/>
                    </a:lnTo>
                    <a:lnTo>
                      <a:pt x="477" y="549"/>
                    </a:lnTo>
                    <a:lnTo>
                      <a:pt x="484" y="536"/>
                    </a:lnTo>
                    <a:lnTo>
                      <a:pt x="491" y="530"/>
                    </a:lnTo>
                    <a:lnTo>
                      <a:pt x="511" y="562"/>
                    </a:lnTo>
                    <a:lnTo>
                      <a:pt x="511" y="562"/>
                    </a:lnTo>
                    <a:lnTo>
                      <a:pt x="504" y="619"/>
                    </a:lnTo>
                    <a:lnTo>
                      <a:pt x="498" y="670"/>
                    </a:lnTo>
                    <a:lnTo>
                      <a:pt x="491" y="689"/>
                    </a:lnTo>
                    <a:lnTo>
                      <a:pt x="491" y="721"/>
                    </a:lnTo>
                    <a:lnTo>
                      <a:pt x="477" y="779"/>
                    </a:lnTo>
                    <a:lnTo>
                      <a:pt x="470" y="830"/>
                    </a:lnTo>
                    <a:lnTo>
                      <a:pt x="436" y="823"/>
                    </a:lnTo>
                    <a:lnTo>
                      <a:pt x="389" y="817"/>
                    </a:lnTo>
                    <a:lnTo>
                      <a:pt x="382" y="817"/>
                    </a:lnTo>
                    <a:lnTo>
                      <a:pt x="314" y="804"/>
                    </a:lnTo>
                    <a:lnTo>
                      <a:pt x="232" y="791"/>
                    </a:lnTo>
                    <a:lnTo>
                      <a:pt x="218" y="785"/>
                    </a:lnTo>
                    <a:lnTo>
                      <a:pt x="157" y="772"/>
                    </a:lnTo>
                    <a:lnTo>
                      <a:pt x="0" y="740"/>
                    </a:lnTo>
                    <a:lnTo>
                      <a:pt x="0" y="740"/>
                    </a:lnTo>
                    <a:lnTo>
                      <a:pt x="35" y="581"/>
                    </a:lnTo>
                    <a:lnTo>
                      <a:pt x="41" y="562"/>
                    </a:lnTo>
                    <a:lnTo>
                      <a:pt x="48" y="543"/>
                    </a:lnTo>
                    <a:lnTo>
                      <a:pt x="55" y="530"/>
                    </a:lnTo>
                    <a:lnTo>
                      <a:pt x="55" y="530"/>
                    </a:lnTo>
                    <a:lnTo>
                      <a:pt x="55" y="523"/>
                    </a:lnTo>
                    <a:lnTo>
                      <a:pt x="55" y="523"/>
                    </a:lnTo>
                    <a:lnTo>
                      <a:pt x="55" y="523"/>
                    </a:lnTo>
                    <a:lnTo>
                      <a:pt x="55" y="517"/>
                    </a:lnTo>
                    <a:lnTo>
                      <a:pt x="62" y="511"/>
                    </a:lnTo>
                    <a:lnTo>
                      <a:pt x="62" y="504"/>
                    </a:lnTo>
                    <a:lnTo>
                      <a:pt x="55" y="504"/>
                    </a:lnTo>
                    <a:lnTo>
                      <a:pt x="55" y="504"/>
                    </a:lnTo>
                    <a:lnTo>
                      <a:pt x="48" y="498"/>
                    </a:lnTo>
                    <a:lnTo>
                      <a:pt x="41" y="498"/>
                    </a:lnTo>
                    <a:lnTo>
                      <a:pt x="41" y="498"/>
                    </a:lnTo>
                    <a:lnTo>
                      <a:pt x="41" y="491"/>
                    </a:lnTo>
                    <a:lnTo>
                      <a:pt x="41" y="479"/>
                    </a:lnTo>
                    <a:lnTo>
                      <a:pt x="48" y="472"/>
                    </a:lnTo>
                    <a:lnTo>
                      <a:pt x="48" y="466"/>
                    </a:lnTo>
                    <a:lnTo>
                      <a:pt x="55" y="460"/>
                    </a:lnTo>
                    <a:lnTo>
                      <a:pt x="69" y="447"/>
                    </a:lnTo>
                    <a:lnTo>
                      <a:pt x="69" y="447"/>
                    </a:lnTo>
                    <a:lnTo>
                      <a:pt x="75" y="440"/>
                    </a:lnTo>
                    <a:lnTo>
                      <a:pt x="89" y="421"/>
                    </a:lnTo>
                    <a:lnTo>
                      <a:pt x="103" y="402"/>
                    </a:lnTo>
                    <a:lnTo>
                      <a:pt x="123" y="377"/>
                    </a:lnTo>
                    <a:lnTo>
                      <a:pt x="130" y="370"/>
                    </a:lnTo>
                    <a:lnTo>
                      <a:pt x="130" y="364"/>
                    </a:lnTo>
                    <a:lnTo>
                      <a:pt x="130" y="364"/>
                    </a:lnTo>
                    <a:lnTo>
                      <a:pt x="130" y="357"/>
                    </a:lnTo>
                    <a:lnTo>
                      <a:pt x="123" y="351"/>
                    </a:lnTo>
                    <a:lnTo>
                      <a:pt x="123" y="345"/>
                    </a:lnTo>
                    <a:lnTo>
                      <a:pt x="109" y="338"/>
                    </a:lnTo>
                    <a:lnTo>
                      <a:pt x="103" y="319"/>
                    </a:lnTo>
                    <a:lnTo>
                      <a:pt x="103" y="313"/>
                    </a:lnTo>
                    <a:lnTo>
                      <a:pt x="103" y="306"/>
                    </a:lnTo>
                    <a:lnTo>
                      <a:pt x="103" y="306"/>
                    </a:lnTo>
                    <a:lnTo>
                      <a:pt x="109" y="300"/>
                    </a:lnTo>
                    <a:lnTo>
                      <a:pt x="109" y="300"/>
                    </a:lnTo>
                    <a:lnTo>
                      <a:pt x="109" y="294"/>
                    </a:lnTo>
                    <a:lnTo>
                      <a:pt x="103" y="281"/>
                    </a:lnTo>
                    <a:lnTo>
                      <a:pt x="103" y="281"/>
                    </a:lnTo>
                    <a:lnTo>
                      <a:pt x="103" y="274"/>
                    </a:lnTo>
                    <a:lnTo>
                      <a:pt x="103" y="274"/>
                    </a:lnTo>
                    <a:lnTo>
                      <a:pt x="109" y="262"/>
                    </a:lnTo>
                    <a:lnTo>
                      <a:pt x="123" y="198"/>
                    </a:lnTo>
                    <a:lnTo>
                      <a:pt x="123" y="185"/>
                    </a:lnTo>
                    <a:lnTo>
                      <a:pt x="130" y="172"/>
                    </a:lnTo>
                    <a:lnTo>
                      <a:pt x="143" y="109"/>
                    </a:lnTo>
                    <a:lnTo>
                      <a:pt x="143" y="102"/>
                    </a:lnTo>
                    <a:lnTo>
                      <a:pt x="164" y="19"/>
                    </a:lnTo>
                    <a:lnTo>
                      <a:pt x="164" y="0"/>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57" name="Freeform 29"/>
              <p:cNvSpPr>
                <a:spLocks/>
              </p:cNvSpPr>
              <p:nvPr/>
            </p:nvSpPr>
            <p:spPr bwMode="auto">
              <a:xfrm>
                <a:off x="1467" y="1058"/>
                <a:ext cx="511" cy="830"/>
              </a:xfrm>
              <a:custGeom>
                <a:avLst/>
                <a:gdLst>
                  <a:gd name="T0" fmla="*/ 225 w 511"/>
                  <a:gd name="T1" fmla="*/ 70 h 830"/>
                  <a:gd name="T2" fmla="*/ 225 w 511"/>
                  <a:gd name="T3" fmla="*/ 147 h 830"/>
                  <a:gd name="T4" fmla="*/ 232 w 511"/>
                  <a:gd name="T5" fmla="*/ 172 h 830"/>
                  <a:gd name="T6" fmla="*/ 225 w 511"/>
                  <a:gd name="T7" fmla="*/ 172 h 830"/>
                  <a:gd name="T8" fmla="*/ 218 w 511"/>
                  <a:gd name="T9" fmla="*/ 185 h 830"/>
                  <a:gd name="T10" fmla="*/ 239 w 511"/>
                  <a:gd name="T11" fmla="*/ 204 h 830"/>
                  <a:gd name="T12" fmla="*/ 259 w 511"/>
                  <a:gd name="T13" fmla="*/ 223 h 830"/>
                  <a:gd name="T14" fmla="*/ 280 w 511"/>
                  <a:gd name="T15" fmla="*/ 274 h 830"/>
                  <a:gd name="T16" fmla="*/ 287 w 511"/>
                  <a:gd name="T17" fmla="*/ 274 h 830"/>
                  <a:gd name="T18" fmla="*/ 293 w 511"/>
                  <a:gd name="T19" fmla="*/ 326 h 830"/>
                  <a:gd name="T20" fmla="*/ 287 w 511"/>
                  <a:gd name="T21" fmla="*/ 338 h 830"/>
                  <a:gd name="T22" fmla="*/ 287 w 511"/>
                  <a:gd name="T23" fmla="*/ 345 h 830"/>
                  <a:gd name="T24" fmla="*/ 287 w 511"/>
                  <a:gd name="T25" fmla="*/ 370 h 830"/>
                  <a:gd name="T26" fmla="*/ 273 w 511"/>
                  <a:gd name="T27" fmla="*/ 377 h 830"/>
                  <a:gd name="T28" fmla="*/ 273 w 511"/>
                  <a:gd name="T29" fmla="*/ 389 h 830"/>
                  <a:gd name="T30" fmla="*/ 266 w 511"/>
                  <a:gd name="T31" fmla="*/ 402 h 830"/>
                  <a:gd name="T32" fmla="*/ 280 w 511"/>
                  <a:gd name="T33" fmla="*/ 408 h 830"/>
                  <a:gd name="T34" fmla="*/ 293 w 511"/>
                  <a:gd name="T35" fmla="*/ 408 h 830"/>
                  <a:gd name="T36" fmla="*/ 300 w 511"/>
                  <a:gd name="T37" fmla="*/ 408 h 830"/>
                  <a:gd name="T38" fmla="*/ 314 w 511"/>
                  <a:gd name="T39" fmla="*/ 396 h 830"/>
                  <a:gd name="T40" fmla="*/ 327 w 511"/>
                  <a:gd name="T41" fmla="*/ 408 h 830"/>
                  <a:gd name="T42" fmla="*/ 321 w 511"/>
                  <a:gd name="T43" fmla="*/ 415 h 830"/>
                  <a:gd name="T44" fmla="*/ 327 w 511"/>
                  <a:gd name="T45" fmla="*/ 421 h 830"/>
                  <a:gd name="T46" fmla="*/ 327 w 511"/>
                  <a:gd name="T47" fmla="*/ 440 h 830"/>
                  <a:gd name="T48" fmla="*/ 341 w 511"/>
                  <a:gd name="T49" fmla="*/ 472 h 830"/>
                  <a:gd name="T50" fmla="*/ 341 w 511"/>
                  <a:gd name="T51" fmla="*/ 485 h 830"/>
                  <a:gd name="T52" fmla="*/ 341 w 511"/>
                  <a:gd name="T53" fmla="*/ 498 h 830"/>
                  <a:gd name="T54" fmla="*/ 355 w 511"/>
                  <a:gd name="T55" fmla="*/ 498 h 830"/>
                  <a:gd name="T56" fmla="*/ 361 w 511"/>
                  <a:gd name="T57" fmla="*/ 504 h 830"/>
                  <a:gd name="T58" fmla="*/ 361 w 511"/>
                  <a:gd name="T59" fmla="*/ 543 h 830"/>
                  <a:gd name="T60" fmla="*/ 375 w 511"/>
                  <a:gd name="T61" fmla="*/ 555 h 830"/>
                  <a:gd name="T62" fmla="*/ 389 w 511"/>
                  <a:gd name="T63" fmla="*/ 543 h 830"/>
                  <a:gd name="T64" fmla="*/ 409 w 511"/>
                  <a:gd name="T65" fmla="*/ 549 h 830"/>
                  <a:gd name="T66" fmla="*/ 423 w 511"/>
                  <a:gd name="T67" fmla="*/ 543 h 830"/>
                  <a:gd name="T68" fmla="*/ 436 w 511"/>
                  <a:gd name="T69" fmla="*/ 549 h 830"/>
                  <a:gd name="T70" fmla="*/ 450 w 511"/>
                  <a:gd name="T71" fmla="*/ 543 h 830"/>
                  <a:gd name="T72" fmla="*/ 457 w 511"/>
                  <a:gd name="T73" fmla="*/ 555 h 830"/>
                  <a:gd name="T74" fmla="*/ 477 w 511"/>
                  <a:gd name="T75" fmla="*/ 549 h 830"/>
                  <a:gd name="T76" fmla="*/ 511 w 511"/>
                  <a:gd name="T77" fmla="*/ 562 h 830"/>
                  <a:gd name="T78" fmla="*/ 498 w 511"/>
                  <a:gd name="T79" fmla="*/ 670 h 830"/>
                  <a:gd name="T80" fmla="*/ 477 w 511"/>
                  <a:gd name="T81" fmla="*/ 779 h 830"/>
                  <a:gd name="T82" fmla="*/ 389 w 511"/>
                  <a:gd name="T83" fmla="*/ 817 h 830"/>
                  <a:gd name="T84" fmla="*/ 232 w 511"/>
                  <a:gd name="T85" fmla="*/ 791 h 830"/>
                  <a:gd name="T86" fmla="*/ 0 w 511"/>
                  <a:gd name="T87" fmla="*/ 740 h 830"/>
                  <a:gd name="T88" fmla="*/ 41 w 511"/>
                  <a:gd name="T89" fmla="*/ 562 h 830"/>
                  <a:gd name="T90" fmla="*/ 55 w 511"/>
                  <a:gd name="T91" fmla="*/ 530 h 830"/>
                  <a:gd name="T92" fmla="*/ 55 w 511"/>
                  <a:gd name="T93" fmla="*/ 523 h 830"/>
                  <a:gd name="T94" fmla="*/ 62 w 511"/>
                  <a:gd name="T95" fmla="*/ 504 h 830"/>
                  <a:gd name="T96" fmla="*/ 48 w 511"/>
                  <a:gd name="T97" fmla="*/ 498 h 830"/>
                  <a:gd name="T98" fmla="*/ 41 w 511"/>
                  <a:gd name="T99" fmla="*/ 491 h 830"/>
                  <a:gd name="T100" fmla="*/ 48 w 511"/>
                  <a:gd name="T101" fmla="*/ 466 h 830"/>
                  <a:gd name="T102" fmla="*/ 69 w 511"/>
                  <a:gd name="T103" fmla="*/ 447 h 830"/>
                  <a:gd name="T104" fmla="*/ 103 w 511"/>
                  <a:gd name="T105" fmla="*/ 402 h 830"/>
                  <a:gd name="T106" fmla="*/ 130 w 511"/>
                  <a:gd name="T107" fmla="*/ 364 h 830"/>
                  <a:gd name="T108" fmla="*/ 123 w 511"/>
                  <a:gd name="T109" fmla="*/ 351 h 830"/>
                  <a:gd name="T110" fmla="*/ 103 w 511"/>
                  <a:gd name="T111" fmla="*/ 319 h 830"/>
                  <a:gd name="T112" fmla="*/ 103 w 511"/>
                  <a:gd name="T113" fmla="*/ 306 h 830"/>
                  <a:gd name="T114" fmla="*/ 109 w 511"/>
                  <a:gd name="T115" fmla="*/ 294 h 830"/>
                  <a:gd name="T116" fmla="*/ 103 w 511"/>
                  <a:gd name="T117" fmla="*/ 274 h 830"/>
                  <a:gd name="T118" fmla="*/ 123 w 511"/>
                  <a:gd name="T119" fmla="*/ 198 h 830"/>
                  <a:gd name="T120" fmla="*/ 143 w 511"/>
                  <a:gd name="T121" fmla="*/ 109 h 830"/>
                  <a:gd name="T122" fmla="*/ 164 w 511"/>
                  <a:gd name="T123" fmla="*/ 0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1" h="830">
                    <a:moveTo>
                      <a:pt x="198" y="6"/>
                    </a:moveTo>
                    <a:lnTo>
                      <a:pt x="232" y="13"/>
                    </a:lnTo>
                    <a:lnTo>
                      <a:pt x="225" y="70"/>
                    </a:lnTo>
                    <a:lnTo>
                      <a:pt x="218" y="102"/>
                    </a:lnTo>
                    <a:lnTo>
                      <a:pt x="212" y="121"/>
                    </a:lnTo>
                    <a:lnTo>
                      <a:pt x="225" y="147"/>
                    </a:lnTo>
                    <a:lnTo>
                      <a:pt x="232" y="160"/>
                    </a:lnTo>
                    <a:lnTo>
                      <a:pt x="232" y="166"/>
                    </a:lnTo>
                    <a:lnTo>
                      <a:pt x="232" y="172"/>
                    </a:lnTo>
                    <a:lnTo>
                      <a:pt x="225" y="172"/>
                    </a:lnTo>
                    <a:lnTo>
                      <a:pt x="225" y="172"/>
                    </a:lnTo>
                    <a:lnTo>
                      <a:pt x="225" y="172"/>
                    </a:lnTo>
                    <a:lnTo>
                      <a:pt x="225" y="179"/>
                    </a:lnTo>
                    <a:lnTo>
                      <a:pt x="232" y="185"/>
                    </a:lnTo>
                    <a:lnTo>
                      <a:pt x="218" y="185"/>
                    </a:lnTo>
                    <a:lnTo>
                      <a:pt x="232" y="198"/>
                    </a:lnTo>
                    <a:lnTo>
                      <a:pt x="239" y="204"/>
                    </a:lnTo>
                    <a:lnTo>
                      <a:pt x="239" y="204"/>
                    </a:lnTo>
                    <a:lnTo>
                      <a:pt x="246" y="211"/>
                    </a:lnTo>
                    <a:lnTo>
                      <a:pt x="252" y="211"/>
                    </a:lnTo>
                    <a:lnTo>
                      <a:pt x="259" y="223"/>
                    </a:lnTo>
                    <a:lnTo>
                      <a:pt x="266" y="249"/>
                    </a:lnTo>
                    <a:lnTo>
                      <a:pt x="273" y="268"/>
                    </a:lnTo>
                    <a:lnTo>
                      <a:pt x="280" y="274"/>
                    </a:lnTo>
                    <a:lnTo>
                      <a:pt x="280" y="281"/>
                    </a:lnTo>
                    <a:lnTo>
                      <a:pt x="280" y="281"/>
                    </a:lnTo>
                    <a:lnTo>
                      <a:pt x="287" y="274"/>
                    </a:lnTo>
                    <a:lnTo>
                      <a:pt x="287" y="287"/>
                    </a:lnTo>
                    <a:lnTo>
                      <a:pt x="307" y="287"/>
                    </a:lnTo>
                    <a:lnTo>
                      <a:pt x="293" y="326"/>
                    </a:lnTo>
                    <a:lnTo>
                      <a:pt x="293" y="332"/>
                    </a:lnTo>
                    <a:lnTo>
                      <a:pt x="293" y="338"/>
                    </a:lnTo>
                    <a:lnTo>
                      <a:pt x="287" y="338"/>
                    </a:lnTo>
                    <a:lnTo>
                      <a:pt x="287" y="338"/>
                    </a:lnTo>
                    <a:lnTo>
                      <a:pt x="287" y="338"/>
                    </a:lnTo>
                    <a:lnTo>
                      <a:pt x="287" y="345"/>
                    </a:lnTo>
                    <a:lnTo>
                      <a:pt x="287" y="364"/>
                    </a:lnTo>
                    <a:lnTo>
                      <a:pt x="287" y="370"/>
                    </a:lnTo>
                    <a:lnTo>
                      <a:pt x="287" y="370"/>
                    </a:lnTo>
                    <a:lnTo>
                      <a:pt x="287" y="370"/>
                    </a:lnTo>
                    <a:lnTo>
                      <a:pt x="287" y="377"/>
                    </a:lnTo>
                    <a:lnTo>
                      <a:pt x="273" y="377"/>
                    </a:lnTo>
                    <a:lnTo>
                      <a:pt x="273" y="383"/>
                    </a:lnTo>
                    <a:lnTo>
                      <a:pt x="273" y="383"/>
                    </a:lnTo>
                    <a:lnTo>
                      <a:pt x="273" y="389"/>
                    </a:lnTo>
                    <a:lnTo>
                      <a:pt x="280" y="389"/>
                    </a:lnTo>
                    <a:lnTo>
                      <a:pt x="273" y="396"/>
                    </a:lnTo>
                    <a:lnTo>
                      <a:pt x="266" y="402"/>
                    </a:lnTo>
                    <a:lnTo>
                      <a:pt x="273" y="402"/>
                    </a:lnTo>
                    <a:lnTo>
                      <a:pt x="273" y="402"/>
                    </a:lnTo>
                    <a:lnTo>
                      <a:pt x="280" y="408"/>
                    </a:lnTo>
                    <a:lnTo>
                      <a:pt x="287" y="415"/>
                    </a:lnTo>
                    <a:lnTo>
                      <a:pt x="287" y="408"/>
                    </a:lnTo>
                    <a:lnTo>
                      <a:pt x="293" y="408"/>
                    </a:lnTo>
                    <a:lnTo>
                      <a:pt x="293" y="408"/>
                    </a:lnTo>
                    <a:lnTo>
                      <a:pt x="300" y="408"/>
                    </a:lnTo>
                    <a:lnTo>
                      <a:pt x="300" y="408"/>
                    </a:lnTo>
                    <a:lnTo>
                      <a:pt x="307" y="408"/>
                    </a:lnTo>
                    <a:lnTo>
                      <a:pt x="307" y="396"/>
                    </a:lnTo>
                    <a:lnTo>
                      <a:pt x="314" y="396"/>
                    </a:lnTo>
                    <a:lnTo>
                      <a:pt x="314" y="396"/>
                    </a:lnTo>
                    <a:lnTo>
                      <a:pt x="321" y="396"/>
                    </a:lnTo>
                    <a:lnTo>
                      <a:pt x="327" y="408"/>
                    </a:lnTo>
                    <a:lnTo>
                      <a:pt x="327" y="408"/>
                    </a:lnTo>
                    <a:lnTo>
                      <a:pt x="327" y="408"/>
                    </a:lnTo>
                    <a:lnTo>
                      <a:pt x="321" y="415"/>
                    </a:lnTo>
                    <a:lnTo>
                      <a:pt x="321" y="415"/>
                    </a:lnTo>
                    <a:lnTo>
                      <a:pt x="327" y="421"/>
                    </a:lnTo>
                    <a:lnTo>
                      <a:pt x="327" y="421"/>
                    </a:lnTo>
                    <a:lnTo>
                      <a:pt x="327" y="421"/>
                    </a:lnTo>
                    <a:lnTo>
                      <a:pt x="327" y="434"/>
                    </a:lnTo>
                    <a:lnTo>
                      <a:pt x="327" y="440"/>
                    </a:lnTo>
                    <a:lnTo>
                      <a:pt x="327" y="447"/>
                    </a:lnTo>
                    <a:lnTo>
                      <a:pt x="341" y="466"/>
                    </a:lnTo>
                    <a:lnTo>
                      <a:pt x="341" y="472"/>
                    </a:lnTo>
                    <a:lnTo>
                      <a:pt x="341" y="472"/>
                    </a:lnTo>
                    <a:lnTo>
                      <a:pt x="341" y="479"/>
                    </a:lnTo>
                    <a:lnTo>
                      <a:pt x="341" y="485"/>
                    </a:lnTo>
                    <a:lnTo>
                      <a:pt x="334" y="491"/>
                    </a:lnTo>
                    <a:lnTo>
                      <a:pt x="341" y="491"/>
                    </a:lnTo>
                    <a:lnTo>
                      <a:pt x="341" y="498"/>
                    </a:lnTo>
                    <a:lnTo>
                      <a:pt x="348" y="504"/>
                    </a:lnTo>
                    <a:lnTo>
                      <a:pt x="348" y="504"/>
                    </a:lnTo>
                    <a:lnTo>
                      <a:pt x="355" y="498"/>
                    </a:lnTo>
                    <a:lnTo>
                      <a:pt x="355" y="498"/>
                    </a:lnTo>
                    <a:lnTo>
                      <a:pt x="355" y="504"/>
                    </a:lnTo>
                    <a:lnTo>
                      <a:pt x="361" y="504"/>
                    </a:lnTo>
                    <a:lnTo>
                      <a:pt x="361" y="511"/>
                    </a:lnTo>
                    <a:lnTo>
                      <a:pt x="361" y="536"/>
                    </a:lnTo>
                    <a:lnTo>
                      <a:pt x="361" y="543"/>
                    </a:lnTo>
                    <a:lnTo>
                      <a:pt x="361" y="543"/>
                    </a:lnTo>
                    <a:lnTo>
                      <a:pt x="368" y="549"/>
                    </a:lnTo>
                    <a:lnTo>
                      <a:pt x="375" y="555"/>
                    </a:lnTo>
                    <a:lnTo>
                      <a:pt x="375" y="555"/>
                    </a:lnTo>
                    <a:lnTo>
                      <a:pt x="375" y="549"/>
                    </a:lnTo>
                    <a:lnTo>
                      <a:pt x="389" y="543"/>
                    </a:lnTo>
                    <a:lnTo>
                      <a:pt x="402" y="549"/>
                    </a:lnTo>
                    <a:lnTo>
                      <a:pt x="409" y="549"/>
                    </a:lnTo>
                    <a:lnTo>
                      <a:pt x="409" y="549"/>
                    </a:lnTo>
                    <a:lnTo>
                      <a:pt x="416" y="549"/>
                    </a:lnTo>
                    <a:lnTo>
                      <a:pt x="423" y="543"/>
                    </a:lnTo>
                    <a:lnTo>
                      <a:pt x="423" y="543"/>
                    </a:lnTo>
                    <a:lnTo>
                      <a:pt x="423" y="543"/>
                    </a:lnTo>
                    <a:lnTo>
                      <a:pt x="430" y="543"/>
                    </a:lnTo>
                    <a:lnTo>
                      <a:pt x="436" y="549"/>
                    </a:lnTo>
                    <a:lnTo>
                      <a:pt x="436" y="549"/>
                    </a:lnTo>
                    <a:lnTo>
                      <a:pt x="450" y="543"/>
                    </a:lnTo>
                    <a:lnTo>
                      <a:pt x="450" y="543"/>
                    </a:lnTo>
                    <a:lnTo>
                      <a:pt x="450" y="549"/>
                    </a:lnTo>
                    <a:lnTo>
                      <a:pt x="457" y="549"/>
                    </a:lnTo>
                    <a:lnTo>
                      <a:pt x="457" y="555"/>
                    </a:lnTo>
                    <a:lnTo>
                      <a:pt x="464" y="555"/>
                    </a:lnTo>
                    <a:lnTo>
                      <a:pt x="470" y="549"/>
                    </a:lnTo>
                    <a:lnTo>
                      <a:pt x="477" y="549"/>
                    </a:lnTo>
                    <a:lnTo>
                      <a:pt x="484" y="536"/>
                    </a:lnTo>
                    <a:lnTo>
                      <a:pt x="491" y="530"/>
                    </a:lnTo>
                    <a:lnTo>
                      <a:pt x="511" y="562"/>
                    </a:lnTo>
                    <a:lnTo>
                      <a:pt x="511" y="562"/>
                    </a:lnTo>
                    <a:lnTo>
                      <a:pt x="504" y="619"/>
                    </a:lnTo>
                    <a:lnTo>
                      <a:pt x="498" y="670"/>
                    </a:lnTo>
                    <a:lnTo>
                      <a:pt x="491" y="689"/>
                    </a:lnTo>
                    <a:lnTo>
                      <a:pt x="491" y="721"/>
                    </a:lnTo>
                    <a:lnTo>
                      <a:pt x="477" y="779"/>
                    </a:lnTo>
                    <a:lnTo>
                      <a:pt x="470" y="830"/>
                    </a:lnTo>
                    <a:lnTo>
                      <a:pt x="436" y="823"/>
                    </a:lnTo>
                    <a:lnTo>
                      <a:pt x="389" y="817"/>
                    </a:lnTo>
                    <a:lnTo>
                      <a:pt x="382" y="817"/>
                    </a:lnTo>
                    <a:lnTo>
                      <a:pt x="314" y="804"/>
                    </a:lnTo>
                    <a:lnTo>
                      <a:pt x="232" y="791"/>
                    </a:lnTo>
                    <a:lnTo>
                      <a:pt x="218" y="785"/>
                    </a:lnTo>
                    <a:lnTo>
                      <a:pt x="157" y="772"/>
                    </a:lnTo>
                    <a:lnTo>
                      <a:pt x="0" y="740"/>
                    </a:lnTo>
                    <a:lnTo>
                      <a:pt x="0" y="740"/>
                    </a:lnTo>
                    <a:lnTo>
                      <a:pt x="35" y="581"/>
                    </a:lnTo>
                    <a:lnTo>
                      <a:pt x="41" y="562"/>
                    </a:lnTo>
                    <a:lnTo>
                      <a:pt x="48" y="543"/>
                    </a:lnTo>
                    <a:lnTo>
                      <a:pt x="55" y="530"/>
                    </a:lnTo>
                    <a:lnTo>
                      <a:pt x="55" y="530"/>
                    </a:lnTo>
                    <a:lnTo>
                      <a:pt x="55" y="523"/>
                    </a:lnTo>
                    <a:lnTo>
                      <a:pt x="55" y="523"/>
                    </a:lnTo>
                    <a:lnTo>
                      <a:pt x="55" y="523"/>
                    </a:lnTo>
                    <a:lnTo>
                      <a:pt x="55" y="517"/>
                    </a:lnTo>
                    <a:lnTo>
                      <a:pt x="62" y="511"/>
                    </a:lnTo>
                    <a:lnTo>
                      <a:pt x="62" y="504"/>
                    </a:lnTo>
                    <a:lnTo>
                      <a:pt x="55" y="504"/>
                    </a:lnTo>
                    <a:lnTo>
                      <a:pt x="55" y="504"/>
                    </a:lnTo>
                    <a:lnTo>
                      <a:pt x="48" y="498"/>
                    </a:lnTo>
                    <a:lnTo>
                      <a:pt x="41" y="498"/>
                    </a:lnTo>
                    <a:lnTo>
                      <a:pt x="41" y="498"/>
                    </a:lnTo>
                    <a:lnTo>
                      <a:pt x="41" y="491"/>
                    </a:lnTo>
                    <a:lnTo>
                      <a:pt x="41" y="479"/>
                    </a:lnTo>
                    <a:lnTo>
                      <a:pt x="48" y="472"/>
                    </a:lnTo>
                    <a:lnTo>
                      <a:pt x="48" y="466"/>
                    </a:lnTo>
                    <a:lnTo>
                      <a:pt x="55" y="460"/>
                    </a:lnTo>
                    <a:lnTo>
                      <a:pt x="69" y="447"/>
                    </a:lnTo>
                    <a:lnTo>
                      <a:pt x="69" y="447"/>
                    </a:lnTo>
                    <a:lnTo>
                      <a:pt x="75" y="440"/>
                    </a:lnTo>
                    <a:lnTo>
                      <a:pt x="89" y="421"/>
                    </a:lnTo>
                    <a:lnTo>
                      <a:pt x="103" y="402"/>
                    </a:lnTo>
                    <a:lnTo>
                      <a:pt x="123" y="377"/>
                    </a:lnTo>
                    <a:lnTo>
                      <a:pt x="130" y="370"/>
                    </a:lnTo>
                    <a:lnTo>
                      <a:pt x="130" y="364"/>
                    </a:lnTo>
                    <a:lnTo>
                      <a:pt x="130" y="364"/>
                    </a:lnTo>
                    <a:lnTo>
                      <a:pt x="130" y="357"/>
                    </a:lnTo>
                    <a:lnTo>
                      <a:pt x="123" y="351"/>
                    </a:lnTo>
                    <a:lnTo>
                      <a:pt x="123" y="345"/>
                    </a:lnTo>
                    <a:lnTo>
                      <a:pt x="109" y="338"/>
                    </a:lnTo>
                    <a:lnTo>
                      <a:pt x="103" y="319"/>
                    </a:lnTo>
                    <a:lnTo>
                      <a:pt x="103" y="313"/>
                    </a:lnTo>
                    <a:lnTo>
                      <a:pt x="103" y="306"/>
                    </a:lnTo>
                    <a:lnTo>
                      <a:pt x="103" y="306"/>
                    </a:lnTo>
                    <a:lnTo>
                      <a:pt x="109" y="300"/>
                    </a:lnTo>
                    <a:lnTo>
                      <a:pt x="109" y="300"/>
                    </a:lnTo>
                    <a:lnTo>
                      <a:pt x="109" y="294"/>
                    </a:lnTo>
                    <a:lnTo>
                      <a:pt x="103" y="281"/>
                    </a:lnTo>
                    <a:lnTo>
                      <a:pt x="103" y="281"/>
                    </a:lnTo>
                    <a:lnTo>
                      <a:pt x="103" y="274"/>
                    </a:lnTo>
                    <a:lnTo>
                      <a:pt x="103" y="274"/>
                    </a:lnTo>
                    <a:lnTo>
                      <a:pt x="109" y="262"/>
                    </a:lnTo>
                    <a:lnTo>
                      <a:pt x="123" y="198"/>
                    </a:lnTo>
                    <a:lnTo>
                      <a:pt x="123" y="185"/>
                    </a:lnTo>
                    <a:lnTo>
                      <a:pt x="130" y="172"/>
                    </a:lnTo>
                    <a:lnTo>
                      <a:pt x="143" y="109"/>
                    </a:lnTo>
                    <a:lnTo>
                      <a:pt x="143" y="102"/>
                    </a:lnTo>
                    <a:lnTo>
                      <a:pt x="164" y="19"/>
                    </a:lnTo>
                    <a:lnTo>
                      <a:pt x="164" y="0"/>
                    </a:lnTo>
                    <a:lnTo>
                      <a:pt x="198" y="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58" name="Freeform 30"/>
              <p:cNvSpPr>
                <a:spLocks/>
              </p:cNvSpPr>
              <p:nvPr/>
            </p:nvSpPr>
            <p:spPr bwMode="auto">
              <a:xfrm>
                <a:off x="1679" y="1071"/>
                <a:ext cx="878" cy="561"/>
              </a:xfrm>
              <a:custGeom>
                <a:avLst/>
                <a:gdLst>
                  <a:gd name="T0" fmla="*/ 163 w 878"/>
                  <a:gd name="T1" fmla="*/ 32 h 561"/>
                  <a:gd name="T2" fmla="*/ 361 w 878"/>
                  <a:gd name="T3" fmla="*/ 64 h 561"/>
                  <a:gd name="T4" fmla="*/ 504 w 878"/>
                  <a:gd name="T5" fmla="*/ 89 h 561"/>
                  <a:gd name="T6" fmla="*/ 728 w 878"/>
                  <a:gd name="T7" fmla="*/ 115 h 561"/>
                  <a:gd name="T8" fmla="*/ 878 w 878"/>
                  <a:gd name="T9" fmla="*/ 127 h 561"/>
                  <a:gd name="T10" fmla="*/ 871 w 878"/>
                  <a:gd name="T11" fmla="*/ 236 h 561"/>
                  <a:gd name="T12" fmla="*/ 858 w 878"/>
                  <a:gd name="T13" fmla="*/ 383 h 561"/>
                  <a:gd name="T14" fmla="*/ 851 w 878"/>
                  <a:gd name="T15" fmla="*/ 459 h 561"/>
                  <a:gd name="T16" fmla="*/ 844 w 878"/>
                  <a:gd name="T17" fmla="*/ 561 h 561"/>
                  <a:gd name="T18" fmla="*/ 694 w 878"/>
                  <a:gd name="T19" fmla="*/ 549 h 561"/>
                  <a:gd name="T20" fmla="*/ 524 w 878"/>
                  <a:gd name="T21" fmla="*/ 523 h 561"/>
                  <a:gd name="T22" fmla="*/ 388 w 878"/>
                  <a:gd name="T23" fmla="*/ 510 h 561"/>
                  <a:gd name="T24" fmla="*/ 299 w 878"/>
                  <a:gd name="T25" fmla="*/ 549 h 561"/>
                  <a:gd name="T26" fmla="*/ 272 w 878"/>
                  <a:gd name="T27" fmla="*/ 523 h 561"/>
                  <a:gd name="T28" fmla="*/ 252 w 878"/>
                  <a:gd name="T29" fmla="*/ 542 h 561"/>
                  <a:gd name="T30" fmla="*/ 238 w 878"/>
                  <a:gd name="T31" fmla="*/ 536 h 561"/>
                  <a:gd name="T32" fmla="*/ 224 w 878"/>
                  <a:gd name="T33" fmla="*/ 536 h 561"/>
                  <a:gd name="T34" fmla="*/ 211 w 878"/>
                  <a:gd name="T35" fmla="*/ 530 h 561"/>
                  <a:gd name="T36" fmla="*/ 204 w 878"/>
                  <a:gd name="T37" fmla="*/ 536 h 561"/>
                  <a:gd name="T38" fmla="*/ 190 w 878"/>
                  <a:gd name="T39" fmla="*/ 536 h 561"/>
                  <a:gd name="T40" fmla="*/ 163 w 878"/>
                  <a:gd name="T41" fmla="*/ 542 h 561"/>
                  <a:gd name="T42" fmla="*/ 149 w 878"/>
                  <a:gd name="T43" fmla="*/ 530 h 561"/>
                  <a:gd name="T44" fmla="*/ 149 w 878"/>
                  <a:gd name="T45" fmla="*/ 498 h 561"/>
                  <a:gd name="T46" fmla="*/ 143 w 878"/>
                  <a:gd name="T47" fmla="*/ 485 h 561"/>
                  <a:gd name="T48" fmla="*/ 136 w 878"/>
                  <a:gd name="T49" fmla="*/ 491 h 561"/>
                  <a:gd name="T50" fmla="*/ 122 w 878"/>
                  <a:gd name="T51" fmla="*/ 478 h 561"/>
                  <a:gd name="T52" fmla="*/ 129 w 878"/>
                  <a:gd name="T53" fmla="*/ 459 h 561"/>
                  <a:gd name="T54" fmla="*/ 115 w 878"/>
                  <a:gd name="T55" fmla="*/ 434 h 561"/>
                  <a:gd name="T56" fmla="*/ 115 w 878"/>
                  <a:gd name="T57" fmla="*/ 408 h 561"/>
                  <a:gd name="T58" fmla="*/ 109 w 878"/>
                  <a:gd name="T59" fmla="*/ 402 h 561"/>
                  <a:gd name="T60" fmla="*/ 115 w 878"/>
                  <a:gd name="T61" fmla="*/ 395 h 561"/>
                  <a:gd name="T62" fmla="*/ 102 w 878"/>
                  <a:gd name="T63" fmla="*/ 383 h 561"/>
                  <a:gd name="T64" fmla="*/ 95 w 878"/>
                  <a:gd name="T65" fmla="*/ 395 h 561"/>
                  <a:gd name="T66" fmla="*/ 81 w 878"/>
                  <a:gd name="T67" fmla="*/ 395 h 561"/>
                  <a:gd name="T68" fmla="*/ 75 w 878"/>
                  <a:gd name="T69" fmla="*/ 402 h 561"/>
                  <a:gd name="T70" fmla="*/ 61 w 878"/>
                  <a:gd name="T71" fmla="*/ 389 h 561"/>
                  <a:gd name="T72" fmla="*/ 68 w 878"/>
                  <a:gd name="T73" fmla="*/ 376 h 561"/>
                  <a:gd name="T74" fmla="*/ 61 w 878"/>
                  <a:gd name="T75" fmla="*/ 370 h 561"/>
                  <a:gd name="T76" fmla="*/ 75 w 878"/>
                  <a:gd name="T77" fmla="*/ 357 h 561"/>
                  <a:gd name="T78" fmla="*/ 75 w 878"/>
                  <a:gd name="T79" fmla="*/ 351 h 561"/>
                  <a:gd name="T80" fmla="*/ 75 w 878"/>
                  <a:gd name="T81" fmla="*/ 325 h 561"/>
                  <a:gd name="T82" fmla="*/ 81 w 878"/>
                  <a:gd name="T83" fmla="*/ 319 h 561"/>
                  <a:gd name="T84" fmla="*/ 75 w 878"/>
                  <a:gd name="T85" fmla="*/ 274 h 561"/>
                  <a:gd name="T86" fmla="*/ 68 w 878"/>
                  <a:gd name="T87" fmla="*/ 268 h 561"/>
                  <a:gd name="T88" fmla="*/ 54 w 878"/>
                  <a:gd name="T89" fmla="*/ 236 h 561"/>
                  <a:gd name="T90" fmla="*/ 34 w 878"/>
                  <a:gd name="T91" fmla="*/ 198 h 561"/>
                  <a:gd name="T92" fmla="*/ 20 w 878"/>
                  <a:gd name="T93" fmla="*/ 185 h 561"/>
                  <a:gd name="T94" fmla="*/ 13 w 878"/>
                  <a:gd name="T95" fmla="*/ 166 h 561"/>
                  <a:gd name="T96" fmla="*/ 13 w 878"/>
                  <a:gd name="T97" fmla="*/ 159 h 561"/>
                  <a:gd name="T98" fmla="*/ 20 w 878"/>
                  <a:gd name="T99" fmla="*/ 147 h 561"/>
                  <a:gd name="T100" fmla="*/ 6 w 878"/>
                  <a:gd name="T101" fmla="*/ 89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78" h="561">
                    <a:moveTo>
                      <a:pt x="20" y="0"/>
                    </a:moveTo>
                    <a:lnTo>
                      <a:pt x="115" y="19"/>
                    </a:lnTo>
                    <a:lnTo>
                      <a:pt x="163" y="32"/>
                    </a:lnTo>
                    <a:lnTo>
                      <a:pt x="183" y="38"/>
                    </a:lnTo>
                    <a:lnTo>
                      <a:pt x="299" y="57"/>
                    </a:lnTo>
                    <a:lnTo>
                      <a:pt x="361" y="64"/>
                    </a:lnTo>
                    <a:lnTo>
                      <a:pt x="401" y="70"/>
                    </a:lnTo>
                    <a:lnTo>
                      <a:pt x="490" y="89"/>
                    </a:lnTo>
                    <a:lnTo>
                      <a:pt x="504" y="89"/>
                    </a:lnTo>
                    <a:lnTo>
                      <a:pt x="578" y="96"/>
                    </a:lnTo>
                    <a:lnTo>
                      <a:pt x="653" y="108"/>
                    </a:lnTo>
                    <a:lnTo>
                      <a:pt x="728" y="115"/>
                    </a:lnTo>
                    <a:lnTo>
                      <a:pt x="810" y="127"/>
                    </a:lnTo>
                    <a:lnTo>
                      <a:pt x="824" y="127"/>
                    </a:lnTo>
                    <a:lnTo>
                      <a:pt x="878" y="127"/>
                    </a:lnTo>
                    <a:lnTo>
                      <a:pt x="878" y="166"/>
                    </a:lnTo>
                    <a:lnTo>
                      <a:pt x="871" y="198"/>
                    </a:lnTo>
                    <a:lnTo>
                      <a:pt x="871" y="236"/>
                    </a:lnTo>
                    <a:lnTo>
                      <a:pt x="864" y="300"/>
                    </a:lnTo>
                    <a:lnTo>
                      <a:pt x="864" y="313"/>
                    </a:lnTo>
                    <a:lnTo>
                      <a:pt x="858" y="383"/>
                    </a:lnTo>
                    <a:lnTo>
                      <a:pt x="858" y="395"/>
                    </a:lnTo>
                    <a:lnTo>
                      <a:pt x="851" y="421"/>
                    </a:lnTo>
                    <a:lnTo>
                      <a:pt x="851" y="459"/>
                    </a:lnTo>
                    <a:lnTo>
                      <a:pt x="851" y="466"/>
                    </a:lnTo>
                    <a:lnTo>
                      <a:pt x="844" y="536"/>
                    </a:lnTo>
                    <a:lnTo>
                      <a:pt x="844" y="561"/>
                    </a:lnTo>
                    <a:lnTo>
                      <a:pt x="769" y="555"/>
                    </a:lnTo>
                    <a:lnTo>
                      <a:pt x="762" y="555"/>
                    </a:lnTo>
                    <a:lnTo>
                      <a:pt x="694" y="549"/>
                    </a:lnTo>
                    <a:lnTo>
                      <a:pt x="674" y="542"/>
                    </a:lnTo>
                    <a:lnTo>
                      <a:pt x="551" y="530"/>
                    </a:lnTo>
                    <a:lnTo>
                      <a:pt x="524" y="523"/>
                    </a:lnTo>
                    <a:lnTo>
                      <a:pt x="497" y="523"/>
                    </a:lnTo>
                    <a:lnTo>
                      <a:pt x="408" y="510"/>
                    </a:lnTo>
                    <a:lnTo>
                      <a:pt x="388" y="510"/>
                    </a:lnTo>
                    <a:lnTo>
                      <a:pt x="313" y="498"/>
                    </a:lnTo>
                    <a:lnTo>
                      <a:pt x="306" y="530"/>
                    </a:lnTo>
                    <a:lnTo>
                      <a:pt x="299" y="549"/>
                    </a:lnTo>
                    <a:lnTo>
                      <a:pt x="299" y="549"/>
                    </a:lnTo>
                    <a:lnTo>
                      <a:pt x="279" y="517"/>
                    </a:lnTo>
                    <a:lnTo>
                      <a:pt x="272" y="523"/>
                    </a:lnTo>
                    <a:lnTo>
                      <a:pt x="265" y="536"/>
                    </a:lnTo>
                    <a:lnTo>
                      <a:pt x="258" y="536"/>
                    </a:lnTo>
                    <a:lnTo>
                      <a:pt x="252" y="542"/>
                    </a:lnTo>
                    <a:lnTo>
                      <a:pt x="245" y="542"/>
                    </a:lnTo>
                    <a:lnTo>
                      <a:pt x="245" y="536"/>
                    </a:lnTo>
                    <a:lnTo>
                      <a:pt x="238" y="536"/>
                    </a:lnTo>
                    <a:lnTo>
                      <a:pt x="238" y="530"/>
                    </a:lnTo>
                    <a:lnTo>
                      <a:pt x="238" y="530"/>
                    </a:lnTo>
                    <a:lnTo>
                      <a:pt x="224" y="536"/>
                    </a:lnTo>
                    <a:lnTo>
                      <a:pt x="224" y="536"/>
                    </a:lnTo>
                    <a:lnTo>
                      <a:pt x="218" y="530"/>
                    </a:lnTo>
                    <a:lnTo>
                      <a:pt x="211" y="530"/>
                    </a:lnTo>
                    <a:lnTo>
                      <a:pt x="211" y="530"/>
                    </a:lnTo>
                    <a:lnTo>
                      <a:pt x="211" y="530"/>
                    </a:lnTo>
                    <a:lnTo>
                      <a:pt x="204" y="536"/>
                    </a:lnTo>
                    <a:lnTo>
                      <a:pt x="197" y="536"/>
                    </a:lnTo>
                    <a:lnTo>
                      <a:pt x="197" y="536"/>
                    </a:lnTo>
                    <a:lnTo>
                      <a:pt x="190" y="536"/>
                    </a:lnTo>
                    <a:lnTo>
                      <a:pt x="177" y="530"/>
                    </a:lnTo>
                    <a:lnTo>
                      <a:pt x="163" y="536"/>
                    </a:lnTo>
                    <a:lnTo>
                      <a:pt x="163" y="542"/>
                    </a:lnTo>
                    <a:lnTo>
                      <a:pt x="163" y="542"/>
                    </a:lnTo>
                    <a:lnTo>
                      <a:pt x="156" y="536"/>
                    </a:lnTo>
                    <a:lnTo>
                      <a:pt x="149" y="530"/>
                    </a:lnTo>
                    <a:lnTo>
                      <a:pt x="149" y="530"/>
                    </a:lnTo>
                    <a:lnTo>
                      <a:pt x="149" y="523"/>
                    </a:lnTo>
                    <a:lnTo>
                      <a:pt x="149" y="498"/>
                    </a:lnTo>
                    <a:lnTo>
                      <a:pt x="149" y="491"/>
                    </a:lnTo>
                    <a:lnTo>
                      <a:pt x="143" y="491"/>
                    </a:lnTo>
                    <a:lnTo>
                      <a:pt x="143" y="485"/>
                    </a:lnTo>
                    <a:lnTo>
                      <a:pt x="143" y="485"/>
                    </a:lnTo>
                    <a:lnTo>
                      <a:pt x="136" y="491"/>
                    </a:lnTo>
                    <a:lnTo>
                      <a:pt x="136" y="491"/>
                    </a:lnTo>
                    <a:lnTo>
                      <a:pt x="129" y="485"/>
                    </a:lnTo>
                    <a:lnTo>
                      <a:pt x="129" y="478"/>
                    </a:lnTo>
                    <a:lnTo>
                      <a:pt x="122" y="478"/>
                    </a:lnTo>
                    <a:lnTo>
                      <a:pt x="129" y="472"/>
                    </a:lnTo>
                    <a:lnTo>
                      <a:pt x="129" y="466"/>
                    </a:lnTo>
                    <a:lnTo>
                      <a:pt x="129" y="459"/>
                    </a:lnTo>
                    <a:lnTo>
                      <a:pt x="129" y="459"/>
                    </a:lnTo>
                    <a:lnTo>
                      <a:pt x="129" y="453"/>
                    </a:lnTo>
                    <a:lnTo>
                      <a:pt x="115" y="434"/>
                    </a:lnTo>
                    <a:lnTo>
                      <a:pt x="115" y="427"/>
                    </a:lnTo>
                    <a:lnTo>
                      <a:pt x="115" y="421"/>
                    </a:lnTo>
                    <a:lnTo>
                      <a:pt x="115" y="408"/>
                    </a:lnTo>
                    <a:lnTo>
                      <a:pt x="115" y="408"/>
                    </a:lnTo>
                    <a:lnTo>
                      <a:pt x="115" y="408"/>
                    </a:lnTo>
                    <a:lnTo>
                      <a:pt x="109" y="402"/>
                    </a:lnTo>
                    <a:lnTo>
                      <a:pt x="109" y="402"/>
                    </a:lnTo>
                    <a:lnTo>
                      <a:pt x="115" y="395"/>
                    </a:lnTo>
                    <a:lnTo>
                      <a:pt x="115" y="395"/>
                    </a:lnTo>
                    <a:lnTo>
                      <a:pt x="115" y="395"/>
                    </a:lnTo>
                    <a:lnTo>
                      <a:pt x="109" y="383"/>
                    </a:lnTo>
                    <a:lnTo>
                      <a:pt x="102" y="383"/>
                    </a:lnTo>
                    <a:lnTo>
                      <a:pt x="102" y="383"/>
                    </a:lnTo>
                    <a:lnTo>
                      <a:pt x="95" y="383"/>
                    </a:lnTo>
                    <a:lnTo>
                      <a:pt x="95" y="395"/>
                    </a:lnTo>
                    <a:lnTo>
                      <a:pt x="88" y="395"/>
                    </a:lnTo>
                    <a:lnTo>
                      <a:pt x="88" y="395"/>
                    </a:lnTo>
                    <a:lnTo>
                      <a:pt x="81" y="395"/>
                    </a:lnTo>
                    <a:lnTo>
                      <a:pt x="81" y="395"/>
                    </a:lnTo>
                    <a:lnTo>
                      <a:pt x="75" y="395"/>
                    </a:lnTo>
                    <a:lnTo>
                      <a:pt x="75" y="402"/>
                    </a:lnTo>
                    <a:lnTo>
                      <a:pt x="68" y="395"/>
                    </a:lnTo>
                    <a:lnTo>
                      <a:pt x="61" y="389"/>
                    </a:lnTo>
                    <a:lnTo>
                      <a:pt x="61" y="389"/>
                    </a:lnTo>
                    <a:lnTo>
                      <a:pt x="54" y="389"/>
                    </a:lnTo>
                    <a:lnTo>
                      <a:pt x="61" y="383"/>
                    </a:lnTo>
                    <a:lnTo>
                      <a:pt x="68" y="376"/>
                    </a:lnTo>
                    <a:lnTo>
                      <a:pt x="61" y="376"/>
                    </a:lnTo>
                    <a:lnTo>
                      <a:pt x="61" y="370"/>
                    </a:lnTo>
                    <a:lnTo>
                      <a:pt x="61" y="370"/>
                    </a:lnTo>
                    <a:lnTo>
                      <a:pt x="61" y="364"/>
                    </a:lnTo>
                    <a:lnTo>
                      <a:pt x="75" y="364"/>
                    </a:lnTo>
                    <a:lnTo>
                      <a:pt x="75" y="357"/>
                    </a:lnTo>
                    <a:lnTo>
                      <a:pt x="75" y="357"/>
                    </a:lnTo>
                    <a:lnTo>
                      <a:pt x="75" y="357"/>
                    </a:lnTo>
                    <a:lnTo>
                      <a:pt x="75" y="351"/>
                    </a:lnTo>
                    <a:lnTo>
                      <a:pt x="75" y="332"/>
                    </a:lnTo>
                    <a:lnTo>
                      <a:pt x="75" y="325"/>
                    </a:lnTo>
                    <a:lnTo>
                      <a:pt x="75" y="325"/>
                    </a:lnTo>
                    <a:lnTo>
                      <a:pt x="75" y="325"/>
                    </a:lnTo>
                    <a:lnTo>
                      <a:pt x="81" y="325"/>
                    </a:lnTo>
                    <a:lnTo>
                      <a:pt x="81" y="319"/>
                    </a:lnTo>
                    <a:lnTo>
                      <a:pt x="81" y="313"/>
                    </a:lnTo>
                    <a:lnTo>
                      <a:pt x="95" y="274"/>
                    </a:lnTo>
                    <a:lnTo>
                      <a:pt x="75" y="274"/>
                    </a:lnTo>
                    <a:lnTo>
                      <a:pt x="75" y="261"/>
                    </a:lnTo>
                    <a:lnTo>
                      <a:pt x="68" y="268"/>
                    </a:lnTo>
                    <a:lnTo>
                      <a:pt x="68" y="268"/>
                    </a:lnTo>
                    <a:lnTo>
                      <a:pt x="68" y="261"/>
                    </a:lnTo>
                    <a:lnTo>
                      <a:pt x="61" y="255"/>
                    </a:lnTo>
                    <a:lnTo>
                      <a:pt x="54" y="236"/>
                    </a:lnTo>
                    <a:lnTo>
                      <a:pt x="47" y="210"/>
                    </a:lnTo>
                    <a:lnTo>
                      <a:pt x="40" y="198"/>
                    </a:lnTo>
                    <a:lnTo>
                      <a:pt x="34" y="198"/>
                    </a:lnTo>
                    <a:lnTo>
                      <a:pt x="27" y="191"/>
                    </a:lnTo>
                    <a:lnTo>
                      <a:pt x="27" y="191"/>
                    </a:lnTo>
                    <a:lnTo>
                      <a:pt x="20" y="185"/>
                    </a:lnTo>
                    <a:lnTo>
                      <a:pt x="6" y="172"/>
                    </a:lnTo>
                    <a:lnTo>
                      <a:pt x="20" y="172"/>
                    </a:lnTo>
                    <a:lnTo>
                      <a:pt x="13" y="166"/>
                    </a:lnTo>
                    <a:lnTo>
                      <a:pt x="13" y="159"/>
                    </a:lnTo>
                    <a:lnTo>
                      <a:pt x="13" y="159"/>
                    </a:lnTo>
                    <a:lnTo>
                      <a:pt x="13" y="159"/>
                    </a:lnTo>
                    <a:lnTo>
                      <a:pt x="20" y="159"/>
                    </a:lnTo>
                    <a:lnTo>
                      <a:pt x="20" y="153"/>
                    </a:lnTo>
                    <a:lnTo>
                      <a:pt x="20" y="147"/>
                    </a:lnTo>
                    <a:lnTo>
                      <a:pt x="13" y="134"/>
                    </a:lnTo>
                    <a:lnTo>
                      <a:pt x="0" y="108"/>
                    </a:lnTo>
                    <a:lnTo>
                      <a:pt x="6" y="89"/>
                    </a:lnTo>
                    <a:lnTo>
                      <a:pt x="13" y="57"/>
                    </a:lnTo>
                    <a:lnTo>
                      <a:pt x="20" y="0"/>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59" name="Freeform 31"/>
              <p:cNvSpPr>
                <a:spLocks/>
              </p:cNvSpPr>
              <p:nvPr/>
            </p:nvSpPr>
            <p:spPr bwMode="auto">
              <a:xfrm>
                <a:off x="1679" y="1071"/>
                <a:ext cx="878" cy="561"/>
              </a:xfrm>
              <a:custGeom>
                <a:avLst/>
                <a:gdLst>
                  <a:gd name="T0" fmla="*/ 163 w 878"/>
                  <a:gd name="T1" fmla="*/ 32 h 561"/>
                  <a:gd name="T2" fmla="*/ 361 w 878"/>
                  <a:gd name="T3" fmla="*/ 64 h 561"/>
                  <a:gd name="T4" fmla="*/ 504 w 878"/>
                  <a:gd name="T5" fmla="*/ 89 h 561"/>
                  <a:gd name="T6" fmla="*/ 728 w 878"/>
                  <a:gd name="T7" fmla="*/ 115 h 561"/>
                  <a:gd name="T8" fmla="*/ 878 w 878"/>
                  <a:gd name="T9" fmla="*/ 127 h 561"/>
                  <a:gd name="T10" fmla="*/ 871 w 878"/>
                  <a:gd name="T11" fmla="*/ 236 h 561"/>
                  <a:gd name="T12" fmla="*/ 858 w 878"/>
                  <a:gd name="T13" fmla="*/ 383 h 561"/>
                  <a:gd name="T14" fmla="*/ 851 w 878"/>
                  <a:gd name="T15" fmla="*/ 459 h 561"/>
                  <a:gd name="T16" fmla="*/ 844 w 878"/>
                  <a:gd name="T17" fmla="*/ 561 h 561"/>
                  <a:gd name="T18" fmla="*/ 694 w 878"/>
                  <a:gd name="T19" fmla="*/ 549 h 561"/>
                  <a:gd name="T20" fmla="*/ 524 w 878"/>
                  <a:gd name="T21" fmla="*/ 523 h 561"/>
                  <a:gd name="T22" fmla="*/ 388 w 878"/>
                  <a:gd name="T23" fmla="*/ 510 h 561"/>
                  <a:gd name="T24" fmla="*/ 299 w 878"/>
                  <a:gd name="T25" fmla="*/ 549 h 561"/>
                  <a:gd name="T26" fmla="*/ 272 w 878"/>
                  <a:gd name="T27" fmla="*/ 523 h 561"/>
                  <a:gd name="T28" fmla="*/ 252 w 878"/>
                  <a:gd name="T29" fmla="*/ 542 h 561"/>
                  <a:gd name="T30" fmla="*/ 238 w 878"/>
                  <a:gd name="T31" fmla="*/ 536 h 561"/>
                  <a:gd name="T32" fmla="*/ 224 w 878"/>
                  <a:gd name="T33" fmla="*/ 536 h 561"/>
                  <a:gd name="T34" fmla="*/ 211 w 878"/>
                  <a:gd name="T35" fmla="*/ 530 h 561"/>
                  <a:gd name="T36" fmla="*/ 204 w 878"/>
                  <a:gd name="T37" fmla="*/ 536 h 561"/>
                  <a:gd name="T38" fmla="*/ 190 w 878"/>
                  <a:gd name="T39" fmla="*/ 536 h 561"/>
                  <a:gd name="T40" fmla="*/ 163 w 878"/>
                  <a:gd name="T41" fmla="*/ 542 h 561"/>
                  <a:gd name="T42" fmla="*/ 149 w 878"/>
                  <a:gd name="T43" fmla="*/ 530 h 561"/>
                  <a:gd name="T44" fmla="*/ 149 w 878"/>
                  <a:gd name="T45" fmla="*/ 498 h 561"/>
                  <a:gd name="T46" fmla="*/ 143 w 878"/>
                  <a:gd name="T47" fmla="*/ 485 h 561"/>
                  <a:gd name="T48" fmla="*/ 136 w 878"/>
                  <a:gd name="T49" fmla="*/ 491 h 561"/>
                  <a:gd name="T50" fmla="*/ 122 w 878"/>
                  <a:gd name="T51" fmla="*/ 478 h 561"/>
                  <a:gd name="T52" fmla="*/ 129 w 878"/>
                  <a:gd name="T53" fmla="*/ 459 h 561"/>
                  <a:gd name="T54" fmla="*/ 115 w 878"/>
                  <a:gd name="T55" fmla="*/ 434 h 561"/>
                  <a:gd name="T56" fmla="*/ 115 w 878"/>
                  <a:gd name="T57" fmla="*/ 408 h 561"/>
                  <a:gd name="T58" fmla="*/ 109 w 878"/>
                  <a:gd name="T59" fmla="*/ 402 h 561"/>
                  <a:gd name="T60" fmla="*/ 115 w 878"/>
                  <a:gd name="T61" fmla="*/ 395 h 561"/>
                  <a:gd name="T62" fmla="*/ 102 w 878"/>
                  <a:gd name="T63" fmla="*/ 383 h 561"/>
                  <a:gd name="T64" fmla="*/ 95 w 878"/>
                  <a:gd name="T65" fmla="*/ 395 h 561"/>
                  <a:gd name="T66" fmla="*/ 81 w 878"/>
                  <a:gd name="T67" fmla="*/ 395 h 561"/>
                  <a:gd name="T68" fmla="*/ 75 w 878"/>
                  <a:gd name="T69" fmla="*/ 402 h 561"/>
                  <a:gd name="T70" fmla="*/ 61 w 878"/>
                  <a:gd name="T71" fmla="*/ 389 h 561"/>
                  <a:gd name="T72" fmla="*/ 68 w 878"/>
                  <a:gd name="T73" fmla="*/ 376 h 561"/>
                  <a:gd name="T74" fmla="*/ 61 w 878"/>
                  <a:gd name="T75" fmla="*/ 370 h 561"/>
                  <a:gd name="T76" fmla="*/ 75 w 878"/>
                  <a:gd name="T77" fmla="*/ 357 h 561"/>
                  <a:gd name="T78" fmla="*/ 75 w 878"/>
                  <a:gd name="T79" fmla="*/ 351 h 561"/>
                  <a:gd name="T80" fmla="*/ 75 w 878"/>
                  <a:gd name="T81" fmla="*/ 325 h 561"/>
                  <a:gd name="T82" fmla="*/ 81 w 878"/>
                  <a:gd name="T83" fmla="*/ 319 h 561"/>
                  <a:gd name="T84" fmla="*/ 75 w 878"/>
                  <a:gd name="T85" fmla="*/ 274 h 561"/>
                  <a:gd name="T86" fmla="*/ 68 w 878"/>
                  <a:gd name="T87" fmla="*/ 268 h 561"/>
                  <a:gd name="T88" fmla="*/ 54 w 878"/>
                  <a:gd name="T89" fmla="*/ 236 h 561"/>
                  <a:gd name="T90" fmla="*/ 34 w 878"/>
                  <a:gd name="T91" fmla="*/ 198 h 561"/>
                  <a:gd name="T92" fmla="*/ 20 w 878"/>
                  <a:gd name="T93" fmla="*/ 185 h 561"/>
                  <a:gd name="T94" fmla="*/ 13 w 878"/>
                  <a:gd name="T95" fmla="*/ 166 h 561"/>
                  <a:gd name="T96" fmla="*/ 13 w 878"/>
                  <a:gd name="T97" fmla="*/ 159 h 561"/>
                  <a:gd name="T98" fmla="*/ 20 w 878"/>
                  <a:gd name="T99" fmla="*/ 147 h 561"/>
                  <a:gd name="T100" fmla="*/ 6 w 878"/>
                  <a:gd name="T101" fmla="*/ 89 h 561"/>
                  <a:gd name="T102" fmla="*/ 68 w 878"/>
                  <a:gd name="T103" fmla="*/ 13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78" h="561">
                    <a:moveTo>
                      <a:pt x="68" y="13"/>
                    </a:moveTo>
                    <a:lnTo>
                      <a:pt x="115" y="19"/>
                    </a:lnTo>
                    <a:lnTo>
                      <a:pt x="163" y="32"/>
                    </a:lnTo>
                    <a:lnTo>
                      <a:pt x="183" y="38"/>
                    </a:lnTo>
                    <a:lnTo>
                      <a:pt x="299" y="57"/>
                    </a:lnTo>
                    <a:lnTo>
                      <a:pt x="361" y="64"/>
                    </a:lnTo>
                    <a:lnTo>
                      <a:pt x="401" y="70"/>
                    </a:lnTo>
                    <a:lnTo>
                      <a:pt x="490" y="89"/>
                    </a:lnTo>
                    <a:lnTo>
                      <a:pt x="504" y="89"/>
                    </a:lnTo>
                    <a:lnTo>
                      <a:pt x="578" y="96"/>
                    </a:lnTo>
                    <a:lnTo>
                      <a:pt x="653" y="108"/>
                    </a:lnTo>
                    <a:lnTo>
                      <a:pt x="728" y="115"/>
                    </a:lnTo>
                    <a:lnTo>
                      <a:pt x="810" y="127"/>
                    </a:lnTo>
                    <a:lnTo>
                      <a:pt x="824" y="127"/>
                    </a:lnTo>
                    <a:lnTo>
                      <a:pt x="878" y="127"/>
                    </a:lnTo>
                    <a:lnTo>
                      <a:pt x="878" y="166"/>
                    </a:lnTo>
                    <a:lnTo>
                      <a:pt x="871" y="198"/>
                    </a:lnTo>
                    <a:lnTo>
                      <a:pt x="871" y="236"/>
                    </a:lnTo>
                    <a:lnTo>
                      <a:pt x="864" y="300"/>
                    </a:lnTo>
                    <a:lnTo>
                      <a:pt x="864" y="313"/>
                    </a:lnTo>
                    <a:lnTo>
                      <a:pt x="858" y="383"/>
                    </a:lnTo>
                    <a:lnTo>
                      <a:pt x="858" y="395"/>
                    </a:lnTo>
                    <a:lnTo>
                      <a:pt x="851" y="421"/>
                    </a:lnTo>
                    <a:lnTo>
                      <a:pt x="851" y="459"/>
                    </a:lnTo>
                    <a:lnTo>
                      <a:pt x="851" y="466"/>
                    </a:lnTo>
                    <a:lnTo>
                      <a:pt x="844" y="536"/>
                    </a:lnTo>
                    <a:lnTo>
                      <a:pt x="844" y="561"/>
                    </a:lnTo>
                    <a:lnTo>
                      <a:pt x="769" y="555"/>
                    </a:lnTo>
                    <a:lnTo>
                      <a:pt x="762" y="555"/>
                    </a:lnTo>
                    <a:lnTo>
                      <a:pt x="694" y="549"/>
                    </a:lnTo>
                    <a:lnTo>
                      <a:pt x="674" y="542"/>
                    </a:lnTo>
                    <a:lnTo>
                      <a:pt x="551" y="530"/>
                    </a:lnTo>
                    <a:lnTo>
                      <a:pt x="524" y="523"/>
                    </a:lnTo>
                    <a:lnTo>
                      <a:pt x="497" y="523"/>
                    </a:lnTo>
                    <a:lnTo>
                      <a:pt x="408" y="510"/>
                    </a:lnTo>
                    <a:lnTo>
                      <a:pt x="388" y="510"/>
                    </a:lnTo>
                    <a:lnTo>
                      <a:pt x="313" y="498"/>
                    </a:lnTo>
                    <a:lnTo>
                      <a:pt x="306" y="530"/>
                    </a:lnTo>
                    <a:lnTo>
                      <a:pt x="299" y="549"/>
                    </a:lnTo>
                    <a:lnTo>
                      <a:pt x="299" y="549"/>
                    </a:lnTo>
                    <a:lnTo>
                      <a:pt x="279" y="517"/>
                    </a:lnTo>
                    <a:lnTo>
                      <a:pt x="272" y="523"/>
                    </a:lnTo>
                    <a:lnTo>
                      <a:pt x="265" y="536"/>
                    </a:lnTo>
                    <a:lnTo>
                      <a:pt x="258" y="536"/>
                    </a:lnTo>
                    <a:lnTo>
                      <a:pt x="252" y="542"/>
                    </a:lnTo>
                    <a:lnTo>
                      <a:pt x="245" y="542"/>
                    </a:lnTo>
                    <a:lnTo>
                      <a:pt x="245" y="536"/>
                    </a:lnTo>
                    <a:lnTo>
                      <a:pt x="238" y="536"/>
                    </a:lnTo>
                    <a:lnTo>
                      <a:pt x="238" y="530"/>
                    </a:lnTo>
                    <a:lnTo>
                      <a:pt x="238" y="530"/>
                    </a:lnTo>
                    <a:lnTo>
                      <a:pt x="224" y="536"/>
                    </a:lnTo>
                    <a:lnTo>
                      <a:pt x="224" y="536"/>
                    </a:lnTo>
                    <a:lnTo>
                      <a:pt x="218" y="530"/>
                    </a:lnTo>
                    <a:lnTo>
                      <a:pt x="211" y="530"/>
                    </a:lnTo>
                    <a:lnTo>
                      <a:pt x="211" y="530"/>
                    </a:lnTo>
                    <a:lnTo>
                      <a:pt x="211" y="530"/>
                    </a:lnTo>
                    <a:lnTo>
                      <a:pt x="204" y="536"/>
                    </a:lnTo>
                    <a:lnTo>
                      <a:pt x="197" y="536"/>
                    </a:lnTo>
                    <a:lnTo>
                      <a:pt x="197" y="536"/>
                    </a:lnTo>
                    <a:lnTo>
                      <a:pt x="190" y="536"/>
                    </a:lnTo>
                    <a:lnTo>
                      <a:pt x="177" y="530"/>
                    </a:lnTo>
                    <a:lnTo>
                      <a:pt x="163" y="536"/>
                    </a:lnTo>
                    <a:lnTo>
                      <a:pt x="163" y="542"/>
                    </a:lnTo>
                    <a:lnTo>
                      <a:pt x="163" y="542"/>
                    </a:lnTo>
                    <a:lnTo>
                      <a:pt x="156" y="536"/>
                    </a:lnTo>
                    <a:lnTo>
                      <a:pt x="149" y="530"/>
                    </a:lnTo>
                    <a:lnTo>
                      <a:pt x="149" y="530"/>
                    </a:lnTo>
                    <a:lnTo>
                      <a:pt x="149" y="523"/>
                    </a:lnTo>
                    <a:lnTo>
                      <a:pt x="149" y="498"/>
                    </a:lnTo>
                    <a:lnTo>
                      <a:pt x="149" y="491"/>
                    </a:lnTo>
                    <a:lnTo>
                      <a:pt x="143" y="491"/>
                    </a:lnTo>
                    <a:lnTo>
                      <a:pt x="143" y="485"/>
                    </a:lnTo>
                    <a:lnTo>
                      <a:pt x="143" y="485"/>
                    </a:lnTo>
                    <a:lnTo>
                      <a:pt x="136" y="491"/>
                    </a:lnTo>
                    <a:lnTo>
                      <a:pt x="136" y="491"/>
                    </a:lnTo>
                    <a:lnTo>
                      <a:pt x="129" y="485"/>
                    </a:lnTo>
                    <a:lnTo>
                      <a:pt x="129" y="478"/>
                    </a:lnTo>
                    <a:lnTo>
                      <a:pt x="122" y="478"/>
                    </a:lnTo>
                    <a:lnTo>
                      <a:pt x="129" y="472"/>
                    </a:lnTo>
                    <a:lnTo>
                      <a:pt x="129" y="466"/>
                    </a:lnTo>
                    <a:lnTo>
                      <a:pt x="129" y="459"/>
                    </a:lnTo>
                    <a:lnTo>
                      <a:pt x="129" y="459"/>
                    </a:lnTo>
                    <a:lnTo>
                      <a:pt x="129" y="453"/>
                    </a:lnTo>
                    <a:lnTo>
                      <a:pt x="115" y="434"/>
                    </a:lnTo>
                    <a:lnTo>
                      <a:pt x="115" y="427"/>
                    </a:lnTo>
                    <a:lnTo>
                      <a:pt x="115" y="421"/>
                    </a:lnTo>
                    <a:lnTo>
                      <a:pt x="115" y="408"/>
                    </a:lnTo>
                    <a:lnTo>
                      <a:pt x="115" y="408"/>
                    </a:lnTo>
                    <a:lnTo>
                      <a:pt x="115" y="408"/>
                    </a:lnTo>
                    <a:lnTo>
                      <a:pt x="109" y="402"/>
                    </a:lnTo>
                    <a:lnTo>
                      <a:pt x="109" y="402"/>
                    </a:lnTo>
                    <a:lnTo>
                      <a:pt x="115" y="395"/>
                    </a:lnTo>
                    <a:lnTo>
                      <a:pt x="115" y="395"/>
                    </a:lnTo>
                    <a:lnTo>
                      <a:pt x="115" y="395"/>
                    </a:lnTo>
                    <a:lnTo>
                      <a:pt x="109" y="383"/>
                    </a:lnTo>
                    <a:lnTo>
                      <a:pt x="102" y="383"/>
                    </a:lnTo>
                    <a:lnTo>
                      <a:pt x="102" y="383"/>
                    </a:lnTo>
                    <a:lnTo>
                      <a:pt x="95" y="383"/>
                    </a:lnTo>
                    <a:lnTo>
                      <a:pt x="95" y="395"/>
                    </a:lnTo>
                    <a:lnTo>
                      <a:pt x="88" y="395"/>
                    </a:lnTo>
                    <a:lnTo>
                      <a:pt x="88" y="395"/>
                    </a:lnTo>
                    <a:lnTo>
                      <a:pt x="81" y="395"/>
                    </a:lnTo>
                    <a:lnTo>
                      <a:pt x="81" y="395"/>
                    </a:lnTo>
                    <a:lnTo>
                      <a:pt x="75" y="395"/>
                    </a:lnTo>
                    <a:lnTo>
                      <a:pt x="75" y="402"/>
                    </a:lnTo>
                    <a:lnTo>
                      <a:pt x="68" y="395"/>
                    </a:lnTo>
                    <a:lnTo>
                      <a:pt x="61" y="389"/>
                    </a:lnTo>
                    <a:lnTo>
                      <a:pt x="61" y="389"/>
                    </a:lnTo>
                    <a:lnTo>
                      <a:pt x="54" y="389"/>
                    </a:lnTo>
                    <a:lnTo>
                      <a:pt x="61" y="383"/>
                    </a:lnTo>
                    <a:lnTo>
                      <a:pt x="68" y="376"/>
                    </a:lnTo>
                    <a:lnTo>
                      <a:pt x="61" y="376"/>
                    </a:lnTo>
                    <a:lnTo>
                      <a:pt x="61" y="370"/>
                    </a:lnTo>
                    <a:lnTo>
                      <a:pt x="61" y="370"/>
                    </a:lnTo>
                    <a:lnTo>
                      <a:pt x="61" y="364"/>
                    </a:lnTo>
                    <a:lnTo>
                      <a:pt x="75" y="364"/>
                    </a:lnTo>
                    <a:lnTo>
                      <a:pt x="75" y="357"/>
                    </a:lnTo>
                    <a:lnTo>
                      <a:pt x="75" y="357"/>
                    </a:lnTo>
                    <a:lnTo>
                      <a:pt x="75" y="357"/>
                    </a:lnTo>
                    <a:lnTo>
                      <a:pt x="75" y="351"/>
                    </a:lnTo>
                    <a:lnTo>
                      <a:pt x="75" y="332"/>
                    </a:lnTo>
                    <a:lnTo>
                      <a:pt x="75" y="325"/>
                    </a:lnTo>
                    <a:lnTo>
                      <a:pt x="75" y="325"/>
                    </a:lnTo>
                    <a:lnTo>
                      <a:pt x="75" y="325"/>
                    </a:lnTo>
                    <a:lnTo>
                      <a:pt x="81" y="325"/>
                    </a:lnTo>
                    <a:lnTo>
                      <a:pt x="81" y="319"/>
                    </a:lnTo>
                    <a:lnTo>
                      <a:pt x="81" y="313"/>
                    </a:lnTo>
                    <a:lnTo>
                      <a:pt x="95" y="274"/>
                    </a:lnTo>
                    <a:lnTo>
                      <a:pt x="75" y="274"/>
                    </a:lnTo>
                    <a:lnTo>
                      <a:pt x="75" y="261"/>
                    </a:lnTo>
                    <a:lnTo>
                      <a:pt x="68" y="268"/>
                    </a:lnTo>
                    <a:lnTo>
                      <a:pt x="68" y="268"/>
                    </a:lnTo>
                    <a:lnTo>
                      <a:pt x="68" y="261"/>
                    </a:lnTo>
                    <a:lnTo>
                      <a:pt x="61" y="255"/>
                    </a:lnTo>
                    <a:lnTo>
                      <a:pt x="54" y="236"/>
                    </a:lnTo>
                    <a:lnTo>
                      <a:pt x="47" y="210"/>
                    </a:lnTo>
                    <a:lnTo>
                      <a:pt x="40" y="198"/>
                    </a:lnTo>
                    <a:lnTo>
                      <a:pt x="34" y="198"/>
                    </a:lnTo>
                    <a:lnTo>
                      <a:pt x="27" y="191"/>
                    </a:lnTo>
                    <a:lnTo>
                      <a:pt x="27" y="191"/>
                    </a:lnTo>
                    <a:lnTo>
                      <a:pt x="20" y="185"/>
                    </a:lnTo>
                    <a:lnTo>
                      <a:pt x="6" y="172"/>
                    </a:lnTo>
                    <a:lnTo>
                      <a:pt x="20" y="172"/>
                    </a:lnTo>
                    <a:lnTo>
                      <a:pt x="13" y="166"/>
                    </a:lnTo>
                    <a:lnTo>
                      <a:pt x="13" y="159"/>
                    </a:lnTo>
                    <a:lnTo>
                      <a:pt x="13" y="159"/>
                    </a:lnTo>
                    <a:lnTo>
                      <a:pt x="13" y="159"/>
                    </a:lnTo>
                    <a:lnTo>
                      <a:pt x="20" y="159"/>
                    </a:lnTo>
                    <a:lnTo>
                      <a:pt x="20" y="153"/>
                    </a:lnTo>
                    <a:lnTo>
                      <a:pt x="20" y="147"/>
                    </a:lnTo>
                    <a:lnTo>
                      <a:pt x="13" y="134"/>
                    </a:lnTo>
                    <a:lnTo>
                      <a:pt x="0" y="108"/>
                    </a:lnTo>
                    <a:lnTo>
                      <a:pt x="6" y="89"/>
                    </a:lnTo>
                    <a:lnTo>
                      <a:pt x="13" y="57"/>
                    </a:lnTo>
                    <a:lnTo>
                      <a:pt x="20" y="0"/>
                    </a:lnTo>
                    <a:lnTo>
                      <a:pt x="68" y="13"/>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60" name="Freeform 32"/>
              <p:cNvSpPr>
                <a:spLocks/>
              </p:cNvSpPr>
              <p:nvPr/>
            </p:nvSpPr>
            <p:spPr bwMode="auto">
              <a:xfrm>
                <a:off x="5016" y="1103"/>
                <a:ext cx="320" cy="498"/>
              </a:xfrm>
              <a:custGeom>
                <a:avLst/>
                <a:gdLst>
                  <a:gd name="T0" fmla="*/ 299 w 320"/>
                  <a:gd name="T1" fmla="*/ 229 h 498"/>
                  <a:gd name="T2" fmla="*/ 306 w 320"/>
                  <a:gd name="T3" fmla="*/ 242 h 498"/>
                  <a:gd name="T4" fmla="*/ 313 w 320"/>
                  <a:gd name="T5" fmla="*/ 229 h 498"/>
                  <a:gd name="T6" fmla="*/ 292 w 320"/>
                  <a:gd name="T7" fmla="*/ 255 h 498"/>
                  <a:gd name="T8" fmla="*/ 279 w 320"/>
                  <a:gd name="T9" fmla="*/ 268 h 498"/>
                  <a:gd name="T10" fmla="*/ 272 w 320"/>
                  <a:gd name="T11" fmla="*/ 287 h 498"/>
                  <a:gd name="T12" fmla="*/ 265 w 320"/>
                  <a:gd name="T13" fmla="*/ 300 h 498"/>
                  <a:gd name="T14" fmla="*/ 258 w 320"/>
                  <a:gd name="T15" fmla="*/ 312 h 498"/>
                  <a:gd name="T16" fmla="*/ 245 w 320"/>
                  <a:gd name="T17" fmla="*/ 300 h 498"/>
                  <a:gd name="T18" fmla="*/ 231 w 320"/>
                  <a:gd name="T19" fmla="*/ 306 h 498"/>
                  <a:gd name="T20" fmla="*/ 238 w 320"/>
                  <a:gd name="T21" fmla="*/ 319 h 498"/>
                  <a:gd name="T22" fmla="*/ 231 w 320"/>
                  <a:gd name="T23" fmla="*/ 325 h 498"/>
                  <a:gd name="T24" fmla="*/ 224 w 320"/>
                  <a:gd name="T25" fmla="*/ 319 h 498"/>
                  <a:gd name="T26" fmla="*/ 224 w 320"/>
                  <a:gd name="T27" fmla="*/ 332 h 498"/>
                  <a:gd name="T28" fmla="*/ 211 w 320"/>
                  <a:gd name="T29" fmla="*/ 332 h 498"/>
                  <a:gd name="T30" fmla="*/ 197 w 320"/>
                  <a:gd name="T31" fmla="*/ 319 h 498"/>
                  <a:gd name="T32" fmla="*/ 197 w 320"/>
                  <a:gd name="T33" fmla="*/ 312 h 498"/>
                  <a:gd name="T34" fmla="*/ 190 w 320"/>
                  <a:gd name="T35" fmla="*/ 344 h 498"/>
                  <a:gd name="T36" fmla="*/ 183 w 320"/>
                  <a:gd name="T37" fmla="*/ 370 h 498"/>
                  <a:gd name="T38" fmla="*/ 170 w 320"/>
                  <a:gd name="T39" fmla="*/ 376 h 498"/>
                  <a:gd name="T40" fmla="*/ 149 w 320"/>
                  <a:gd name="T41" fmla="*/ 402 h 498"/>
                  <a:gd name="T42" fmla="*/ 143 w 320"/>
                  <a:gd name="T43" fmla="*/ 415 h 498"/>
                  <a:gd name="T44" fmla="*/ 136 w 320"/>
                  <a:gd name="T45" fmla="*/ 402 h 498"/>
                  <a:gd name="T46" fmla="*/ 129 w 320"/>
                  <a:gd name="T47" fmla="*/ 402 h 498"/>
                  <a:gd name="T48" fmla="*/ 115 w 320"/>
                  <a:gd name="T49" fmla="*/ 408 h 498"/>
                  <a:gd name="T50" fmla="*/ 109 w 320"/>
                  <a:gd name="T51" fmla="*/ 434 h 498"/>
                  <a:gd name="T52" fmla="*/ 95 w 320"/>
                  <a:gd name="T53" fmla="*/ 498 h 498"/>
                  <a:gd name="T54" fmla="*/ 75 w 320"/>
                  <a:gd name="T55" fmla="*/ 478 h 498"/>
                  <a:gd name="T56" fmla="*/ 61 w 320"/>
                  <a:gd name="T57" fmla="*/ 466 h 498"/>
                  <a:gd name="T58" fmla="*/ 54 w 320"/>
                  <a:gd name="T59" fmla="*/ 427 h 498"/>
                  <a:gd name="T60" fmla="*/ 6 w 320"/>
                  <a:gd name="T61" fmla="*/ 268 h 498"/>
                  <a:gd name="T62" fmla="*/ 20 w 320"/>
                  <a:gd name="T63" fmla="*/ 281 h 498"/>
                  <a:gd name="T64" fmla="*/ 20 w 320"/>
                  <a:gd name="T65" fmla="*/ 261 h 498"/>
                  <a:gd name="T66" fmla="*/ 27 w 320"/>
                  <a:gd name="T67" fmla="*/ 249 h 498"/>
                  <a:gd name="T68" fmla="*/ 34 w 320"/>
                  <a:gd name="T69" fmla="*/ 229 h 498"/>
                  <a:gd name="T70" fmla="*/ 47 w 320"/>
                  <a:gd name="T71" fmla="*/ 191 h 498"/>
                  <a:gd name="T72" fmla="*/ 34 w 320"/>
                  <a:gd name="T73" fmla="*/ 153 h 498"/>
                  <a:gd name="T74" fmla="*/ 40 w 320"/>
                  <a:gd name="T75" fmla="*/ 108 h 498"/>
                  <a:gd name="T76" fmla="*/ 109 w 320"/>
                  <a:gd name="T77" fmla="*/ 32 h 498"/>
                  <a:gd name="T78" fmla="*/ 149 w 320"/>
                  <a:gd name="T79" fmla="*/ 0 h 498"/>
                  <a:gd name="T80" fmla="*/ 190 w 320"/>
                  <a:gd name="T81" fmla="*/ 25 h 498"/>
                  <a:gd name="T82" fmla="*/ 258 w 320"/>
                  <a:gd name="T83" fmla="*/ 166 h 498"/>
                  <a:gd name="T84" fmla="*/ 272 w 320"/>
                  <a:gd name="T85" fmla="*/ 210 h 498"/>
                  <a:gd name="T86" fmla="*/ 306 w 320"/>
                  <a:gd name="T87" fmla="*/ 217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0" h="498">
                    <a:moveTo>
                      <a:pt x="306" y="223"/>
                    </a:moveTo>
                    <a:lnTo>
                      <a:pt x="306" y="223"/>
                    </a:lnTo>
                    <a:lnTo>
                      <a:pt x="299" y="229"/>
                    </a:lnTo>
                    <a:lnTo>
                      <a:pt x="299" y="236"/>
                    </a:lnTo>
                    <a:lnTo>
                      <a:pt x="306" y="242"/>
                    </a:lnTo>
                    <a:lnTo>
                      <a:pt x="306" y="242"/>
                    </a:lnTo>
                    <a:lnTo>
                      <a:pt x="306" y="229"/>
                    </a:lnTo>
                    <a:lnTo>
                      <a:pt x="306" y="229"/>
                    </a:lnTo>
                    <a:lnTo>
                      <a:pt x="313" y="229"/>
                    </a:lnTo>
                    <a:lnTo>
                      <a:pt x="320" y="236"/>
                    </a:lnTo>
                    <a:lnTo>
                      <a:pt x="306" y="261"/>
                    </a:lnTo>
                    <a:lnTo>
                      <a:pt x="292" y="255"/>
                    </a:lnTo>
                    <a:lnTo>
                      <a:pt x="292" y="268"/>
                    </a:lnTo>
                    <a:lnTo>
                      <a:pt x="286" y="268"/>
                    </a:lnTo>
                    <a:lnTo>
                      <a:pt x="279" y="268"/>
                    </a:lnTo>
                    <a:lnTo>
                      <a:pt x="279" y="268"/>
                    </a:lnTo>
                    <a:lnTo>
                      <a:pt x="279" y="281"/>
                    </a:lnTo>
                    <a:lnTo>
                      <a:pt x="272" y="287"/>
                    </a:lnTo>
                    <a:lnTo>
                      <a:pt x="265" y="281"/>
                    </a:lnTo>
                    <a:lnTo>
                      <a:pt x="265" y="274"/>
                    </a:lnTo>
                    <a:lnTo>
                      <a:pt x="265" y="300"/>
                    </a:lnTo>
                    <a:lnTo>
                      <a:pt x="258" y="300"/>
                    </a:lnTo>
                    <a:lnTo>
                      <a:pt x="258" y="300"/>
                    </a:lnTo>
                    <a:lnTo>
                      <a:pt x="258" y="312"/>
                    </a:lnTo>
                    <a:lnTo>
                      <a:pt x="252" y="300"/>
                    </a:lnTo>
                    <a:lnTo>
                      <a:pt x="245" y="300"/>
                    </a:lnTo>
                    <a:lnTo>
                      <a:pt x="245" y="300"/>
                    </a:lnTo>
                    <a:lnTo>
                      <a:pt x="238" y="300"/>
                    </a:lnTo>
                    <a:lnTo>
                      <a:pt x="238" y="300"/>
                    </a:lnTo>
                    <a:lnTo>
                      <a:pt x="231" y="306"/>
                    </a:lnTo>
                    <a:lnTo>
                      <a:pt x="238" y="306"/>
                    </a:lnTo>
                    <a:lnTo>
                      <a:pt x="245" y="312"/>
                    </a:lnTo>
                    <a:lnTo>
                      <a:pt x="238" y="319"/>
                    </a:lnTo>
                    <a:lnTo>
                      <a:pt x="238" y="325"/>
                    </a:lnTo>
                    <a:lnTo>
                      <a:pt x="238" y="332"/>
                    </a:lnTo>
                    <a:lnTo>
                      <a:pt x="231" y="325"/>
                    </a:lnTo>
                    <a:lnTo>
                      <a:pt x="231" y="312"/>
                    </a:lnTo>
                    <a:lnTo>
                      <a:pt x="224" y="312"/>
                    </a:lnTo>
                    <a:lnTo>
                      <a:pt x="224" y="319"/>
                    </a:lnTo>
                    <a:lnTo>
                      <a:pt x="224" y="325"/>
                    </a:lnTo>
                    <a:lnTo>
                      <a:pt x="224" y="332"/>
                    </a:lnTo>
                    <a:lnTo>
                      <a:pt x="224" y="332"/>
                    </a:lnTo>
                    <a:lnTo>
                      <a:pt x="218" y="332"/>
                    </a:lnTo>
                    <a:lnTo>
                      <a:pt x="218" y="332"/>
                    </a:lnTo>
                    <a:lnTo>
                      <a:pt x="211" y="332"/>
                    </a:lnTo>
                    <a:lnTo>
                      <a:pt x="197" y="332"/>
                    </a:lnTo>
                    <a:lnTo>
                      <a:pt x="197" y="319"/>
                    </a:lnTo>
                    <a:lnTo>
                      <a:pt x="197" y="319"/>
                    </a:lnTo>
                    <a:lnTo>
                      <a:pt x="197" y="312"/>
                    </a:lnTo>
                    <a:lnTo>
                      <a:pt x="197" y="312"/>
                    </a:lnTo>
                    <a:lnTo>
                      <a:pt x="197" y="312"/>
                    </a:lnTo>
                    <a:lnTo>
                      <a:pt x="190" y="319"/>
                    </a:lnTo>
                    <a:lnTo>
                      <a:pt x="183" y="319"/>
                    </a:lnTo>
                    <a:lnTo>
                      <a:pt x="190" y="344"/>
                    </a:lnTo>
                    <a:lnTo>
                      <a:pt x="190" y="351"/>
                    </a:lnTo>
                    <a:lnTo>
                      <a:pt x="190" y="363"/>
                    </a:lnTo>
                    <a:lnTo>
                      <a:pt x="183" y="370"/>
                    </a:lnTo>
                    <a:lnTo>
                      <a:pt x="177" y="383"/>
                    </a:lnTo>
                    <a:lnTo>
                      <a:pt x="177" y="376"/>
                    </a:lnTo>
                    <a:lnTo>
                      <a:pt x="170" y="376"/>
                    </a:lnTo>
                    <a:lnTo>
                      <a:pt x="156" y="395"/>
                    </a:lnTo>
                    <a:lnTo>
                      <a:pt x="156" y="402"/>
                    </a:lnTo>
                    <a:lnTo>
                      <a:pt x="149" y="402"/>
                    </a:lnTo>
                    <a:lnTo>
                      <a:pt x="143" y="408"/>
                    </a:lnTo>
                    <a:lnTo>
                      <a:pt x="143" y="408"/>
                    </a:lnTo>
                    <a:lnTo>
                      <a:pt x="143" y="415"/>
                    </a:lnTo>
                    <a:lnTo>
                      <a:pt x="136" y="415"/>
                    </a:lnTo>
                    <a:lnTo>
                      <a:pt x="136" y="402"/>
                    </a:lnTo>
                    <a:lnTo>
                      <a:pt x="136" y="402"/>
                    </a:lnTo>
                    <a:lnTo>
                      <a:pt x="129" y="402"/>
                    </a:lnTo>
                    <a:lnTo>
                      <a:pt x="129" y="402"/>
                    </a:lnTo>
                    <a:lnTo>
                      <a:pt x="129" y="402"/>
                    </a:lnTo>
                    <a:lnTo>
                      <a:pt x="122" y="402"/>
                    </a:lnTo>
                    <a:lnTo>
                      <a:pt x="122" y="402"/>
                    </a:lnTo>
                    <a:lnTo>
                      <a:pt x="115" y="408"/>
                    </a:lnTo>
                    <a:lnTo>
                      <a:pt x="109" y="421"/>
                    </a:lnTo>
                    <a:lnTo>
                      <a:pt x="109" y="434"/>
                    </a:lnTo>
                    <a:lnTo>
                      <a:pt x="109" y="434"/>
                    </a:lnTo>
                    <a:lnTo>
                      <a:pt x="115" y="440"/>
                    </a:lnTo>
                    <a:lnTo>
                      <a:pt x="109" y="446"/>
                    </a:lnTo>
                    <a:lnTo>
                      <a:pt x="95" y="498"/>
                    </a:lnTo>
                    <a:lnTo>
                      <a:pt x="81" y="498"/>
                    </a:lnTo>
                    <a:lnTo>
                      <a:pt x="81" y="485"/>
                    </a:lnTo>
                    <a:lnTo>
                      <a:pt x="75" y="478"/>
                    </a:lnTo>
                    <a:lnTo>
                      <a:pt x="68" y="478"/>
                    </a:lnTo>
                    <a:lnTo>
                      <a:pt x="61" y="472"/>
                    </a:lnTo>
                    <a:lnTo>
                      <a:pt x="61" y="466"/>
                    </a:lnTo>
                    <a:lnTo>
                      <a:pt x="61" y="459"/>
                    </a:lnTo>
                    <a:lnTo>
                      <a:pt x="61" y="453"/>
                    </a:lnTo>
                    <a:lnTo>
                      <a:pt x="54" y="427"/>
                    </a:lnTo>
                    <a:lnTo>
                      <a:pt x="34" y="376"/>
                    </a:lnTo>
                    <a:lnTo>
                      <a:pt x="0" y="281"/>
                    </a:lnTo>
                    <a:lnTo>
                      <a:pt x="6" y="268"/>
                    </a:lnTo>
                    <a:lnTo>
                      <a:pt x="13" y="268"/>
                    </a:lnTo>
                    <a:lnTo>
                      <a:pt x="13" y="268"/>
                    </a:lnTo>
                    <a:lnTo>
                      <a:pt x="20" y="281"/>
                    </a:lnTo>
                    <a:lnTo>
                      <a:pt x="20" y="274"/>
                    </a:lnTo>
                    <a:lnTo>
                      <a:pt x="20" y="274"/>
                    </a:lnTo>
                    <a:lnTo>
                      <a:pt x="20" y="261"/>
                    </a:lnTo>
                    <a:lnTo>
                      <a:pt x="20" y="255"/>
                    </a:lnTo>
                    <a:lnTo>
                      <a:pt x="20" y="255"/>
                    </a:lnTo>
                    <a:lnTo>
                      <a:pt x="27" y="249"/>
                    </a:lnTo>
                    <a:lnTo>
                      <a:pt x="20" y="249"/>
                    </a:lnTo>
                    <a:lnTo>
                      <a:pt x="27" y="236"/>
                    </a:lnTo>
                    <a:lnTo>
                      <a:pt x="34" y="229"/>
                    </a:lnTo>
                    <a:lnTo>
                      <a:pt x="40" y="204"/>
                    </a:lnTo>
                    <a:lnTo>
                      <a:pt x="47" y="198"/>
                    </a:lnTo>
                    <a:lnTo>
                      <a:pt x="47" y="191"/>
                    </a:lnTo>
                    <a:lnTo>
                      <a:pt x="34" y="172"/>
                    </a:lnTo>
                    <a:lnTo>
                      <a:pt x="34" y="166"/>
                    </a:lnTo>
                    <a:lnTo>
                      <a:pt x="34" y="153"/>
                    </a:lnTo>
                    <a:lnTo>
                      <a:pt x="47" y="134"/>
                    </a:lnTo>
                    <a:lnTo>
                      <a:pt x="40" y="121"/>
                    </a:lnTo>
                    <a:lnTo>
                      <a:pt x="40" y="108"/>
                    </a:lnTo>
                    <a:lnTo>
                      <a:pt x="75" y="12"/>
                    </a:lnTo>
                    <a:lnTo>
                      <a:pt x="88" y="12"/>
                    </a:lnTo>
                    <a:lnTo>
                      <a:pt x="109" y="32"/>
                    </a:lnTo>
                    <a:lnTo>
                      <a:pt x="129" y="12"/>
                    </a:lnTo>
                    <a:lnTo>
                      <a:pt x="143" y="6"/>
                    </a:lnTo>
                    <a:lnTo>
                      <a:pt x="149" y="0"/>
                    </a:lnTo>
                    <a:lnTo>
                      <a:pt x="156" y="0"/>
                    </a:lnTo>
                    <a:lnTo>
                      <a:pt x="163" y="6"/>
                    </a:lnTo>
                    <a:lnTo>
                      <a:pt x="190" y="25"/>
                    </a:lnTo>
                    <a:lnTo>
                      <a:pt x="224" y="140"/>
                    </a:lnTo>
                    <a:lnTo>
                      <a:pt x="231" y="166"/>
                    </a:lnTo>
                    <a:lnTo>
                      <a:pt x="258" y="166"/>
                    </a:lnTo>
                    <a:lnTo>
                      <a:pt x="265" y="198"/>
                    </a:lnTo>
                    <a:lnTo>
                      <a:pt x="272" y="210"/>
                    </a:lnTo>
                    <a:lnTo>
                      <a:pt x="272" y="210"/>
                    </a:lnTo>
                    <a:lnTo>
                      <a:pt x="279" y="210"/>
                    </a:lnTo>
                    <a:lnTo>
                      <a:pt x="292" y="204"/>
                    </a:lnTo>
                    <a:lnTo>
                      <a:pt x="306" y="217"/>
                    </a:lnTo>
                    <a:lnTo>
                      <a:pt x="306" y="223"/>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61" name="Freeform 33"/>
              <p:cNvSpPr>
                <a:spLocks/>
              </p:cNvSpPr>
              <p:nvPr/>
            </p:nvSpPr>
            <p:spPr bwMode="auto">
              <a:xfrm>
                <a:off x="5016" y="1103"/>
                <a:ext cx="320" cy="498"/>
              </a:xfrm>
              <a:custGeom>
                <a:avLst/>
                <a:gdLst>
                  <a:gd name="T0" fmla="*/ 299 w 320"/>
                  <a:gd name="T1" fmla="*/ 229 h 498"/>
                  <a:gd name="T2" fmla="*/ 306 w 320"/>
                  <a:gd name="T3" fmla="*/ 242 h 498"/>
                  <a:gd name="T4" fmla="*/ 313 w 320"/>
                  <a:gd name="T5" fmla="*/ 229 h 498"/>
                  <a:gd name="T6" fmla="*/ 292 w 320"/>
                  <a:gd name="T7" fmla="*/ 255 h 498"/>
                  <a:gd name="T8" fmla="*/ 279 w 320"/>
                  <a:gd name="T9" fmla="*/ 268 h 498"/>
                  <a:gd name="T10" fmla="*/ 272 w 320"/>
                  <a:gd name="T11" fmla="*/ 287 h 498"/>
                  <a:gd name="T12" fmla="*/ 265 w 320"/>
                  <a:gd name="T13" fmla="*/ 300 h 498"/>
                  <a:gd name="T14" fmla="*/ 258 w 320"/>
                  <a:gd name="T15" fmla="*/ 312 h 498"/>
                  <a:gd name="T16" fmla="*/ 245 w 320"/>
                  <a:gd name="T17" fmla="*/ 300 h 498"/>
                  <a:gd name="T18" fmla="*/ 231 w 320"/>
                  <a:gd name="T19" fmla="*/ 306 h 498"/>
                  <a:gd name="T20" fmla="*/ 238 w 320"/>
                  <a:gd name="T21" fmla="*/ 319 h 498"/>
                  <a:gd name="T22" fmla="*/ 231 w 320"/>
                  <a:gd name="T23" fmla="*/ 325 h 498"/>
                  <a:gd name="T24" fmla="*/ 224 w 320"/>
                  <a:gd name="T25" fmla="*/ 319 h 498"/>
                  <a:gd name="T26" fmla="*/ 224 w 320"/>
                  <a:gd name="T27" fmla="*/ 332 h 498"/>
                  <a:gd name="T28" fmla="*/ 211 w 320"/>
                  <a:gd name="T29" fmla="*/ 332 h 498"/>
                  <a:gd name="T30" fmla="*/ 197 w 320"/>
                  <a:gd name="T31" fmla="*/ 319 h 498"/>
                  <a:gd name="T32" fmla="*/ 197 w 320"/>
                  <a:gd name="T33" fmla="*/ 312 h 498"/>
                  <a:gd name="T34" fmla="*/ 190 w 320"/>
                  <a:gd name="T35" fmla="*/ 344 h 498"/>
                  <a:gd name="T36" fmla="*/ 183 w 320"/>
                  <a:gd name="T37" fmla="*/ 370 h 498"/>
                  <a:gd name="T38" fmla="*/ 170 w 320"/>
                  <a:gd name="T39" fmla="*/ 376 h 498"/>
                  <a:gd name="T40" fmla="*/ 149 w 320"/>
                  <a:gd name="T41" fmla="*/ 402 h 498"/>
                  <a:gd name="T42" fmla="*/ 143 w 320"/>
                  <a:gd name="T43" fmla="*/ 415 h 498"/>
                  <a:gd name="T44" fmla="*/ 136 w 320"/>
                  <a:gd name="T45" fmla="*/ 402 h 498"/>
                  <a:gd name="T46" fmla="*/ 129 w 320"/>
                  <a:gd name="T47" fmla="*/ 402 h 498"/>
                  <a:gd name="T48" fmla="*/ 115 w 320"/>
                  <a:gd name="T49" fmla="*/ 408 h 498"/>
                  <a:gd name="T50" fmla="*/ 109 w 320"/>
                  <a:gd name="T51" fmla="*/ 434 h 498"/>
                  <a:gd name="T52" fmla="*/ 95 w 320"/>
                  <a:gd name="T53" fmla="*/ 498 h 498"/>
                  <a:gd name="T54" fmla="*/ 75 w 320"/>
                  <a:gd name="T55" fmla="*/ 478 h 498"/>
                  <a:gd name="T56" fmla="*/ 61 w 320"/>
                  <a:gd name="T57" fmla="*/ 466 h 498"/>
                  <a:gd name="T58" fmla="*/ 54 w 320"/>
                  <a:gd name="T59" fmla="*/ 427 h 498"/>
                  <a:gd name="T60" fmla="*/ 6 w 320"/>
                  <a:gd name="T61" fmla="*/ 268 h 498"/>
                  <a:gd name="T62" fmla="*/ 20 w 320"/>
                  <a:gd name="T63" fmla="*/ 281 h 498"/>
                  <a:gd name="T64" fmla="*/ 20 w 320"/>
                  <a:gd name="T65" fmla="*/ 261 h 498"/>
                  <a:gd name="T66" fmla="*/ 27 w 320"/>
                  <a:gd name="T67" fmla="*/ 249 h 498"/>
                  <a:gd name="T68" fmla="*/ 34 w 320"/>
                  <a:gd name="T69" fmla="*/ 229 h 498"/>
                  <a:gd name="T70" fmla="*/ 47 w 320"/>
                  <a:gd name="T71" fmla="*/ 191 h 498"/>
                  <a:gd name="T72" fmla="*/ 34 w 320"/>
                  <a:gd name="T73" fmla="*/ 153 h 498"/>
                  <a:gd name="T74" fmla="*/ 40 w 320"/>
                  <a:gd name="T75" fmla="*/ 108 h 498"/>
                  <a:gd name="T76" fmla="*/ 109 w 320"/>
                  <a:gd name="T77" fmla="*/ 32 h 498"/>
                  <a:gd name="T78" fmla="*/ 149 w 320"/>
                  <a:gd name="T79" fmla="*/ 0 h 498"/>
                  <a:gd name="T80" fmla="*/ 190 w 320"/>
                  <a:gd name="T81" fmla="*/ 25 h 498"/>
                  <a:gd name="T82" fmla="*/ 258 w 320"/>
                  <a:gd name="T83" fmla="*/ 166 h 498"/>
                  <a:gd name="T84" fmla="*/ 272 w 320"/>
                  <a:gd name="T85" fmla="*/ 210 h 498"/>
                  <a:gd name="T86" fmla="*/ 306 w 320"/>
                  <a:gd name="T87" fmla="*/ 217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0" h="498">
                    <a:moveTo>
                      <a:pt x="306" y="223"/>
                    </a:moveTo>
                    <a:lnTo>
                      <a:pt x="306" y="223"/>
                    </a:lnTo>
                    <a:lnTo>
                      <a:pt x="299" y="229"/>
                    </a:lnTo>
                    <a:lnTo>
                      <a:pt x="299" y="236"/>
                    </a:lnTo>
                    <a:lnTo>
                      <a:pt x="306" y="242"/>
                    </a:lnTo>
                    <a:lnTo>
                      <a:pt x="306" y="242"/>
                    </a:lnTo>
                    <a:lnTo>
                      <a:pt x="306" y="229"/>
                    </a:lnTo>
                    <a:lnTo>
                      <a:pt x="306" y="229"/>
                    </a:lnTo>
                    <a:lnTo>
                      <a:pt x="313" y="229"/>
                    </a:lnTo>
                    <a:lnTo>
                      <a:pt x="320" y="236"/>
                    </a:lnTo>
                    <a:lnTo>
                      <a:pt x="306" y="261"/>
                    </a:lnTo>
                    <a:lnTo>
                      <a:pt x="292" y="255"/>
                    </a:lnTo>
                    <a:lnTo>
                      <a:pt x="292" y="268"/>
                    </a:lnTo>
                    <a:lnTo>
                      <a:pt x="286" y="268"/>
                    </a:lnTo>
                    <a:lnTo>
                      <a:pt x="279" y="268"/>
                    </a:lnTo>
                    <a:lnTo>
                      <a:pt x="279" y="268"/>
                    </a:lnTo>
                    <a:lnTo>
                      <a:pt x="279" y="281"/>
                    </a:lnTo>
                    <a:lnTo>
                      <a:pt x="272" y="287"/>
                    </a:lnTo>
                    <a:lnTo>
                      <a:pt x="265" y="281"/>
                    </a:lnTo>
                    <a:lnTo>
                      <a:pt x="265" y="274"/>
                    </a:lnTo>
                    <a:lnTo>
                      <a:pt x="265" y="300"/>
                    </a:lnTo>
                    <a:lnTo>
                      <a:pt x="258" y="300"/>
                    </a:lnTo>
                    <a:lnTo>
                      <a:pt x="258" y="300"/>
                    </a:lnTo>
                    <a:lnTo>
                      <a:pt x="258" y="312"/>
                    </a:lnTo>
                    <a:lnTo>
                      <a:pt x="252" y="300"/>
                    </a:lnTo>
                    <a:lnTo>
                      <a:pt x="245" y="300"/>
                    </a:lnTo>
                    <a:lnTo>
                      <a:pt x="245" y="300"/>
                    </a:lnTo>
                    <a:lnTo>
                      <a:pt x="238" y="300"/>
                    </a:lnTo>
                    <a:lnTo>
                      <a:pt x="238" y="300"/>
                    </a:lnTo>
                    <a:lnTo>
                      <a:pt x="231" y="306"/>
                    </a:lnTo>
                    <a:lnTo>
                      <a:pt x="238" y="306"/>
                    </a:lnTo>
                    <a:lnTo>
                      <a:pt x="245" y="312"/>
                    </a:lnTo>
                    <a:lnTo>
                      <a:pt x="238" y="319"/>
                    </a:lnTo>
                    <a:lnTo>
                      <a:pt x="238" y="325"/>
                    </a:lnTo>
                    <a:lnTo>
                      <a:pt x="238" y="332"/>
                    </a:lnTo>
                    <a:lnTo>
                      <a:pt x="231" y="325"/>
                    </a:lnTo>
                    <a:lnTo>
                      <a:pt x="231" y="312"/>
                    </a:lnTo>
                    <a:lnTo>
                      <a:pt x="224" y="312"/>
                    </a:lnTo>
                    <a:lnTo>
                      <a:pt x="224" y="319"/>
                    </a:lnTo>
                    <a:lnTo>
                      <a:pt x="224" y="325"/>
                    </a:lnTo>
                    <a:lnTo>
                      <a:pt x="224" y="332"/>
                    </a:lnTo>
                    <a:lnTo>
                      <a:pt x="224" y="332"/>
                    </a:lnTo>
                    <a:lnTo>
                      <a:pt x="218" y="332"/>
                    </a:lnTo>
                    <a:lnTo>
                      <a:pt x="218" y="332"/>
                    </a:lnTo>
                    <a:lnTo>
                      <a:pt x="211" y="332"/>
                    </a:lnTo>
                    <a:lnTo>
                      <a:pt x="197" y="332"/>
                    </a:lnTo>
                    <a:lnTo>
                      <a:pt x="197" y="319"/>
                    </a:lnTo>
                    <a:lnTo>
                      <a:pt x="197" y="319"/>
                    </a:lnTo>
                    <a:lnTo>
                      <a:pt x="197" y="312"/>
                    </a:lnTo>
                    <a:lnTo>
                      <a:pt x="197" y="312"/>
                    </a:lnTo>
                    <a:lnTo>
                      <a:pt x="197" y="312"/>
                    </a:lnTo>
                    <a:lnTo>
                      <a:pt x="190" y="319"/>
                    </a:lnTo>
                    <a:lnTo>
                      <a:pt x="183" y="319"/>
                    </a:lnTo>
                    <a:lnTo>
                      <a:pt x="190" y="344"/>
                    </a:lnTo>
                    <a:lnTo>
                      <a:pt x="190" y="351"/>
                    </a:lnTo>
                    <a:lnTo>
                      <a:pt x="190" y="363"/>
                    </a:lnTo>
                    <a:lnTo>
                      <a:pt x="183" y="370"/>
                    </a:lnTo>
                    <a:lnTo>
                      <a:pt x="177" y="383"/>
                    </a:lnTo>
                    <a:lnTo>
                      <a:pt x="177" y="376"/>
                    </a:lnTo>
                    <a:lnTo>
                      <a:pt x="170" y="376"/>
                    </a:lnTo>
                    <a:lnTo>
                      <a:pt x="156" y="395"/>
                    </a:lnTo>
                    <a:lnTo>
                      <a:pt x="156" y="402"/>
                    </a:lnTo>
                    <a:lnTo>
                      <a:pt x="149" y="402"/>
                    </a:lnTo>
                    <a:lnTo>
                      <a:pt x="143" y="408"/>
                    </a:lnTo>
                    <a:lnTo>
                      <a:pt x="143" y="408"/>
                    </a:lnTo>
                    <a:lnTo>
                      <a:pt x="143" y="415"/>
                    </a:lnTo>
                    <a:lnTo>
                      <a:pt x="136" y="415"/>
                    </a:lnTo>
                    <a:lnTo>
                      <a:pt x="136" y="402"/>
                    </a:lnTo>
                    <a:lnTo>
                      <a:pt x="136" y="402"/>
                    </a:lnTo>
                    <a:lnTo>
                      <a:pt x="129" y="402"/>
                    </a:lnTo>
                    <a:lnTo>
                      <a:pt x="129" y="402"/>
                    </a:lnTo>
                    <a:lnTo>
                      <a:pt x="129" y="402"/>
                    </a:lnTo>
                    <a:lnTo>
                      <a:pt x="122" y="402"/>
                    </a:lnTo>
                    <a:lnTo>
                      <a:pt x="122" y="402"/>
                    </a:lnTo>
                    <a:lnTo>
                      <a:pt x="115" y="408"/>
                    </a:lnTo>
                    <a:lnTo>
                      <a:pt x="109" y="421"/>
                    </a:lnTo>
                    <a:lnTo>
                      <a:pt x="109" y="434"/>
                    </a:lnTo>
                    <a:lnTo>
                      <a:pt x="109" y="434"/>
                    </a:lnTo>
                    <a:lnTo>
                      <a:pt x="115" y="440"/>
                    </a:lnTo>
                    <a:lnTo>
                      <a:pt x="109" y="446"/>
                    </a:lnTo>
                    <a:lnTo>
                      <a:pt x="95" y="498"/>
                    </a:lnTo>
                    <a:lnTo>
                      <a:pt x="81" y="498"/>
                    </a:lnTo>
                    <a:lnTo>
                      <a:pt x="81" y="485"/>
                    </a:lnTo>
                    <a:lnTo>
                      <a:pt x="75" y="478"/>
                    </a:lnTo>
                    <a:lnTo>
                      <a:pt x="68" y="478"/>
                    </a:lnTo>
                    <a:lnTo>
                      <a:pt x="61" y="472"/>
                    </a:lnTo>
                    <a:lnTo>
                      <a:pt x="61" y="466"/>
                    </a:lnTo>
                    <a:lnTo>
                      <a:pt x="61" y="459"/>
                    </a:lnTo>
                    <a:lnTo>
                      <a:pt x="61" y="453"/>
                    </a:lnTo>
                    <a:lnTo>
                      <a:pt x="54" y="427"/>
                    </a:lnTo>
                    <a:lnTo>
                      <a:pt x="34" y="376"/>
                    </a:lnTo>
                    <a:lnTo>
                      <a:pt x="0" y="281"/>
                    </a:lnTo>
                    <a:lnTo>
                      <a:pt x="6" y="268"/>
                    </a:lnTo>
                    <a:lnTo>
                      <a:pt x="13" y="268"/>
                    </a:lnTo>
                    <a:lnTo>
                      <a:pt x="13" y="268"/>
                    </a:lnTo>
                    <a:lnTo>
                      <a:pt x="20" y="281"/>
                    </a:lnTo>
                    <a:lnTo>
                      <a:pt x="20" y="274"/>
                    </a:lnTo>
                    <a:lnTo>
                      <a:pt x="20" y="274"/>
                    </a:lnTo>
                    <a:lnTo>
                      <a:pt x="20" y="261"/>
                    </a:lnTo>
                    <a:lnTo>
                      <a:pt x="20" y="255"/>
                    </a:lnTo>
                    <a:lnTo>
                      <a:pt x="20" y="255"/>
                    </a:lnTo>
                    <a:lnTo>
                      <a:pt x="27" y="249"/>
                    </a:lnTo>
                    <a:lnTo>
                      <a:pt x="20" y="249"/>
                    </a:lnTo>
                    <a:lnTo>
                      <a:pt x="27" y="236"/>
                    </a:lnTo>
                    <a:lnTo>
                      <a:pt x="34" y="229"/>
                    </a:lnTo>
                    <a:lnTo>
                      <a:pt x="40" y="204"/>
                    </a:lnTo>
                    <a:lnTo>
                      <a:pt x="47" y="198"/>
                    </a:lnTo>
                    <a:lnTo>
                      <a:pt x="47" y="191"/>
                    </a:lnTo>
                    <a:lnTo>
                      <a:pt x="34" y="172"/>
                    </a:lnTo>
                    <a:lnTo>
                      <a:pt x="34" y="166"/>
                    </a:lnTo>
                    <a:lnTo>
                      <a:pt x="34" y="153"/>
                    </a:lnTo>
                    <a:lnTo>
                      <a:pt x="47" y="134"/>
                    </a:lnTo>
                    <a:lnTo>
                      <a:pt x="40" y="121"/>
                    </a:lnTo>
                    <a:lnTo>
                      <a:pt x="40" y="108"/>
                    </a:lnTo>
                    <a:lnTo>
                      <a:pt x="75" y="12"/>
                    </a:lnTo>
                    <a:lnTo>
                      <a:pt x="88" y="12"/>
                    </a:lnTo>
                    <a:lnTo>
                      <a:pt x="109" y="32"/>
                    </a:lnTo>
                    <a:lnTo>
                      <a:pt x="129" y="12"/>
                    </a:lnTo>
                    <a:lnTo>
                      <a:pt x="143" y="6"/>
                    </a:lnTo>
                    <a:lnTo>
                      <a:pt x="149" y="0"/>
                    </a:lnTo>
                    <a:lnTo>
                      <a:pt x="156" y="0"/>
                    </a:lnTo>
                    <a:lnTo>
                      <a:pt x="163" y="6"/>
                    </a:lnTo>
                    <a:lnTo>
                      <a:pt x="190" y="25"/>
                    </a:lnTo>
                    <a:lnTo>
                      <a:pt x="224" y="140"/>
                    </a:lnTo>
                    <a:lnTo>
                      <a:pt x="231" y="166"/>
                    </a:lnTo>
                    <a:lnTo>
                      <a:pt x="258" y="166"/>
                    </a:lnTo>
                    <a:lnTo>
                      <a:pt x="265" y="198"/>
                    </a:lnTo>
                    <a:lnTo>
                      <a:pt x="272" y="210"/>
                    </a:lnTo>
                    <a:lnTo>
                      <a:pt x="272" y="210"/>
                    </a:lnTo>
                    <a:lnTo>
                      <a:pt x="279" y="210"/>
                    </a:lnTo>
                    <a:lnTo>
                      <a:pt x="292" y="204"/>
                    </a:lnTo>
                    <a:lnTo>
                      <a:pt x="306" y="217"/>
                    </a:lnTo>
                    <a:lnTo>
                      <a:pt x="306" y="223"/>
                    </a:lnTo>
                    <a:lnTo>
                      <a:pt x="306" y="223"/>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62" name="Freeform 34"/>
              <p:cNvSpPr>
                <a:spLocks/>
              </p:cNvSpPr>
              <p:nvPr/>
            </p:nvSpPr>
            <p:spPr bwMode="auto">
              <a:xfrm>
                <a:off x="3047" y="1186"/>
                <a:ext cx="566" cy="632"/>
              </a:xfrm>
              <a:custGeom>
                <a:avLst/>
                <a:gdLst>
                  <a:gd name="T0" fmla="*/ 103 w 566"/>
                  <a:gd name="T1" fmla="*/ 38 h 632"/>
                  <a:gd name="T2" fmla="*/ 150 w 566"/>
                  <a:gd name="T3" fmla="*/ 0 h 632"/>
                  <a:gd name="T4" fmla="*/ 205 w 566"/>
                  <a:gd name="T5" fmla="*/ 70 h 632"/>
                  <a:gd name="T6" fmla="*/ 252 w 566"/>
                  <a:gd name="T7" fmla="*/ 89 h 632"/>
                  <a:gd name="T8" fmla="*/ 300 w 566"/>
                  <a:gd name="T9" fmla="*/ 76 h 632"/>
                  <a:gd name="T10" fmla="*/ 334 w 566"/>
                  <a:gd name="T11" fmla="*/ 95 h 632"/>
                  <a:gd name="T12" fmla="*/ 361 w 566"/>
                  <a:gd name="T13" fmla="*/ 115 h 632"/>
                  <a:gd name="T14" fmla="*/ 382 w 566"/>
                  <a:gd name="T15" fmla="*/ 115 h 632"/>
                  <a:gd name="T16" fmla="*/ 402 w 566"/>
                  <a:gd name="T17" fmla="*/ 127 h 632"/>
                  <a:gd name="T18" fmla="*/ 457 w 566"/>
                  <a:gd name="T19" fmla="*/ 115 h 632"/>
                  <a:gd name="T20" fmla="*/ 518 w 566"/>
                  <a:gd name="T21" fmla="*/ 121 h 632"/>
                  <a:gd name="T22" fmla="*/ 566 w 566"/>
                  <a:gd name="T23" fmla="*/ 134 h 632"/>
                  <a:gd name="T24" fmla="*/ 477 w 566"/>
                  <a:gd name="T25" fmla="*/ 178 h 632"/>
                  <a:gd name="T26" fmla="*/ 423 w 566"/>
                  <a:gd name="T27" fmla="*/ 236 h 632"/>
                  <a:gd name="T28" fmla="*/ 368 w 566"/>
                  <a:gd name="T29" fmla="*/ 287 h 632"/>
                  <a:gd name="T30" fmla="*/ 368 w 566"/>
                  <a:gd name="T31" fmla="*/ 351 h 632"/>
                  <a:gd name="T32" fmla="*/ 361 w 566"/>
                  <a:gd name="T33" fmla="*/ 357 h 632"/>
                  <a:gd name="T34" fmla="*/ 341 w 566"/>
                  <a:gd name="T35" fmla="*/ 376 h 632"/>
                  <a:gd name="T36" fmla="*/ 327 w 566"/>
                  <a:gd name="T37" fmla="*/ 395 h 632"/>
                  <a:gd name="T38" fmla="*/ 327 w 566"/>
                  <a:gd name="T39" fmla="*/ 408 h 632"/>
                  <a:gd name="T40" fmla="*/ 348 w 566"/>
                  <a:gd name="T41" fmla="*/ 415 h 632"/>
                  <a:gd name="T42" fmla="*/ 348 w 566"/>
                  <a:gd name="T43" fmla="*/ 427 h 632"/>
                  <a:gd name="T44" fmla="*/ 341 w 566"/>
                  <a:gd name="T45" fmla="*/ 485 h 632"/>
                  <a:gd name="T46" fmla="*/ 334 w 566"/>
                  <a:gd name="T47" fmla="*/ 497 h 632"/>
                  <a:gd name="T48" fmla="*/ 348 w 566"/>
                  <a:gd name="T49" fmla="*/ 504 h 632"/>
                  <a:gd name="T50" fmla="*/ 375 w 566"/>
                  <a:gd name="T51" fmla="*/ 517 h 632"/>
                  <a:gd name="T52" fmla="*/ 382 w 566"/>
                  <a:gd name="T53" fmla="*/ 529 h 632"/>
                  <a:gd name="T54" fmla="*/ 402 w 566"/>
                  <a:gd name="T55" fmla="*/ 536 h 632"/>
                  <a:gd name="T56" fmla="*/ 416 w 566"/>
                  <a:gd name="T57" fmla="*/ 549 h 632"/>
                  <a:gd name="T58" fmla="*/ 436 w 566"/>
                  <a:gd name="T59" fmla="*/ 568 h 632"/>
                  <a:gd name="T60" fmla="*/ 457 w 566"/>
                  <a:gd name="T61" fmla="*/ 587 h 632"/>
                  <a:gd name="T62" fmla="*/ 464 w 566"/>
                  <a:gd name="T63" fmla="*/ 600 h 632"/>
                  <a:gd name="T64" fmla="*/ 423 w 566"/>
                  <a:gd name="T65" fmla="*/ 625 h 632"/>
                  <a:gd name="T66" fmla="*/ 361 w 566"/>
                  <a:gd name="T67" fmla="*/ 632 h 632"/>
                  <a:gd name="T68" fmla="*/ 286 w 566"/>
                  <a:gd name="T69" fmla="*/ 632 h 632"/>
                  <a:gd name="T70" fmla="*/ 225 w 566"/>
                  <a:gd name="T71" fmla="*/ 632 h 632"/>
                  <a:gd name="T72" fmla="*/ 178 w 566"/>
                  <a:gd name="T73" fmla="*/ 632 h 632"/>
                  <a:gd name="T74" fmla="*/ 103 w 566"/>
                  <a:gd name="T75" fmla="*/ 632 h 632"/>
                  <a:gd name="T76" fmla="*/ 55 w 566"/>
                  <a:gd name="T77" fmla="*/ 593 h 632"/>
                  <a:gd name="T78" fmla="*/ 55 w 566"/>
                  <a:gd name="T79" fmla="*/ 561 h 632"/>
                  <a:gd name="T80" fmla="*/ 55 w 566"/>
                  <a:gd name="T81" fmla="*/ 491 h 632"/>
                  <a:gd name="T82" fmla="*/ 55 w 566"/>
                  <a:gd name="T83" fmla="*/ 434 h 632"/>
                  <a:gd name="T84" fmla="*/ 28 w 566"/>
                  <a:gd name="T85" fmla="*/ 402 h 632"/>
                  <a:gd name="T86" fmla="*/ 41 w 566"/>
                  <a:gd name="T87" fmla="*/ 389 h 632"/>
                  <a:gd name="T88" fmla="*/ 48 w 566"/>
                  <a:gd name="T89" fmla="*/ 370 h 632"/>
                  <a:gd name="T90" fmla="*/ 48 w 566"/>
                  <a:gd name="T91" fmla="*/ 325 h 632"/>
                  <a:gd name="T92" fmla="*/ 41 w 566"/>
                  <a:gd name="T93" fmla="*/ 319 h 632"/>
                  <a:gd name="T94" fmla="*/ 35 w 566"/>
                  <a:gd name="T95" fmla="*/ 293 h 632"/>
                  <a:gd name="T96" fmla="*/ 35 w 566"/>
                  <a:gd name="T97" fmla="*/ 261 h 632"/>
                  <a:gd name="T98" fmla="*/ 28 w 566"/>
                  <a:gd name="T99" fmla="*/ 249 h 632"/>
                  <a:gd name="T100" fmla="*/ 28 w 566"/>
                  <a:gd name="T101" fmla="*/ 204 h 632"/>
                  <a:gd name="T102" fmla="*/ 7 w 566"/>
                  <a:gd name="T103" fmla="*/ 127 h 632"/>
                  <a:gd name="T104" fmla="*/ 14 w 566"/>
                  <a:gd name="T105" fmla="*/ 83 h 632"/>
                  <a:gd name="T106" fmla="*/ 0 w 566"/>
                  <a:gd name="T107" fmla="*/ 38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66" h="632">
                    <a:moveTo>
                      <a:pt x="0" y="38"/>
                    </a:moveTo>
                    <a:lnTo>
                      <a:pt x="62" y="38"/>
                    </a:lnTo>
                    <a:lnTo>
                      <a:pt x="103" y="38"/>
                    </a:lnTo>
                    <a:lnTo>
                      <a:pt x="143" y="38"/>
                    </a:lnTo>
                    <a:lnTo>
                      <a:pt x="150" y="38"/>
                    </a:lnTo>
                    <a:lnTo>
                      <a:pt x="150" y="0"/>
                    </a:lnTo>
                    <a:lnTo>
                      <a:pt x="178" y="6"/>
                    </a:lnTo>
                    <a:lnTo>
                      <a:pt x="184" y="63"/>
                    </a:lnTo>
                    <a:lnTo>
                      <a:pt x="205" y="70"/>
                    </a:lnTo>
                    <a:lnTo>
                      <a:pt x="218" y="76"/>
                    </a:lnTo>
                    <a:lnTo>
                      <a:pt x="246" y="83"/>
                    </a:lnTo>
                    <a:lnTo>
                      <a:pt x="252" y="89"/>
                    </a:lnTo>
                    <a:lnTo>
                      <a:pt x="273" y="89"/>
                    </a:lnTo>
                    <a:lnTo>
                      <a:pt x="273" y="83"/>
                    </a:lnTo>
                    <a:lnTo>
                      <a:pt x="300" y="76"/>
                    </a:lnTo>
                    <a:lnTo>
                      <a:pt x="314" y="76"/>
                    </a:lnTo>
                    <a:lnTo>
                      <a:pt x="327" y="83"/>
                    </a:lnTo>
                    <a:lnTo>
                      <a:pt x="334" y="95"/>
                    </a:lnTo>
                    <a:lnTo>
                      <a:pt x="348" y="95"/>
                    </a:lnTo>
                    <a:lnTo>
                      <a:pt x="355" y="121"/>
                    </a:lnTo>
                    <a:lnTo>
                      <a:pt x="361" y="115"/>
                    </a:lnTo>
                    <a:lnTo>
                      <a:pt x="361" y="102"/>
                    </a:lnTo>
                    <a:lnTo>
                      <a:pt x="382" y="102"/>
                    </a:lnTo>
                    <a:lnTo>
                      <a:pt x="382" y="115"/>
                    </a:lnTo>
                    <a:lnTo>
                      <a:pt x="395" y="121"/>
                    </a:lnTo>
                    <a:lnTo>
                      <a:pt x="402" y="121"/>
                    </a:lnTo>
                    <a:lnTo>
                      <a:pt x="402" y="127"/>
                    </a:lnTo>
                    <a:lnTo>
                      <a:pt x="416" y="127"/>
                    </a:lnTo>
                    <a:lnTo>
                      <a:pt x="416" y="134"/>
                    </a:lnTo>
                    <a:lnTo>
                      <a:pt x="457" y="115"/>
                    </a:lnTo>
                    <a:lnTo>
                      <a:pt x="464" y="108"/>
                    </a:lnTo>
                    <a:lnTo>
                      <a:pt x="477" y="127"/>
                    </a:lnTo>
                    <a:lnTo>
                      <a:pt x="518" y="121"/>
                    </a:lnTo>
                    <a:lnTo>
                      <a:pt x="532" y="134"/>
                    </a:lnTo>
                    <a:lnTo>
                      <a:pt x="566" y="134"/>
                    </a:lnTo>
                    <a:lnTo>
                      <a:pt x="566" y="134"/>
                    </a:lnTo>
                    <a:lnTo>
                      <a:pt x="559" y="134"/>
                    </a:lnTo>
                    <a:lnTo>
                      <a:pt x="504" y="166"/>
                    </a:lnTo>
                    <a:lnTo>
                      <a:pt x="477" y="178"/>
                    </a:lnTo>
                    <a:lnTo>
                      <a:pt x="457" y="198"/>
                    </a:lnTo>
                    <a:lnTo>
                      <a:pt x="457" y="198"/>
                    </a:lnTo>
                    <a:lnTo>
                      <a:pt x="423" y="236"/>
                    </a:lnTo>
                    <a:lnTo>
                      <a:pt x="402" y="255"/>
                    </a:lnTo>
                    <a:lnTo>
                      <a:pt x="382" y="274"/>
                    </a:lnTo>
                    <a:lnTo>
                      <a:pt x="368" y="287"/>
                    </a:lnTo>
                    <a:lnTo>
                      <a:pt x="368" y="312"/>
                    </a:lnTo>
                    <a:lnTo>
                      <a:pt x="368" y="344"/>
                    </a:lnTo>
                    <a:lnTo>
                      <a:pt x="368" y="351"/>
                    </a:lnTo>
                    <a:lnTo>
                      <a:pt x="368" y="351"/>
                    </a:lnTo>
                    <a:lnTo>
                      <a:pt x="368" y="357"/>
                    </a:lnTo>
                    <a:lnTo>
                      <a:pt x="361" y="357"/>
                    </a:lnTo>
                    <a:lnTo>
                      <a:pt x="348" y="370"/>
                    </a:lnTo>
                    <a:lnTo>
                      <a:pt x="341" y="370"/>
                    </a:lnTo>
                    <a:lnTo>
                      <a:pt x="341" y="376"/>
                    </a:lnTo>
                    <a:lnTo>
                      <a:pt x="334" y="383"/>
                    </a:lnTo>
                    <a:lnTo>
                      <a:pt x="327" y="389"/>
                    </a:lnTo>
                    <a:lnTo>
                      <a:pt x="327" y="395"/>
                    </a:lnTo>
                    <a:lnTo>
                      <a:pt x="327" y="402"/>
                    </a:lnTo>
                    <a:lnTo>
                      <a:pt x="327" y="402"/>
                    </a:lnTo>
                    <a:lnTo>
                      <a:pt x="327" y="408"/>
                    </a:lnTo>
                    <a:lnTo>
                      <a:pt x="334" y="408"/>
                    </a:lnTo>
                    <a:lnTo>
                      <a:pt x="341" y="408"/>
                    </a:lnTo>
                    <a:lnTo>
                      <a:pt x="348" y="415"/>
                    </a:lnTo>
                    <a:lnTo>
                      <a:pt x="348" y="415"/>
                    </a:lnTo>
                    <a:lnTo>
                      <a:pt x="348" y="421"/>
                    </a:lnTo>
                    <a:lnTo>
                      <a:pt x="348" y="427"/>
                    </a:lnTo>
                    <a:lnTo>
                      <a:pt x="341" y="434"/>
                    </a:lnTo>
                    <a:lnTo>
                      <a:pt x="341" y="446"/>
                    </a:lnTo>
                    <a:lnTo>
                      <a:pt x="341" y="485"/>
                    </a:lnTo>
                    <a:lnTo>
                      <a:pt x="334" y="491"/>
                    </a:lnTo>
                    <a:lnTo>
                      <a:pt x="334" y="491"/>
                    </a:lnTo>
                    <a:lnTo>
                      <a:pt x="334" y="497"/>
                    </a:lnTo>
                    <a:lnTo>
                      <a:pt x="334" y="497"/>
                    </a:lnTo>
                    <a:lnTo>
                      <a:pt x="341" y="504"/>
                    </a:lnTo>
                    <a:lnTo>
                      <a:pt x="348" y="504"/>
                    </a:lnTo>
                    <a:lnTo>
                      <a:pt x="355" y="510"/>
                    </a:lnTo>
                    <a:lnTo>
                      <a:pt x="361" y="510"/>
                    </a:lnTo>
                    <a:lnTo>
                      <a:pt x="375" y="517"/>
                    </a:lnTo>
                    <a:lnTo>
                      <a:pt x="382" y="523"/>
                    </a:lnTo>
                    <a:lnTo>
                      <a:pt x="382" y="523"/>
                    </a:lnTo>
                    <a:lnTo>
                      <a:pt x="382" y="529"/>
                    </a:lnTo>
                    <a:lnTo>
                      <a:pt x="395" y="529"/>
                    </a:lnTo>
                    <a:lnTo>
                      <a:pt x="402" y="536"/>
                    </a:lnTo>
                    <a:lnTo>
                      <a:pt x="402" y="536"/>
                    </a:lnTo>
                    <a:lnTo>
                      <a:pt x="409" y="542"/>
                    </a:lnTo>
                    <a:lnTo>
                      <a:pt x="409" y="549"/>
                    </a:lnTo>
                    <a:lnTo>
                      <a:pt x="416" y="549"/>
                    </a:lnTo>
                    <a:lnTo>
                      <a:pt x="416" y="555"/>
                    </a:lnTo>
                    <a:lnTo>
                      <a:pt x="423" y="561"/>
                    </a:lnTo>
                    <a:lnTo>
                      <a:pt x="436" y="568"/>
                    </a:lnTo>
                    <a:lnTo>
                      <a:pt x="450" y="574"/>
                    </a:lnTo>
                    <a:lnTo>
                      <a:pt x="457" y="587"/>
                    </a:lnTo>
                    <a:lnTo>
                      <a:pt x="457" y="587"/>
                    </a:lnTo>
                    <a:lnTo>
                      <a:pt x="464" y="593"/>
                    </a:lnTo>
                    <a:lnTo>
                      <a:pt x="464" y="593"/>
                    </a:lnTo>
                    <a:lnTo>
                      <a:pt x="464" y="600"/>
                    </a:lnTo>
                    <a:lnTo>
                      <a:pt x="464" y="625"/>
                    </a:lnTo>
                    <a:lnTo>
                      <a:pt x="436" y="625"/>
                    </a:lnTo>
                    <a:lnTo>
                      <a:pt x="423" y="625"/>
                    </a:lnTo>
                    <a:lnTo>
                      <a:pt x="395" y="625"/>
                    </a:lnTo>
                    <a:lnTo>
                      <a:pt x="368" y="632"/>
                    </a:lnTo>
                    <a:lnTo>
                      <a:pt x="361" y="632"/>
                    </a:lnTo>
                    <a:lnTo>
                      <a:pt x="321" y="632"/>
                    </a:lnTo>
                    <a:lnTo>
                      <a:pt x="321" y="632"/>
                    </a:lnTo>
                    <a:lnTo>
                      <a:pt x="286" y="632"/>
                    </a:lnTo>
                    <a:lnTo>
                      <a:pt x="273" y="632"/>
                    </a:lnTo>
                    <a:lnTo>
                      <a:pt x="252" y="632"/>
                    </a:lnTo>
                    <a:lnTo>
                      <a:pt x="225" y="632"/>
                    </a:lnTo>
                    <a:lnTo>
                      <a:pt x="212" y="632"/>
                    </a:lnTo>
                    <a:lnTo>
                      <a:pt x="184" y="632"/>
                    </a:lnTo>
                    <a:lnTo>
                      <a:pt x="178" y="632"/>
                    </a:lnTo>
                    <a:lnTo>
                      <a:pt x="137" y="632"/>
                    </a:lnTo>
                    <a:lnTo>
                      <a:pt x="130" y="632"/>
                    </a:lnTo>
                    <a:lnTo>
                      <a:pt x="103" y="632"/>
                    </a:lnTo>
                    <a:lnTo>
                      <a:pt x="89" y="632"/>
                    </a:lnTo>
                    <a:lnTo>
                      <a:pt x="55" y="632"/>
                    </a:lnTo>
                    <a:lnTo>
                      <a:pt x="55" y="593"/>
                    </a:lnTo>
                    <a:lnTo>
                      <a:pt x="55" y="593"/>
                    </a:lnTo>
                    <a:lnTo>
                      <a:pt x="55" y="561"/>
                    </a:lnTo>
                    <a:lnTo>
                      <a:pt x="55" y="561"/>
                    </a:lnTo>
                    <a:lnTo>
                      <a:pt x="55" y="523"/>
                    </a:lnTo>
                    <a:lnTo>
                      <a:pt x="55" y="510"/>
                    </a:lnTo>
                    <a:lnTo>
                      <a:pt x="55" y="491"/>
                    </a:lnTo>
                    <a:lnTo>
                      <a:pt x="55" y="472"/>
                    </a:lnTo>
                    <a:lnTo>
                      <a:pt x="55" y="440"/>
                    </a:lnTo>
                    <a:lnTo>
                      <a:pt x="55" y="434"/>
                    </a:lnTo>
                    <a:lnTo>
                      <a:pt x="41" y="427"/>
                    </a:lnTo>
                    <a:lnTo>
                      <a:pt x="28" y="408"/>
                    </a:lnTo>
                    <a:lnTo>
                      <a:pt x="28" y="402"/>
                    </a:lnTo>
                    <a:lnTo>
                      <a:pt x="28" y="402"/>
                    </a:lnTo>
                    <a:lnTo>
                      <a:pt x="35" y="395"/>
                    </a:lnTo>
                    <a:lnTo>
                      <a:pt x="41" y="389"/>
                    </a:lnTo>
                    <a:lnTo>
                      <a:pt x="48" y="383"/>
                    </a:lnTo>
                    <a:lnTo>
                      <a:pt x="48" y="376"/>
                    </a:lnTo>
                    <a:lnTo>
                      <a:pt x="48" y="370"/>
                    </a:lnTo>
                    <a:lnTo>
                      <a:pt x="48" y="363"/>
                    </a:lnTo>
                    <a:lnTo>
                      <a:pt x="48" y="338"/>
                    </a:lnTo>
                    <a:lnTo>
                      <a:pt x="48" y="325"/>
                    </a:lnTo>
                    <a:lnTo>
                      <a:pt x="41" y="325"/>
                    </a:lnTo>
                    <a:lnTo>
                      <a:pt x="41" y="319"/>
                    </a:lnTo>
                    <a:lnTo>
                      <a:pt x="41" y="319"/>
                    </a:lnTo>
                    <a:lnTo>
                      <a:pt x="35" y="312"/>
                    </a:lnTo>
                    <a:lnTo>
                      <a:pt x="35" y="293"/>
                    </a:lnTo>
                    <a:lnTo>
                      <a:pt x="35" y="293"/>
                    </a:lnTo>
                    <a:lnTo>
                      <a:pt x="35" y="274"/>
                    </a:lnTo>
                    <a:lnTo>
                      <a:pt x="35" y="261"/>
                    </a:lnTo>
                    <a:lnTo>
                      <a:pt x="35" y="261"/>
                    </a:lnTo>
                    <a:lnTo>
                      <a:pt x="28" y="255"/>
                    </a:lnTo>
                    <a:lnTo>
                      <a:pt x="28" y="255"/>
                    </a:lnTo>
                    <a:lnTo>
                      <a:pt x="28" y="249"/>
                    </a:lnTo>
                    <a:lnTo>
                      <a:pt x="28" y="236"/>
                    </a:lnTo>
                    <a:lnTo>
                      <a:pt x="28" y="229"/>
                    </a:lnTo>
                    <a:lnTo>
                      <a:pt x="28" y="204"/>
                    </a:lnTo>
                    <a:lnTo>
                      <a:pt x="28" y="185"/>
                    </a:lnTo>
                    <a:lnTo>
                      <a:pt x="7" y="127"/>
                    </a:lnTo>
                    <a:lnTo>
                      <a:pt x="7" y="127"/>
                    </a:lnTo>
                    <a:lnTo>
                      <a:pt x="7" y="89"/>
                    </a:lnTo>
                    <a:lnTo>
                      <a:pt x="7" y="89"/>
                    </a:lnTo>
                    <a:lnTo>
                      <a:pt x="14" y="83"/>
                    </a:lnTo>
                    <a:lnTo>
                      <a:pt x="14" y="76"/>
                    </a:lnTo>
                    <a:lnTo>
                      <a:pt x="7" y="63"/>
                    </a:lnTo>
                    <a:lnTo>
                      <a:pt x="0" y="38"/>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63" name="Freeform 35"/>
              <p:cNvSpPr>
                <a:spLocks/>
              </p:cNvSpPr>
              <p:nvPr/>
            </p:nvSpPr>
            <p:spPr bwMode="auto">
              <a:xfrm>
                <a:off x="3047" y="1186"/>
                <a:ext cx="566" cy="632"/>
              </a:xfrm>
              <a:custGeom>
                <a:avLst/>
                <a:gdLst>
                  <a:gd name="T0" fmla="*/ 103 w 566"/>
                  <a:gd name="T1" fmla="*/ 38 h 632"/>
                  <a:gd name="T2" fmla="*/ 150 w 566"/>
                  <a:gd name="T3" fmla="*/ 0 h 632"/>
                  <a:gd name="T4" fmla="*/ 205 w 566"/>
                  <a:gd name="T5" fmla="*/ 70 h 632"/>
                  <a:gd name="T6" fmla="*/ 252 w 566"/>
                  <a:gd name="T7" fmla="*/ 89 h 632"/>
                  <a:gd name="T8" fmla="*/ 300 w 566"/>
                  <a:gd name="T9" fmla="*/ 76 h 632"/>
                  <a:gd name="T10" fmla="*/ 334 w 566"/>
                  <a:gd name="T11" fmla="*/ 95 h 632"/>
                  <a:gd name="T12" fmla="*/ 361 w 566"/>
                  <a:gd name="T13" fmla="*/ 115 h 632"/>
                  <a:gd name="T14" fmla="*/ 382 w 566"/>
                  <a:gd name="T15" fmla="*/ 115 h 632"/>
                  <a:gd name="T16" fmla="*/ 402 w 566"/>
                  <a:gd name="T17" fmla="*/ 127 h 632"/>
                  <a:gd name="T18" fmla="*/ 457 w 566"/>
                  <a:gd name="T19" fmla="*/ 115 h 632"/>
                  <a:gd name="T20" fmla="*/ 518 w 566"/>
                  <a:gd name="T21" fmla="*/ 121 h 632"/>
                  <a:gd name="T22" fmla="*/ 566 w 566"/>
                  <a:gd name="T23" fmla="*/ 134 h 632"/>
                  <a:gd name="T24" fmla="*/ 477 w 566"/>
                  <a:gd name="T25" fmla="*/ 178 h 632"/>
                  <a:gd name="T26" fmla="*/ 423 w 566"/>
                  <a:gd name="T27" fmla="*/ 236 h 632"/>
                  <a:gd name="T28" fmla="*/ 368 w 566"/>
                  <a:gd name="T29" fmla="*/ 287 h 632"/>
                  <a:gd name="T30" fmla="*/ 368 w 566"/>
                  <a:gd name="T31" fmla="*/ 351 h 632"/>
                  <a:gd name="T32" fmla="*/ 361 w 566"/>
                  <a:gd name="T33" fmla="*/ 357 h 632"/>
                  <a:gd name="T34" fmla="*/ 341 w 566"/>
                  <a:gd name="T35" fmla="*/ 376 h 632"/>
                  <a:gd name="T36" fmla="*/ 327 w 566"/>
                  <a:gd name="T37" fmla="*/ 395 h 632"/>
                  <a:gd name="T38" fmla="*/ 327 w 566"/>
                  <a:gd name="T39" fmla="*/ 408 h 632"/>
                  <a:gd name="T40" fmla="*/ 348 w 566"/>
                  <a:gd name="T41" fmla="*/ 415 h 632"/>
                  <a:gd name="T42" fmla="*/ 348 w 566"/>
                  <a:gd name="T43" fmla="*/ 427 h 632"/>
                  <a:gd name="T44" fmla="*/ 341 w 566"/>
                  <a:gd name="T45" fmla="*/ 485 h 632"/>
                  <a:gd name="T46" fmla="*/ 334 w 566"/>
                  <a:gd name="T47" fmla="*/ 497 h 632"/>
                  <a:gd name="T48" fmla="*/ 348 w 566"/>
                  <a:gd name="T49" fmla="*/ 504 h 632"/>
                  <a:gd name="T50" fmla="*/ 375 w 566"/>
                  <a:gd name="T51" fmla="*/ 517 h 632"/>
                  <a:gd name="T52" fmla="*/ 382 w 566"/>
                  <a:gd name="T53" fmla="*/ 529 h 632"/>
                  <a:gd name="T54" fmla="*/ 402 w 566"/>
                  <a:gd name="T55" fmla="*/ 536 h 632"/>
                  <a:gd name="T56" fmla="*/ 416 w 566"/>
                  <a:gd name="T57" fmla="*/ 549 h 632"/>
                  <a:gd name="T58" fmla="*/ 436 w 566"/>
                  <a:gd name="T59" fmla="*/ 568 h 632"/>
                  <a:gd name="T60" fmla="*/ 457 w 566"/>
                  <a:gd name="T61" fmla="*/ 587 h 632"/>
                  <a:gd name="T62" fmla="*/ 464 w 566"/>
                  <a:gd name="T63" fmla="*/ 600 h 632"/>
                  <a:gd name="T64" fmla="*/ 423 w 566"/>
                  <a:gd name="T65" fmla="*/ 625 h 632"/>
                  <a:gd name="T66" fmla="*/ 361 w 566"/>
                  <a:gd name="T67" fmla="*/ 632 h 632"/>
                  <a:gd name="T68" fmla="*/ 286 w 566"/>
                  <a:gd name="T69" fmla="*/ 632 h 632"/>
                  <a:gd name="T70" fmla="*/ 225 w 566"/>
                  <a:gd name="T71" fmla="*/ 632 h 632"/>
                  <a:gd name="T72" fmla="*/ 178 w 566"/>
                  <a:gd name="T73" fmla="*/ 632 h 632"/>
                  <a:gd name="T74" fmla="*/ 103 w 566"/>
                  <a:gd name="T75" fmla="*/ 632 h 632"/>
                  <a:gd name="T76" fmla="*/ 55 w 566"/>
                  <a:gd name="T77" fmla="*/ 593 h 632"/>
                  <a:gd name="T78" fmla="*/ 55 w 566"/>
                  <a:gd name="T79" fmla="*/ 561 h 632"/>
                  <a:gd name="T80" fmla="*/ 55 w 566"/>
                  <a:gd name="T81" fmla="*/ 491 h 632"/>
                  <a:gd name="T82" fmla="*/ 55 w 566"/>
                  <a:gd name="T83" fmla="*/ 434 h 632"/>
                  <a:gd name="T84" fmla="*/ 28 w 566"/>
                  <a:gd name="T85" fmla="*/ 402 h 632"/>
                  <a:gd name="T86" fmla="*/ 41 w 566"/>
                  <a:gd name="T87" fmla="*/ 389 h 632"/>
                  <a:gd name="T88" fmla="*/ 48 w 566"/>
                  <a:gd name="T89" fmla="*/ 370 h 632"/>
                  <a:gd name="T90" fmla="*/ 48 w 566"/>
                  <a:gd name="T91" fmla="*/ 325 h 632"/>
                  <a:gd name="T92" fmla="*/ 41 w 566"/>
                  <a:gd name="T93" fmla="*/ 319 h 632"/>
                  <a:gd name="T94" fmla="*/ 35 w 566"/>
                  <a:gd name="T95" fmla="*/ 293 h 632"/>
                  <a:gd name="T96" fmla="*/ 35 w 566"/>
                  <a:gd name="T97" fmla="*/ 261 h 632"/>
                  <a:gd name="T98" fmla="*/ 28 w 566"/>
                  <a:gd name="T99" fmla="*/ 249 h 632"/>
                  <a:gd name="T100" fmla="*/ 28 w 566"/>
                  <a:gd name="T101" fmla="*/ 204 h 632"/>
                  <a:gd name="T102" fmla="*/ 7 w 566"/>
                  <a:gd name="T103" fmla="*/ 127 h 632"/>
                  <a:gd name="T104" fmla="*/ 14 w 566"/>
                  <a:gd name="T105" fmla="*/ 83 h 632"/>
                  <a:gd name="T106" fmla="*/ 0 w 566"/>
                  <a:gd name="T107" fmla="*/ 38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66" h="632">
                    <a:moveTo>
                      <a:pt x="35" y="38"/>
                    </a:moveTo>
                    <a:lnTo>
                      <a:pt x="62" y="38"/>
                    </a:lnTo>
                    <a:lnTo>
                      <a:pt x="103" y="38"/>
                    </a:lnTo>
                    <a:lnTo>
                      <a:pt x="143" y="38"/>
                    </a:lnTo>
                    <a:lnTo>
                      <a:pt x="150" y="38"/>
                    </a:lnTo>
                    <a:lnTo>
                      <a:pt x="150" y="0"/>
                    </a:lnTo>
                    <a:lnTo>
                      <a:pt x="178" y="6"/>
                    </a:lnTo>
                    <a:lnTo>
                      <a:pt x="184" y="63"/>
                    </a:lnTo>
                    <a:lnTo>
                      <a:pt x="205" y="70"/>
                    </a:lnTo>
                    <a:lnTo>
                      <a:pt x="218" y="76"/>
                    </a:lnTo>
                    <a:lnTo>
                      <a:pt x="246" y="83"/>
                    </a:lnTo>
                    <a:lnTo>
                      <a:pt x="252" y="89"/>
                    </a:lnTo>
                    <a:lnTo>
                      <a:pt x="273" y="89"/>
                    </a:lnTo>
                    <a:lnTo>
                      <a:pt x="273" y="83"/>
                    </a:lnTo>
                    <a:lnTo>
                      <a:pt x="300" y="76"/>
                    </a:lnTo>
                    <a:lnTo>
                      <a:pt x="314" y="76"/>
                    </a:lnTo>
                    <a:lnTo>
                      <a:pt x="327" y="83"/>
                    </a:lnTo>
                    <a:lnTo>
                      <a:pt x="334" y="95"/>
                    </a:lnTo>
                    <a:lnTo>
                      <a:pt x="348" y="95"/>
                    </a:lnTo>
                    <a:lnTo>
                      <a:pt x="355" y="121"/>
                    </a:lnTo>
                    <a:lnTo>
                      <a:pt x="361" y="115"/>
                    </a:lnTo>
                    <a:lnTo>
                      <a:pt x="361" y="102"/>
                    </a:lnTo>
                    <a:lnTo>
                      <a:pt x="382" y="102"/>
                    </a:lnTo>
                    <a:lnTo>
                      <a:pt x="382" y="115"/>
                    </a:lnTo>
                    <a:lnTo>
                      <a:pt x="395" y="121"/>
                    </a:lnTo>
                    <a:lnTo>
                      <a:pt x="402" y="121"/>
                    </a:lnTo>
                    <a:lnTo>
                      <a:pt x="402" y="127"/>
                    </a:lnTo>
                    <a:lnTo>
                      <a:pt x="416" y="127"/>
                    </a:lnTo>
                    <a:lnTo>
                      <a:pt x="416" y="134"/>
                    </a:lnTo>
                    <a:lnTo>
                      <a:pt x="457" y="115"/>
                    </a:lnTo>
                    <a:lnTo>
                      <a:pt x="464" y="108"/>
                    </a:lnTo>
                    <a:lnTo>
                      <a:pt x="477" y="127"/>
                    </a:lnTo>
                    <a:lnTo>
                      <a:pt x="518" y="121"/>
                    </a:lnTo>
                    <a:lnTo>
                      <a:pt x="532" y="134"/>
                    </a:lnTo>
                    <a:lnTo>
                      <a:pt x="566" y="134"/>
                    </a:lnTo>
                    <a:lnTo>
                      <a:pt x="566" y="134"/>
                    </a:lnTo>
                    <a:lnTo>
                      <a:pt x="559" y="134"/>
                    </a:lnTo>
                    <a:lnTo>
                      <a:pt x="504" y="166"/>
                    </a:lnTo>
                    <a:lnTo>
                      <a:pt x="477" y="178"/>
                    </a:lnTo>
                    <a:lnTo>
                      <a:pt x="457" y="198"/>
                    </a:lnTo>
                    <a:lnTo>
                      <a:pt x="457" y="198"/>
                    </a:lnTo>
                    <a:lnTo>
                      <a:pt x="423" y="236"/>
                    </a:lnTo>
                    <a:lnTo>
                      <a:pt x="402" y="255"/>
                    </a:lnTo>
                    <a:lnTo>
                      <a:pt x="382" y="274"/>
                    </a:lnTo>
                    <a:lnTo>
                      <a:pt x="368" y="287"/>
                    </a:lnTo>
                    <a:lnTo>
                      <a:pt x="368" y="312"/>
                    </a:lnTo>
                    <a:lnTo>
                      <a:pt x="368" y="344"/>
                    </a:lnTo>
                    <a:lnTo>
                      <a:pt x="368" y="351"/>
                    </a:lnTo>
                    <a:lnTo>
                      <a:pt x="368" y="351"/>
                    </a:lnTo>
                    <a:lnTo>
                      <a:pt x="368" y="357"/>
                    </a:lnTo>
                    <a:lnTo>
                      <a:pt x="361" y="357"/>
                    </a:lnTo>
                    <a:lnTo>
                      <a:pt x="348" y="370"/>
                    </a:lnTo>
                    <a:lnTo>
                      <a:pt x="341" y="370"/>
                    </a:lnTo>
                    <a:lnTo>
                      <a:pt x="341" y="376"/>
                    </a:lnTo>
                    <a:lnTo>
                      <a:pt x="334" y="383"/>
                    </a:lnTo>
                    <a:lnTo>
                      <a:pt x="327" y="389"/>
                    </a:lnTo>
                    <a:lnTo>
                      <a:pt x="327" y="395"/>
                    </a:lnTo>
                    <a:lnTo>
                      <a:pt x="327" y="402"/>
                    </a:lnTo>
                    <a:lnTo>
                      <a:pt x="327" y="402"/>
                    </a:lnTo>
                    <a:lnTo>
                      <a:pt x="327" y="408"/>
                    </a:lnTo>
                    <a:lnTo>
                      <a:pt x="334" y="408"/>
                    </a:lnTo>
                    <a:lnTo>
                      <a:pt x="341" y="408"/>
                    </a:lnTo>
                    <a:lnTo>
                      <a:pt x="348" y="415"/>
                    </a:lnTo>
                    <a:lnTo>
                      <a:pt x="348" y="415"/>
                    </a:lnTo>
                    <a:lnTo>
                      <a:pt x="348" y="421"/>
                    </a:lnTo>
                    <a:lnTo>
                      <a:pt x="348" y="427"/>
                    </a:lnTo>
                    <a:lnTo>
                      <a:pt x="341" y="434"/>
                    </a:lnTo>
                    <a:lnTo>
                      <a:pt x="341" y="446"/>
                    </a:lnTo>
                    <a:lnTo>
                      <a:pt x="341" y="485"/>
                    </a:lnTo>
                    <a:lnTo>
                      <a:pt x="334" y="491"/>
                    </a:lnTo>
                    <a:lnTo>
                      <a:pt x="334" y="491"/>
                    </a:lnTo>
                    <a:lnTo>
                      <a:pt x="334" y="497"/>
                    </a:lnTo>
                    <a:lnTo>
                      <a:pt x="334" y="497"/>
                    </a:lnTo>
                    <a:lnTo>
                      <a:pt x="341" y="504"/>
                    </a:lnTo>
                    <a:lnTo>
                      <a:pt x="348" y="504"/>
                    </a:lnTo>
                    <a:lnTo>
                      <a:pt x="355" y="510"/>
                    </a:lnTo>
                    <a:lnTo>
                      <a:pt x="361" y="510"/>
                    </a:lnTo>
                    <a:lnTo>
                      <a:pt x="375" y="517"/>
                    </a:lnTo>
                    <a:lnTo>
                      <a:pt x="382" y="523"/>
                    </a:lnTo>
                    <a:lnTo>
                      <a:pt x="382" y="523"/>
                    </a:lnTo>
                    <a:lnTo>
                      <a:pt x="382" y="529"/>
                    </a:lnTo>
                    <a:lnTo>
                      <a:pt x="395" y="529"/>
                    </a:lnTo>
                    <a:lnTo>
                      <a:pt x="402" y="536"/>
                    </a:lnTo>
                    <a:lnTo>
                      <a:pt x="402" y="536"/>
                    </a:lnTo>
                    <a:lnTo>
                      <a:pt x="409" y="542"/>
                    </a:lnTo>
                    <a:lnTo>
                      <a:pt x="409" y="549"/>
                    </a:lnTo>
                    <a:lnTo>
                      <a:pt x="416" y="549"/>
                    </a:lnTo>
                    <a:lnTo>
                      <a:pt x="416" y="555"/>
                    </a:lnTo>
                    <a:lnTo>
                      <a:pt x="423" y="561"/>
                    </a:lnTo>
                    <a:lnTo>
                      <a:pt x="436" y="568"/>
                    </a:lnTo>
                    <a:lnTo>
                      <a:pt x="450" y="574"/>
                    </a:lnTo>
                    <a:lnTo>
                      <a:pt x="457" y="587"/>
                    </a:lnTo>
                    <a:lnTo>
                      <a:pt x="457" y="587"/>
                    </a:lnTo>
                    <a:lnTo>
                      <a:pt x="464" y="593"/>
                    </a:lnTo>
                    <a:lnTo>
                      <a:pt x="464" y="593"/>
                    </a:lnTo>
                    <a:lnTo>
                      <a:pt x="464" y="600"/>
                    </a:lnTo>
                    <a:lnTo>
                      <a:pt x="464" y="625"/>
                    </a:lnTo>
                    <a:lnTo>
                      <a:pt x="436" y="625"/>
                    </a:lnTo>
                    <a:lnTo>
                      <a:pt x="423" y="625"/>
                    </a:lnTo>
                    <a:lnTo>
                      <a:pt x="395" y="625"/>
                    </a:lnTo>
                    <a:lnTo>
                      <a:pt x="368" y="632"/>
                    </a:lnTo>
                    <a:lnTo>
                      <a:pt x="361" y="632"/>
                    </a:lnTo>
                    <a:lnTo>
                      <a:pt x="321" y="632"/>
                    </a:lnTo>
                    <a:lnTo>
                      <a:pt x="321" y="632"/>
                    </a:lnTo>
                    <a:lnTo>
                      <a:pt x="286" y="632"/>
                    </a:lnTo>
                    <a:lnTo>
                      <a:pt x="273" y="632"/>
                    </a:lnTo>
                    <a:lnTo>
                      <a:pt x="252" y="632"/>
                    </a:lnTo>
                    <a:lnTo>
                      <a:pt x="225" y="632"/>
                    </a:lnTo>
                    <a:lnTo>
                      <a:pt x="212" y="632"/>
                    </a:lnTo>
                    <a:lnTo>
                      <a:pt x="184" y="632"/>
                    </a:lnTo>
                    <a:lnTo>
                      <a:pt x="178" y="632"/>
                    </a:lnTo>
                    <a:lnTo>
                      <a:pt x="137" y="632"/>
                    </a:lnTo>
                    <a:lnTo>
                      <a:pt x="130" y="632"/>
                    </a:lnTo>
                    <a:lnTo>
                      <a:pt x="103" y="632"/>
                    </a:lnTo>
                    <a:lnTo>
                      <a:pt x="89" y="632"/>
                    </a:lnTo>
                    <a:lnTo>
                      <a:pt x="55" y="632"/>
                    </a:lnTo>
                    <a:lnTo>
                      <a:pt x="55" y="593"/>
                    </a:lnTo>
                    <a:lnTo>
                      <a:pt x="55" y="593"/>
                    </a:lnTo>
                    <a:lnTo>
                      <a:pt x="55" y="561"/>
                    </a:lnTo>
                    <a:lnTo>
                      <a:pt x="55" y="561"/>
                    </a:lnTo>
                    <a:lnTo>
                      <a:pt x="55" y="523"/>
                    </a:lnTo>
                    <a:lnTo>
                      <a:pt x="55" y="510"/>
                    </a:lnTo>
                    <a:lnTo>
                      <a:pt x="55" y="491"/>
                    </a:lnTo>
                    <a:lnTo>
                      <a:pt x="55" y="472"/>
                    </a:lnTo>
                    <a:lnTo>
                      <a:pt x="55" y="440"/>
                    </a:lnTo>
                    <a:lnTo>
                      <a:pt x="55" y="434"/>
                    </a:lnTo>
                    <a:lnTo>
                      <a:pt x="41" y="427"/>
                    </a:lnTo>
                    <a:lnTo>
                      <a:pt x="28" y="408"/>
                    </a:lnTo>
                    <a:lnTo>
                      <a:pt x="28" y="402"/>
                    </a:lnTo>
                    <a:lnTo>
                      <a:pt x="28" y="402"/>
                    </a:lnTo>
                    <a:lnTo>
                      <a:pt x="35" y="395"/>
                    </a:lnTo>
                    <a:lnTo>
                      <a:pt x="41" y="389"/>
                    </a:lnTo>
                    <a:lnTo>
                      <a:pt x="48" y="383"/>
                    </a:lnTo>
                    <a:lnTo>
                      <a:pt x="48" y="376"/>
                    </a:lnTo>
                    <a:lnTo>
                      <a:pt x="48" y="370"/>
                    </a:lnTo>
                    <a:lnTo>
                      <a:pt x="48" y="363"/>
                    </a:lnTo>
                    <a:lnTo>
                      <a:pt x="48" y="338"/>
                    </a:lnTo>
                    <a:lnTo>
                      <a:pt x="48" y="325"/>
                    </a:lnTo>
                    <a:lnTo>
                      <a:pt x="41" y="325"/>
                    </a:lnTo>
                    <a:lnTo>
                      <a:pt x="41" y="319"/>
                    </a:lnTo>
                    <a:lnTo>
                      <a:pt x="41" y="319"/>
                    </a:lnTo>
                    <a:lnTo>
                      <a:pt x="35" y="312"/>
                    </a:lnTo>
                    <a:lnTo>
                      <a:pt x="35" y="293"/>
                    </a:lnTo>
                    <a:lnTo>
                      <a:pt x="35" y="293"/>
                    </a:lnTo>
                    <a:lnTo>
                      <a:pt x="35" y="274"/>
                    </a:lnTo>
                    <a:lnTo>
                      <a:pt x="35" y="261"/>
                    </a:lnTo>
                    <a:lnTo>
                      <a:pt x="35" y="261"/>
                    </a:lnTo>
                    <a:lnTo>
                      <a:pt x="28" y="255"/>
                    </a:lnTo>
                    <a:lnTo>
                      <a:pt x="28" y="255"/>
                    </a:lnTo>
                    <a:lnTo>
                      <a:pt x="28" y="249"/>
                    </a:lnTo>
                    <a:lnTo>
                      <a:pt x="28" y="236"/>
                    </a:lnTo>
                    <a:lnTo>
                      <a:pt x="28" y="229"/>
                    </a:lnTo>
                    <a:lnTo>
                      <a:pt x="28" y="204"/>
                    </a:lnTo>
                    <a:lnTo>
                      <a:pt x="28" y="185"/>
                    </a:lnTo>
                    <a:lnTo>
                      <a:pt x="7" y="127"/>
                    </a:lnTo>
                    <a:lnTo>
                      <a:pt x="7" y="127"/>
                    </a:lnTo>
                    <a:lnTo>
                      <a:pt x="7" y="89"/>
                    </a:lnTo>
                    <a:lnTo>
                      <a:pt x="7" y="89"/>
                    </a:lnTo>
                    <a:lnTo>
                      <a:pt x="14" y="83"/>
                    </a:lnTo>
                    <a:lnTo>
                      <a:pt x="14" y="76"/>
                    </a:lnTo>
                    <a:lnTo>
                      <a:pt x="7" y="63"/>
                    </a:lnTo>
                    <a:lnTo>
                      <a:pt x="0" y="38"/>
                    </a:lnTo>
                    <a:lnTo>
                      <a:pt x="35" y="38"/>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64" name="Freeform 36"/>
              <p:cNvSpPr>
                <a:spLocks/>
              </p:cNvSpPr>
              <p:nvPr/>
            </p:nvSpPr>
            <p:spPr bwMode="auto">
              <a:xfrm>
                <a:off x="2530" y="1198"/>
                <a:ext cx="565" cy="358"/>
              </a:xfrm>
              <a:custGeom>
                <a:avLst/>
                <a:gdLst>
                  <a:gd name="T0" fmla="*/ 27 w 565"/>
                  <a:gd name="T1" fmla="*/ 0 h 358"/>
                  <a:gd name="T2" fmla="*/ 109 w 565"/>
                  <a:gd name="T3" fmla="*/ 7 h 358"/>
                  <a:gd name="T4" fmla="*/ 177 w 565"/>
                  <a:gd name="T5" fmla="*/ 13 h 358"/>
                  <a:gd name="T6" fmla="*/ 211 w 565"/>
                  <a:gd name="T7" fmla="*/ 13 h 358"/>
                  <a:gd name="T8" fmla="*/ 300 w 565"/>
                  <a:gd name="T9" fmla="*/ 20 h 358"/>
                  <a:gd name="T10" fmla="*/ 306 w 565"/>
                  <a:gd name="T11" fmla="*/ 20 h 358"/>
                  <a:gd name="T12" fmla="*/ 354 w 565"/>
                  <a:gd name="T13" fmla="*/ 20 h 358"/>
                  <a:gd name="T14" fmla="*/ 395 w 565"/>
                  <a:gd name="T15" fmla="*/ 26 h 358"/>
                  <a:gd name="T16" fmla="*/ 470 w 565"/>
                  <a:gd name="T17" fmla="*/ 26 h 358"/>
                  <a:gd name="T18" fmla="*/ 517 w 565"/>
                  <a:gd name="T19" fmla="*/ 26 h 358"/>
                  <a:gd name="T20" fmla="*/ 524 w 565"/>
                  <a:gd name="T21" fmla="*/ 51 h 358"/>
                  <a:gd name="T22" fmla="*/ 531 w 565"/>
                  <a:gd name="T23" fmla="*/ 64 h 358"/>
                  <a:gd name="T24" fmla="*/ 531 w 565"/>
                  <a:gd name="T25" fmla="*/ 71 h 358"/>
                  <a:gd name="T26" fmla="*/ 524 w 565"/>
                  <a:gd name="T27" fmla="*/ 77 h 358"/>
                  <a:gd name="T28" fmla="*/ 524 w 565"/>
                  <a:gd name="T29" fmla="*/ 77 h 358"/>
                  <a:gd name="T30" fmla="*/ 524 w 565"/>
                  <a:gd name="T31" fmla="*/ 115 h 358"/>
                  <a:gd name="T32" fmla="*/ 524 w 565"/>
                  <a:gd name="T33" fmla="*/ 115 h 358"/>
                  <a:gd name="T34" fmla="*/ 545 w 565"/>
                  <a:gd name="T35" fmla="*/ 173 h 358"/>
                  <a:gd name="T36" fmla="*/ 545 w 565"/>
                  <a:gd name="T37" fmla="*/ 192 h 358"/>
                  <a:gd name="T38" fmla="*/ 545 w 565"/>
                  <a:gd name="T39" fmla="*/ 217 h 358"/>
                  <a:gd name="T40" fmla="*/ 545 w 565"/>
                  <a:gd name="T41" fmla="*/ 224 h 358"/>
                  <a:gd name="T42" fmla="*/ 545 w 565"/>
                  <a:gd name="T43" fmla="*/ 237 h 358"/>
                  <a:gd name="T44" fmla="*/ 545 w 565"/>
                  <a:gd name="T45" fmla="*/ 243 h 358"/>
                  <a:gd name="T46" fmla="*/ 545 w 565"/>
                  <a:gd name="T47" fmla="*/ 243 h 358"/>
                  <a:gd name="T48" fmla="*/ 552 w 565"/>
                  <a:gd name="T49" fmla="*/ 249 h 358"/>
                  <a:gd name="T50" fmla="*/ 552 w 565"/>
                  <a:gd name="T51" fmla="*/ 249 h 358"/>
                  <a:gd name="T52" fmla="*/ 552 w 565"/>
                  <a:gd name="T53" fmla="*/ 262 h 358"/>
                  <a:gd name="T54" fmla="*/ 552 w 565"/>
                  <a:gd name="T55" fmla="*/ 281 h 358"/>
                  <a:gd name="T56" fmla="*/ 552 w 565"/>
                  <a:gd name="T57" fmla="*/ 281 h 358"/>
                  <a:gd name="T58" fmla="*/ 552 w 565"/>
                  <a:gd name="T59" fmla="*/ 300 h 358"/>
                  <a:gd name="T60" fmla="*/ 558 w 565"/>
                  <a:gd name="T61" fmla="*/ 307 h 358"/>
                  <a:gd name="T62" fmla="*/ 558 w 565"/>
                  <a:gd name="T63" fmla="*/ 307 h 358"/>
                  <a:gd name="T64" fmla="*/ 558 w 565"/>
                  <a:gd name="T65" fmla="*/ 313 h 358"/>
                  <a:gd name="T66" fmla="*/ 565 w 565"/>
                  <a:gd name="T67" fmla="*/ 313 h 358"/>
                  <a:gd name="T68" fmla="*/ 565 w 565"/>
                  <a:gd name="T69" fmla="*/ 326 h 358"/>
                  <a:gd name="T70" fmla="*/ 565 w 565"/>
                  <a:gd name="T71" fmla="*/ 351 h 358"/>
                  <a:gd name="T72" fmla="*/ 565 w 565"/>
                  <a:gd name="T73" fmla="*/ 358 h 358"/>
                  <a:gd name="T74" fmla="*/ 517 w 565"/>
                  <a:gd name="T75" fmla="*/ 358 h 358"/>
                  <a:gd name="T76" fmla="*/ 456 w 565"/>
                  <a:gd name="T77" fmla="*/ 358 h 358"/>
                  <a:gd name="T78" fmla="*/ 456 w 565"/>
                  <a:gd name="T79" fmla="*/ 358 h 358"/>
                  <a:gd name="T80" fmla="*/ 402 w 565"/>
                  <a:gd name="T81" fmla="*/ 351 h 358"/>
                  <a:gd name="T82" fmla="*/ 381 w 565"/>
                  <a:gd name="T83" fmla="*/ 351 h 358"/>
                  <a:gd name="T84" fmla="*/ 327 w 565"/>
                  <a:gd name="T85" fmla="*/ 351 h 358"/>
                  <a:gd name="T86" fmla="*/ 313 w 565"/>
                  <a:gd name="T87" fmla="*/ 351 h 358"/>
                  <a:gd name="T88" fmla="*/ 265 w 565"/>
                  <a:gd name="T89" fmla="*/ 351 h 358"/>
                  <a:gd name="T90" fmla="*/ 157 w 565"/>
                  <a:gd name="T91" fmla="*/ 345 h 358"/>
                  <a:gd name="T92" fmla="*/ 82 w 565"/>
                  <a:gd name="T93" fmla="*/ 339 h 358"/>
                  <a:gd name="T94" fmla="*/ 82 w 565"/>
                  <a:gd name="T95" fmla="*/ 339 h 358"/>
                  <a:gd name="T96" fmla="*/ 0 w 565"/>
                  <a:gd name="T97" fmla="*/ 332 h 358"/>
                  <a:gd name="T98" fmla="*/ 0 w 565"/>
                  <a:gd name="T99" fmla="*/ 294 h 358"/>
                  <a:gd name="T100" fmla="*/ 7 w 565"/>
                  <a:gd name="T101" fmla="*/ 268 h 358"/>
                  <a:gd name="T102" fmla="*/ 7 w 565"/>
                  <a:gd name="T103" fmla="*/ 256 h 358"/>
                  <a:gd name="T104" fmla="*/ 13 w 565"/>
                  <a:gd name="T105" fmla="*/ 186 h 358"/>
                  <a:gd name="T106" fmla="*/ 13 w 565"/>
                  <a:gd name="T107" fmla="*/ 173 h 358"/>
                  <a:gd name="T108" fmla="*/ 20 w 565"/>
                  <a:gd name="T109" fmla="*/ 109 h 358"/>
                  <a:gd name="T110" fmla="*/ 20 w 565"/>
                  <a:gd name="T111" fmla="*/ 71 h 358"/>
                  <a:gd name="T112" fmla="*/ 27 w 565"/>
                  <a:gd name="T113" fmla="*/ 39 h 358"/>
                  <a:gd name="T114" fmla="*/ 27 w 565"/>
                  <a:gd name="T115"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65" h="358">
                    <a:moveTo>
                      <a:pt x="27" y="0"/>
                    </a:moveTo>
                    <a:lnTo>
                      <a:pt x="109" y="7"/>
                    </a:lnTo>
                    <a:lnTo>
                      <a:pt x="177" y="13"/>
                    </a:lnTo>
                    <a:lnTo>
                      <a:pt x="211" y="13"/>
                    </a:lnTo>
                    <a:lnTo>
                      <a:pt x="300" y="20"/>
                    </a:lnTo>
                    <a:lnTo>
                      <a:pt x="306" y="20"/>
                    </a:lnTo>
                    <a:lnTo>
                      <a:pt x="354" y="20"/>
                    </a:lnTo>
                    <a:lnTo>
                      <a:pt x="395" y="26"/>
                    </a:lnTo>
                    <a:lnTo>
                      <a:pt x="470" y="26"/>
                    </a:lnTo>
                    <a:lnTo>
                      <a:pt x="517" y="26"/>
                    </a:lnTo>
                    <a:lnTo>
                      <a:pt x="524" y="51"/>
                    </a:lnTo>
                    <a:lnTo>
                      <a:pt x="531" y="64"/>
                    </a:lnTo>
                    <a:lnTo>
                      <a:pt x="531" y="71"/>
                    </a:lnTo>
                    <a:lnTo>
                      <a:pt x="524" y="77"/>
                    </a:lnTo>
                    <a:lnTo>
                      <a:pt x="524" y="77"/>
                    </a:lnTo>
                    <a:lnTo>
                      <a:pt x="524" y="115"/>
                    </a:lnTo>
                    <a:lnTo>
                      <a:pt x="524" y="115"/>
                    </a:lnTo>
                    <a:lnTo>
                      <a:pt x="545" y="173"/>
                    </a:lnTo>
                    <a:lnTo>
                      <a:pt x="545" y="192"/>
                    </a:lnTo>
                    <a:lnTo>
                      <a:pt x="545" y="217"/>
                    </a:lnTo>
                    <a:lnTo>
                      <a:pt x="545" y="224"/>
                    </a:lnTo>
                    <a:lnTo>
                      <a:pt x="545" y="237"/>
                    </a:lnTo>
                    <a:lnTo>
                      <a:pt x="545" y="243"/>
                    </a:lnTo>
                    <a:lnTo>
                      <a:pt x="545" y="243"/>
                    </a:lnTo>
                    <a:lnTo>
                      <a:pt x="552" y="249"/>
                    </a:lnTo>
                    <a:lnTo>
                      <a:pt x="552" y="249"/>
                    </a:lnTo>
                    <a:lnTo>
                      <a:pt x="552" y="262"/>
                    </a:lnTo>
                    <a:lnTo>
                      <a:pt x="552" y="281"/>
                    </a:lnTo>
                    <a:lnTo>
                      <a:pt x="552" y="281"/>
                    </a:lnTo>
                    <a:lnTo>
                      <a:pt x="552" y="300"/>
                    </a:lnTo>
                    <a:lnTo>
                      <a:pt x="558" y="307"/>
                    </a:lnTo>
                    <a:lnTo>
                      <a:pt x="558" y="307"/>
                    </a:lnTo>
                    <a:lnTo>
                      <a:pt x="558" y="313"/>
                    </a:lnTo>
                    <a:lnTo>
                      <a:pt x="565" y="313"/>
                    </a:lnTo>
                    <a:lnTo>
                      <a:pt x="565" y="326"/>
                    </a:lnTo>
                    <a:lnTo>
                      <a:pt x="565" y="351"/>
                    </a:lnTo>
                    <a:lnTo>
                      <a:pt x="565" y="358"/>
                    </a:lnTo>
                    <a:lnTo>
                      <a:pt x="517" y="358"/>
                    </a:lnTo>
                    <a:lnTo>
                      <a:pt x="456" y="358"/>
                    </a:lnTo>
                    <a:lnTo>
                      <a:pt x="456" y="358"/>
                    </a:lnTo>
                    <a:lnTo>
                      <a:pt x="402" y="351"/>
                    </a:lnTo>
                    <a:lnTo>
                      <a:pt x="381" y="351"/>
                    </a:lnTo>
                    <a:lnTo>
                      <a:pt x="327" y="351"/>
                    </a:lnTo>
                    <a:lnTo>
                      <a:pt x="313" y="351"/>
                    </a:lnTo>
                    <a:lnTo>
                      <a:pt x="265" y="351"/>
                    </a:lnTo>
                    <a:lnTo>
                      <a:pt x="157" y="345"/>
                    </a:lnTo>
                    <a:lnTo>
                      <a:pt x="82" y="339"/>
                    </a:lnTo>
                    <a:lnTo>
                      <a:pt x="82" y="339"/>
                    </a:lnTo>
                    <a:lnTo>
                      <a:pt x="0" y="332"/>
                    </a:lnTo>
                    <a:lnTo>
                      <a:pt x="0" y="294"/>
                    </a:lnTo>
                    <a:lnTo>
                      <a:pt x="7" y="268"/>
                    </a:lnTo>
                    <a:lnTo>
                      <a:pt x="7" y="256"/>
                    </a:lnTo>
                    <a:lnTo>
                      <a:pt x="13" y="186"/>
                    </a:lnTo>
                    <a:lnTo>
                      <a:pt x="13" y="173"/>
                    </a:lnTo>
                    <a:lnTo>
                      <a:pt x="20" y="109"/>
                    </a:lnTo>
                    <a:lnTo>
                      <a:pt x="20" y="71"/>
                    </a:lnTo>
                    <a:lnTo>
                      <a:pt x="27" y="39"/>
                    </a:lnTo>
                    <a:lnTo>
                      <a:pt x="27" y="0"/>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65" name="Freeform 37"/>
              <p:cNvSpPr>
                <a:spLocks/>
              </p:cNvSpPr>
              <p:nvPr/>
            </p:nvSpPr>
            <p:spPr bwMode="auto">
              <a:xfrm>
                <a:off x="2530" y="1198"/>
                <a:ext cx="565" cy="358"/>
              </a:xfrm>
              <a:custGeom>
                <a:avLst/>
                <a:gdLst>
                  <a:gd name="T0" fmla="*/ 68 w 565"/>
                  <a:gd name="T1" fmla="*/ 7 h 358"/>
                  <a:gd name="T2" fmla="*/ 109 w 565"/>
                  <a:gd name="T3" fmla="*/ 7 h 358"/>
                  <a:gd name="T4" fmla="*/ 177 w 565"/>
                  <a:gd name="T5" fmla="*/ 13 h 358"/>
                  <a:gd name="T6" fmla="*/ 211 w 565"/>
                  <a:gd name="T7" fmla="*/ 13 h 358"/>
                  <a:gd name="T8" fmla="*/ 300 w 565"/>
                  <a:gd name="T9" fmla="*/ 20 h 358"/>
                  <a:gd name="T10" fmla="*/ 306 w 565"/>
                  <a:gd name="T11" fmla="*/ 20 h 358"/>
                  <a:gd name="T12" fmla="*/ 354 w 565"/>
                  <a:gd name="T13" fmla="*/ 20 h 358"/>
                  <a:gd name="T14" fmla="*/ 395 w 565"/>
                  <a:gd name="T15" fmla="*/ 26 h 358"/>
                  <a:gd name="T16" fmla="*/ 470 w 565"/>
                  <a:gd name="T17" fmla="*/ 26 h 358"/>
                  <a:gd name="T18" fmla="*/ 517 w 565"/>
                  <a:gd name="T19" fmla="*/ 26 h 358"/>
                  <a:gd name="T20" fmla="*/ 524 w 565"/>
                  <a:gd name="T21" fmla="*/ 51 h 358"/>
                  <a:gd name="T22" fmla="*/ 531 w 565"/>
                  <a:gd name="T23" fmla="*/ 64 h 358"/>
                  <a:gd name="T24" fmla="*/ 531 w 565"/>
                  <a:gd name="T25" fmla="*/ 71 h 358"/>
                  <a:gd name="T26" fmla="*/ 524 w 565"/>
                  <a:gd name="T27" fmla="*/ 77 h 358"/>
                  <a:gd name="T28" fmla="*/ 524 w 565"/>
                  <a:gd name="T29" fmla="*/ 77 h 358"/>
                  <a:gd name="T30" fmla="*/ 524 w 565"/>
                  <a:gd name="T31" fmla="*/ 115 h 358"/>
                  <a:gd name="T32" fmla="*/ 524 w 565"/>
                  <a:gd name="T33" fmla="*/ 115 h 358"/>
                  <a:gd name="T34" fmla="*/ 545 w 565"/>
                  <a:gd name="T35" fmla="*/ 173 h 358"/>
                  <a:gd name="T36" fmla="*/ 545 w 565"/>
                  <a:gd name="T37" fmla="*/ 192 h 358"/>
                  <a:gd name="T38" fmla="*/ 545 w 565"/>
                  <a:gd name="T39" fmla="*/ 217 h 358"/>
                  <a:gd name="T40" fmla="*/ 545 w 565"/>
                  <a:gd name="T41" fmla="*/ 224 h 358"/>
                  <a:gd name="T42" fmla="*/ 545 w 565"/>
                  <a:gd name="T43" fmla="*/ 237 h 358"/>
                  <a:gd name="T44" fmla="*/ 545 w 565"/>
                  <a:gd name="T45" fmla="*/ 243 h 358"/>
                  <a:gd name="T46" fmla="*/ 545 w 565"/>
                  <a:gd name="T47" fmla="*/ 243 h 358"/>
                  <a:gd name="T48" fmla="*/ 552 w 565"/>
                  <a:gd name="T49" fmla="*/ 249 h 358"/>
                  <a:gd name="T50" fmla="*/ 552 w 565"/>
                  <a:gd name="T51" fmla="*/ 249 h 358"/>
                  <a:gd name="T52" fmla="*/ 552 w 565"/>
                  <a:gd name="T53" fmla="*/ 262 h 358"/>
                  <a:gd name="T54" fmla="*/ 552 w 565"/>
                  <a:gd name="T55" fmla="*/ 281 h 358"/>
                  <a:gd name="T56" fmla="*/ 552 w 565"/>
                  <a:gd name="T57" fmla="*/ 281 h 358"/>
                  <a:gd name="T58" fmla="*/ 552 w 565"/>
                  <a:gd name="T59" fmla="*/ 300 h 358"/>
                  <a:gd name="T60" fmla="*/ 558 w 565"/>
                  <a:gd name="T61" fmla="*/ 307 h 358"/>
                  <a:gd name="T62" fmla="*/ 558 w 565"/>
                  <a:gd name="T63" fmla="*/ 307 h 358"/>
                  <a:gd name="T64" fmla="*/ 558 w 565"/>
                  <a:gd name="T65" fmla="*/ 313 h 358"/>
                  <a:gd name="T66" fmla="*/ 565 w 565"/>
                  <a:gd name="T67" fmla="*/ 313 h 358"/>
                  <a:gd name="T68" fmla="*/ 565 w 565"/>
                  <a:gd name="T69" fmla="*/ 326 h 358"/>
                  <a:gd name="T70" fmla="*/ 565 w 565"/>
                  <a:gd name="T71" fmla="*/ 351 h 358"/>
                  <a:gd name="T72" fmla="*/ 565 w 565"/>
                  <a:gd name="T73" fmla="*/ 358 h 358"/>
                  <a:gd name="T74" fmla="*/ 517 w 565"/>
                  <a:gd name="T75" fmla="*/ 358 h 358"/>
                  <a:gd name="T76" fmla="*/ 456 w 565"/>
                  <a:gd name="T77" fmla="*/ 358 h 358"/>
                  <a:gd name="T78" fmla="*/ 456 w 565"/>
                  <a:gd name="T79" fmla="*/ 358 h 358"/>
                  <a:gd name="T80" fmla="*/ 402 w 565"/>
                  <a:gd name="T81" fmla="*/ 351 h 358"/>
                  <a:gd name="T82" fmla="*/ 381 w 565"/>
                  <a:gd name="T83" fmla="*/ 351 h 358"/>
                  <a:gd name="T84" fmla="*/ 327 w 565"/>
                  <a:gd name="T85" fmla="*/ 351 h 358"/>
                  <a:gd name="T86" fmla="*/ 313 w 565"/>
                  <a:gd name="T87" fmla="*/ 351 h 358"/>
                  <a:gd name="T88" fmla="*/ 265 w 565"/>
                  <a:gd name="T89" fmla="*/ 351 h 358"/>
                  <a:gd name="T90" fmla="*/ 157 w 565"/>
                  <a:gd name="T91" fmla="*/ 345 h 358"/>
                  <a:gd name="T92" fmla="*/ 82 w 565"/>
                  <a:gd name="T93" fmla="*/ 339 h 358"/>
                  <a:gd name="T94" fmla="*/ 82 w 565"/>
                  <a:gd name="T95" fmla="*/ 339 h 358"/>
                  <a:gd name="T96" fmla="*/ 0 w 565"/>
                  <a:gd name="T97" fmla="*/ 332 h 358"/>
                  <a:gd name="T98" fmla="*/ 0 w 565"/>
                  <a:gd name="T99" fmla="*/ 294 h 358"/>
                  <a:gd name="T100" fmla="*/ 7 w 565"/>
                  <a:gd name="T101" fmla="*/ 268 h 358"/>
                  <a:gd name="T102" fmla="*/ 7 w 565"/>
                  <a:gd name="T103" fmla="*/ 256 h 358"/>
                  <a:gd name="T104" fmla="*/ 13 w 565"/>
                  <a:gd name="T105" fmla="*/ 186 h 358"/>
                  <a:gd name="T106" fmla="*/ 13 w 565"/>
                  <a:gd name="T107" fmla="*/ 173 h 358"/>
                  <a:gd name="T108" fmla="*/ 20 w 565"/>
                  <a:gd name="T109" fmla="*/ 109 h 358"/>
                  <a:gd name="T110" fmla="*/ 20 w 565"/>
                  <a:gd name="T111" fmla="*/ 71 h 358"/>
                  <a:gd name="T112" fmla="*/ 27 w 565"/>
                  <a:gd name="T113" fmla="*/ 39 h 358"/>
                  <a:gd name="T114" fmla="*/ 27 w 565"/>
                  <a:gd name="T115" fmla="*/ 0 h 358"/>
                  <a:gd name="T116" fmla="*/ 68 w 565"/>
                  <a:gd name="T117" fmla="*/ 7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5" h="358">
                    <a:moveTo>
                      <a:pt x="68" y="7"/>
                    </a:moveTo>
                    <a:lnTo>
                      <a:pt x="109" y="7"/>
                    </a:lnTo>
                    <a:lnTo>
                      <a:pt x="177" y="13"/>
                    </a:lnTo>
                    <a:lnTo>
                      <a:pt x="211" y="13"/>
                    </a:lnTo>
                    <a:lnTo>
                      <a:pt x="300" y="20"/>
                    </a:lnTo>
                    <a:lnTo>
                      <a:pt x="306" y="20"/>
                    </a:lnTo>
                    <a:lnTo>
                      <a:pt x="354" y="20"/>
                    </a:lnTo>
                    <a:lnTo>
                      <a:pt x="395" y="26"/>
                    </a:lnTo>
                    <a:lnTo>
                      <a:pt x="470" y="26"/>
                    </a:lnTo>
                    <a:lnTo>
                      <a:pt x="517" y="26"/>
                    </a:lnTo>
                    <a:lnTo>
                      <a:pt x="524" y="51"/>
                    </a:lnTo>
                    <a:lnTo>
                      <a:pt x="531" y="64"/>
                    </a:lnTo>
                    <a:lnTo>
                      <a:pt x="531" y="71"/>
                    </a:lnTo>
                    <a:lnTo>
                      <a:pt x="524" y="77"/>
                    </a:lnTo>
                    <a:lnTo>
                      <a:pt x="524" y="77"/>
                    </a:lnTo>
                    <a:lnTo>
                      <a:pt x="524" y="115"/>
                    </a:lnTo>
                    <a:lnTo>
                      <a:pt x="524" y="115"/>
                    </a:lnTo>
                    <a:lnTo>
                      <a:pt x="545" y="173"/>
                    </a:lnTo>
                    <a:lnTo>
                      <a:pt x="545" y="192"/>
                    </a:lnTo>
                    <a:lnTo>
                      <a:pt x="545" y="217"/>
                    </a:lnTo>
                    <a:lnTo>
                      <a:pt x="545" y="224"/>
                    </a:lnTo>
                    <a:lnTo>
                      <a:pt x="545" y="237"/>
                    </a:lnTo>
                    <a:lnTo>
                      <a:pt x="545" y="243"/>
                    </a:lnTo>
                    <a:lnTo>
                      <a:pt x="545" y="243"/>
                    </a:lnTo>
                    <a:lnTo>
                      <a:pt x="552" y="249"/>
                    </a:lnTo>
                    <a:lnTo>
                      <a:pt x="552" y="249"/>
                    </a:lnTo>
                    <a:lnTo>
                      <a:pt x="552" y="262"/>
                    </a:lnTo>
                    <a:lnTo>
                      <a:pt x="552" y="281"/>
                    </a:lnTo>
                    <a:lnTo>
                      <a:pt x="552" y="281"/>
                    </a:lnTo>
                    <a:lnTo>
                      <a:pt x="552" y="300"/>
                    </a:lnTo>
                    <a:lnTo>
                      <a:pt x="558" y="307"/>
                    </a:lnTo>
                    <a:lnTo>
                      <a:pt x="558" y="307"/>
                    </a:lnTo>
                    <a:lnTo>
                      <a:pt x="558" y="313"/>
                    </a:lnTo>
                    <a:lnTo>
                      <a:pt x="565" y="313"/>
                    </a:lnTo>
                    <a:lnTo>
                      <a:pt x="565" y="326"/>
                    </a:lnTo>
                    <a:lnTo>
                      <a:pt x="565" y="351"/>
                    </a:lnTo>
                    <a:lnTo>
                      <a:pt x="565" y="358"/>
                    </a:lnTo>
                    <a:lnTo>
                      <a:pt x="517" y="358"/>
                    </a:lnTo>
                    <a:lnTo>
                      <a:pt x="456" y="358"/>
                    </a:lnTo>
                    <a:lnTo>
                      <a:pt x="456" y="358"/>
                    </a:lnTo>
                    <a:lnTo>
                      <a:pt x="402" y="351"/>
                    </a:lnTo>
                    <a:lnTo>
                      <a:pt x="381" y="351"/>
                    </a:lnTo>
                    <a:lnTo>
                      <a:pt x="327" y="351"/>
                    </a:lnTo>
                    <a:lnTo>
                      <a:pt x="313" y="351"/>
                    </a:lnTo>
                    <a:lnTo>
                      <a:pt x="265" y="351"/>
                    </a:lnTo>
                    <a:lnTo>
                      <a:pt x="157" y="345"/>
                    </a:lnTo>
                    <a:lnTo>
                      <a:pt x="82" y="339"/>
                    </a:lnTo>
                    <a:lnTo>
                      <a:pt x="82" y="339"/>
                    </a:lnTo>
                    <a:lnTo>
                      <a:pt x="0" y="332"/>
                    </a:lnTo>
                    <a:lnTo>
                      <a:pt x="0" y="294"/>
                    </a:lnTo>
                    <a:lnTo>
                      <a:pt x="7" y="268"/>
                    </a:lnTo>
                    <a:lnTo>
                      <a:pt x="7" y="256"/>
                    </a:lnTo>
                    <a:lnTo>
                      <a:pt x="13" y="186"/>
                    </a:lnTo>
                    <a:lnTo>
                      <a:pt x="13" y="173"/>
                    </a:lnTo>
                    <a:lnTo>
                      <a:pt x="20" y="109"/>
                    </a:lnTo>
                    <a:lnTo>
                      <a:pt x="20" y="71"/>
                    </a:lnTo>
                    <a:lnTo>
                      <a:pt x="27" y="39"/>
                    </a:lnTo>
                    <a:lnTo>
                      <a:pt x="27" y="0"/>
                    </a:lnTo>
                    <a:lnTo>
                      <a:pt x="68" y="7"/>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66" name="Freeform 38"/>
              <p:cNvSpPr>
                <a:spLocks/>
              </p:cNvSpPr>
              <p:nvPr/>
            </p:nvSpPr>
            <p:spPr bwMode="auto">
              <a:xfrm>
                <a:off x="902" y="1218"/>
                <a:ext cx="695" cy="580"/>
              </a:xfrm>
              <a:custGeom>
                <a:avLst/>
                <a:gdLst>
                  <a:gd name="T0" fmla="*/ 218 w 695"/>
                  <a:gd name="T1" fmla="*/ 19 h 580"/>
                  <a:gd name="T2" fmla="*/ 232 w 695"/>
                  <a:gd name="T3" fmla="*/ 38 h 580"/>
                  <a:gd name="T4" fmla="*/ 239 w 695"/>
                  <a:gd name="T5" fmla="*/ 63 h 580"/>
                  <a:gd name="T6" fmla="*/ 232 w 695"/>
                  <a:gd name="T7" fmla="*/ 89 h 580"/>
                  <a:gd name="T8" fmla="*/ 266 w 695"/>
                  <a:gd name="T9" fmla="*/ 108 h 580"/>
                  <a:gd name="T10" fmla="*/ 300 w 695"/>
                  <a:gd name="T11" fmla="*/ 102 h 580"/>
                  <a:gd name="T12" fmla="*/ 327 w 695"/>
                  <a:gd name="T13" fmla="*/ 108 h 580"/>
                  <a:gd name="T14" fmla="*/ 348 w 695"/>
                  <a:gd name="T15" fmla="*/ 114 h 580"/>
                  <a:gd name="T16" fmla="*/ 348 w 695"/>
                  <a:gd name="T17" fmla="*/ 121 h 580"/>
                  <a:gd name="T18" fmla="*/ 361 w 695"/>
                  <a:gd name="T19" fmla="*/ 121 h 580"/>
                  <a:gd name="T20" fmla="*/ 395 w 695"/>
                  <a:gd name="T21" fmla="*/ 127 h 580"/>
                  <a:gd name="T22" fmla="*/ 422 w 695"/>
                  <a:gd name="T23" fmla="*/ 127 h 580"/>
                  <a:gd name="T24" fmla="*/ 484 w 695"/>
                  <a:gd name="T25" fmla="*/ 121 h 580"/>
                  <a:gd name="T26" fmla="*/ 511 w 695"/>
                  <a:gd name="T27" fmla="*/ 127 h 580"/>
                  <a:gd name="T28" fmla="*/ 593 w 695"/>
                  <a:gd name="T29" fmla="*/ 140 h 580"/>
                  <a:gd name="T30" fmla="*/ 668 w 695"/>
                  <a:gd name="T31" fmla="*/ 159 h 580"/>
                  <a:gd name="T32" fmla="*/ 688 w 695"/>
                  <a:gd name="T33" fmla="*/ 191 h 580"/>
                  <a:gd name="T34" fmla="*/ 695 w 695"/>
                  <a:gd name="T35" fmla="*/ 204 h 580"/>
                  <a:gd name="T36" fmla="*/ 668 w 695"/>
                  <a:gd name="T37" fmla="*/ 242 h 580"/>
                  <a:gd name="T38" fmla="*/ 634 w 695"/>
                  <a:gd name="T39" fmla="*/ 287 h 580"/>
                  <a:gd name="T40" fmla="*/ 613 w 695"/>
                  <a:gd name="T41" fmla="*/ 306 h 580"/>
                  <a:gd name="T42" fmla="*/ 606 w 695"/>
                  <a:gd name="T43" fmla="*/ 331 h 580"/>
                  <a:gd name="T44" fmla="*/ 613 w 695"/>
                  <a:gd name="T45" fmla="*/ 338 h 580"/>
                  <a:gd name="T46" fmla="*/ 627 w 695"/>
                  <a:gd name="T47" fmla="*/ 344 h 580"/>
                  <a:gd name="T48" fmla="*/ 620 w 695"/>
                  <a:gd name="T49" fmla="*/ 363 h 580"/>
                  <a:gd name="T50" fmla="*/ 620 w 695"/>
                  <a:gd name="T51" fmla="*/ 370 h 580"/>
                  <a:gd name="T52" fmla="*/ 606 w 695"/>
                  <a:gd name="T53" fmla="*/ 402 h 580"/>
                  <a:gd name="T54" fmla="*/ 477 w 695"/>
                  <a:gd name="T55" fmla="*/ 561 h 580"/>
                  <a:gd name="T56" fmla="*/ 334 w 695"/>
                  <a:gd name="T57" fmla="*/ 523 h 580"/>
                  <a:gd name="T58" fmla="*/ 157 w 695"/>
                  <a:gd name="T59" fmla="*/ 478 h 580"/>
                  <a:gd name="T60" fmla="*/ 41 w 695"/>
                  <a:gd name="T61" fmla="*/ 440 h 580"/>
                  <a:gd name="T62" fmla="*/ 0 w 695"/>
                  <a:gd name="T63" fmla="*/ 421 h 580"/>
                  <a:gd name="T64" fmla="*/ 7 w 695"/>
                  <a:gd name="T65" fmla="*/ 383 h 580"/>
                  <a:gd name="T66" fmla="*/ 14 w 695"/>
                  <a:gd name="T67" fmla="*/ 363 h 580"/>
                  <a:gd name="T68" fmla="*/ 7 w 695"/>
                  <a:gd name="T69" fmla="*/ 338 h 580"/>
                  <a:gd name="T70" fmla="*/ 34 w 695"/>
                  <a:gd name="T71" fmla="*/ 293 h 580"/>
                  <a:gd name="T72" fmla="*/ 48 w 695"/>
                  <a:gd name="T73" fmla="*/ 287 h 580"/>
                  <a:gd name="T74" fmla="*/ 62 w 695"/>
                  <a:gd name="T75" fmla="*/ 261 h 580"/>
                  <a:gd name="T76" fmla="*/ 82 w 695"/>
                  <a:gd name="T77" fmla="*/ 223 h 580"/>
                  <a:gd name="T78" fmla="*/ 82 w 695"/>
                  <a:gd name="T79" fmla="*/ 210 h 580"/>
                  <a:gd name="T80" fmla="*/ 96 w 695"/>
                  <a:gd name="T81" fmla="*/ 185 h 580"/>
                  <a:gd name="T82" fmla="*/ 109 w 695"/>
                  <a:gd name="T83" fmla="*/ 172 h 580"/>
                  <a:gd name="T84" fmla="*/ 109 w 695"/>
                  <a:gd name="T85" fmla="*/ 153 h 580"/>
                  <a:gd name="T86" fmla="*/ 130 w 695"/>
                  <a:gd name="T87" fmla="*/ 108 h 580"/>
                  <a:gd name="T88" fmla="*/ 136 w 695"/>
                  <a:gd name="T89" fmla="*/ 83 h 580"/>
                  <a:gd name="T90" fmla="*/ 143 w 695"/>
                  <a:gd name="T91" fmla="*/ 76 h 580"/>
                  <a:gd name="T92" fmla="*/ 143 w 695"/>
                  <a:gd name="T93" fmla="*/ 70 h 580"/>
                  <a:gd name="T94" fmla="*/ 150 w 695"/>
                  <a:gd name="T95" fmla="*/ 31 h 580"/>
                  <a:gd name="T96" fmla="*/ 164 w 695"/>
                  <a:gd name="T97" fmla="*/ 6 h 580"/>
                  <a:gd name="T98" fmla="*/ 177 w 695"/>
                  <a:gd name="T99" fmla="*/ 6 h 580"/>
                  <a:gd name="T100" fmla="*/ 198 w 695"/>
                  <a:gd name="T101" fmla="*/ 6 h 580"/>
                  <a:gd name="T102" fmla="*/ 205 w 695"/>
                  <a:gd name="T103" fmla="*/ 19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5" h="580">
                    <a:moveTo>
                      <a:pt x="205" y="19"/>
                    </a:moveTo>
                    <a:lnTo>
                      <a:pt x="218" y="19"/>
                    </a:lnTo>
                    <a:lnTo>
                      <a:pt x="218" y="19"/>
                    </a:lnTo>
                    <a:lnTo>
                      <a:pt x="225" y="25"/>
                    </a:lnTo>
                    <a:lnTo>
                      <a:pt x="232" y="31"/>
                    </a:lnTo>
                    <a:lnTo>
                      <a:pt x="232" y="38"/>
                    </a:lnTo>
                    <a:lnTo>
                      <a:pt x="232" y="38"/>
                    </a:lnTo>
                    <a:lnTo>
                      <a:pt x="239" y="44"/>
                    </a:lnTo>
                    <a:lnTo>
                      <a:pt x="239" y="63"/>
                    </a:lnTo>
                    <a:lnTo>
                      <a:pt x="232" y="76"/>
                    </a:lnTo>
                    <a:lnTo>
                      <a:pt x="232" y="83"/>
                    </a:lnTo>
                    <a:lnTo>
                      <a:pt x="232" y="89"/>
                    </a:lnTo>
                    <a:lnTo>
                      <a:pt x="232" y="89"/>
                    </a:lnTo>
                    <a:lnTo>
                      <a:pt x="245" y="95"/>
                    </a:lnTo>
                    <a:lnTo>
                      <a:pt x="266" y="108"/>
                    </a:lnTo>
                    <a:lnTo>
                      <a:pt x="293" y="102"/>
                    </a:lnTo>
                    <a:lnTo>
                      <a:pt x="300" y="102"/>
                    </a:lnTo>
                    <a:lnTo>
                      <a:pt x="300" y="102"/>
                    </a:lnTo>
                    <a:lnTo>
                      <a:pt x="307" y="102"/>
                    </a:lnTo>
                    <a:lnTo>
                      <a:pt x="320" y="102"/>
                    </a:lnTo>
                    <a:lnTo>
                      <a:pt x="327" y="108"/>
                    </a:lnTo>
                    <a:lnTo>
                      <a:pt x="341" y="114"/>
                    </a:lnTo>
                    <a:lnTo>
                      <a:pt x="348" y="114"/>
                    </a:lnTo>
                    <a:lnTo>
                      <a:pt x="348" y="114"/>
                    </a:lnTo>
                    <a:lnTo>
                      <a:pt x="348" y="121"/>
                    </a:lnTo>
                    <a:lnTo>
                      <a:pt x="348" y="121"/>
                    </a:lnTo>
                    <a:lnTo>
                      <a:pt x="348" y="121"/>
                    </a:lnTo>
                    <a:lnTo>
                      <a:pt x="354" y="121"/>
                    </a:lnTo>
                    <a:lnTo>
                      <a:pt x="354" y="121"/>
                    </a:lnTo>
                    <a:lnTo>
                      <a:pt x="361" y="121"/>
                    </a:lnTo>
                    <a:lnTo>
                      <a:pt x="368" y="121"/>
                    </a:lnTo>
                    <a:lnTo>
                      <a:pt x="388" y="121"/>
                    </a:lnTo>
                    <a:lnTo>
                      <a:pt x="395" y="127"/>
                    </a:lnTo>
                    <a:lnTo>
                      <a:pt x="416" y="127"/>
                    </a:lnTo>
                    <a:lnTo>
                      <a:pt x="422" y="127"/>
                    </a:lnTo>
                    <a:lnTo>
                      <a:pt x="422" y="127"/>
                    </a:lnTo>
                    <a:lnTo>
                      <a:pt x="436" y="121"/>
                    </a:lnTo>
                    <a:lnTo>
                      <a:pt x="450" y="121"/>
                    </a:lnTo>
                    <a:lnTo>
                      <a:pt x="484" y="121"/>
                    </a:lnTo>
                    <a:lnTo>
                      <a:pt x="497" y="127"/>
                    </a:lnTo>
                    <a:lnTo>
                      <a:pt x="504" y="127"/>
                    </a:lnTo>
                    <a:lnTo>
                      <a:pt x="511" y="127"/>
                    </a:lnTo>
                    <a:lnTo>
                      <a:pt x="518" y="121"/>
                    </a:lnTo>
                    <a:lnTo>
                      <a:pt x="593" y="140"/>
                    </a:lnTo>
                    <a:lnTo>
                      <a:pt x="593" y="140"/>
                    </a:lnTo>
                    <a:lnTo>
                      <a:pt x="620" y="146"/>
                    </a:lnTo>
                    <a:lnTo>
                      <a:pt x="627" y="146"/>
                    </a:lnTo>
                    <a:lnTo>
                      <a:pt x="668" y="159"/>
                    </a:lnTo>
                    <a:lnTo>
                      <a:pt x="674" y="178"/>
                    </a:lnTo>
                    <a:lnTo>
                      <a:pt x="688" y="185"/>
                    </a:lnTo>
                    <a:lnTo>
                      <a:pt x="688" y="191"/>
                    </a:lnTo>
                    <a:lnTo>
                      <a:pt x="695" y="197"/>
                    </a:lnTo>
                    <a:lnTo>
                      <a:pt x="695" y="204"/>
                    </a:lnTo>
                    <a:lnTo>
                      <a:pt x="695" y="204"/>
                    </a:lnTo>
                    <a:lnTo>
                      <a:pt x="695" y="210"/>
                    </a:lnTo>
                    <a:lnTo>
                      <a:pt x="688" y="217"/>
                    </a:lnTo>
                    <a:lnTo>
                      <a:pt x="668" y="242"/>
                    </a:lnTo>
                    <a:lnTo>
                      <a:pt x="654" y="261"/>
                    </a:lnTo>
                    <a:lnTo>
                      <a:pt x="640" y="280"/>
                    </a:lnTo>
                    <a:lnTo>
                      <a:pt x="634" y="287"/>
                    </a:lnTo>
                    <a:lnTo>
                      <a:pt x="634" y="287"/>
                    </a:lnTo>
                    <a:lnTo>
                      <a:pt x="620" y="300"/>
                    </a:lnTo>
                    <a:lnTo>
                      <a:pt x="613" y="306"/>
                    </a:lnTo>
                    <a:lnTo>
                      <a:pt x="613" y="312"/>
                    </a:lnTo>
                    <a:lnTo>
                      <a:pt x="606" y="319"/>
                    </a:lnTo>
                    <a:lnTo>
                      <a:pt x="606" y="331"/>
                    </a:lnTo>
                    <a:lnTo>
                      <a:pt x="606" y="338"/>
                    </a:lnTo>
                    <a:lnTo>
                      <a:pt x="606" y="338"/>
                    </a:lnTo>
                    <a:lnTo>
                      <a:pt x="613" y="338"/>
                    </a:lnTo>
                    <a:lnTo>
                      <a:pt x="620" y="344"/>
                    </a:lnTo>
                    <a:lnTo>
                      <a:pt x="620" y="344"/>
                    </a:lnTo>
                    <a:lnTo>
                      <a:pt x="627" y="344"/>
                    </a:lnTo>
                    <a:lnTo>
                      <a:pt x="627" y="351"/>
                    </a:lnTo>
                    <a:lnTo>
                      <a:pt x="620" y="357"/>
                    </a:lnTo>
                    <a:lnTo>
                      <a:pt x="620" y="363"/>
                    </a:lnTo>
                    <a:lnTo>
                      <a:pt x="620" y="363"/>
                    </a:lnTo>
                    <a:lnTo>
                      <a:pt x="620" y="363"/>
                    </a:lnTo>
                    <a:lnTo>
                      <a:pt x="620" y="370"/>
                    </a:lnTo>
                    <a:lnTo>
                      <a:pt x="620" y="370"/>
                    </a:lnTo>
                    <a:lnTo>
                      <a:pt x="613" y="383"/>
                    </a:lnTo>
                    <a:lnTo>
                      <a:pt x="606" y="402"/>
                    </a:lnTo>
                    <a:lnTo>
                      <a:pt x="600" y="421"/>
                    </a:lnTo>
                    <a:lnTo>
                      <a:pt x="565" y="580"/>
                    </a:lnTo>
                    <a:lnTo>
                      <a:pt x="477" y="561"/>
                    </a:lnTo>
                    <a:lnTo>
                      <a:pt x="388" y="542"/>
                    </a:lnTo>
                    <a:lnTo>
                      <a:pt x="382" y="536"/>
                    </a:lnTo>
                    <a:lnTo>
                      <a:pt x="334" y="523"/>
                    </a:lnTo>
                    <a:lnTo>
                      <a:pt x="266" y="510"/>
                    </a:lnTo>
                    <a:lnTo>
                      <a:pt x="225" y="497"/>
                    </a:lnTo>
                    <a:lnTo>
                      <a:pt x="157" y="478"/>
                    </a:lnTo>
                    <a:lnTo>
                      <a:pt x="82" y="453"/>
                    </a:lnTo>
                    <a:lnTo>
                      <a:pt x="62" y="446"/>
                    </a:lnTo>
                    <a:lnTo>
                      <a:pt x="41" y="440"/>
                    </a:lnTo>
                    <a:lnTo>
                      <a:pt x="7" y="434"/>
                    </a:lnTo>
                    <a:lnTo>
                      <a:pt x="7" y="427"/>
                    </a:lnTo>
                    <a:lnTo>
                      <a:pt x="0" y="421"/>
                    </a:lnTo>
                    <a:lnTo>
                      <a:pt x="7" y="395"/>
                    </a:lnTo>
                    <a:lnTo>
                      <a:pt x="0" y="395"/>
                    </a:lnTo>
                    <a:lnTo>
                      <a:pt x="7" y="383"/>
                    </a:lnTo>
                    <a:lnTo>
                      <a:pt x="7" y="383"/>
                    </a:lnTo>
                    <a:lnTo>
                      <a:pt x="7" y="376"/>
                    </a:lnTo>
                    <a:lnTo>
                      <a:pt x="14" y="363"/>
                    </a:lnTo>
                    <a:lnTo>
                      <a:pt x="14" y="357"/>
                    </a:lnTo>
                    <a:lnTo>
                      <a:pt x="14" y="351"/>
                    </a:lnTo>
                    <a:lnTo>
                      <a:pt x="7" y="338"/>
                    </a:lnTo>
                    <a:lnTo>
                      <a:pt x="21" y="325"/>
                    </a:lnTo>
                    <a:lnTo>
                      <a:pt x="21" y="319"/>
                    </a:lnTo>
                    <a:lnTo>
                      <a:pt x="34" y="293"/>
                    </a:lnTo>
                    <a:lnTo>
                      <a:pt x="34" y="293"/>
                    </a:lnTo>
                    <a:lnTo>
                      <a:pt x="41" y="287"/>
                    </a:lnTo>
                    <a:lnTo>
                      <a:pt x="48" y="287"/>
                    </a:lnTo>
                    <a:lnTo>
                      <a:pt x="55" y="280"/>
                    </a:lnTo>
                    <a:lnTo>
                      <a:pt x="62" y="268"/>
                    </a:lnTo>
                    <a:lnTo>
                      <a:pt x="62" y="261"/>
                    </a:lnTo>
                    <a:lnTo>
                      <a:pt x="62" y="261"/>
                    </a:lnTo>
                    <a:lnTo>
                      <a:pt x="75" y="242"/>
                    </a:lnTo>
                    <a:lnTo>
                      <a:pt x="82" y="223"/>
                    </a:lnTo>
                    <a:lnTo>
                      <a:pt x="89" y="229"/>
                    </a:lnTo>
                    <a:lnTo>
                      <a:pt x="89" y="229"/>
                    </a:lnTo>
                    <a:lnTo>
                      <a:pt x="82" y="210"/>
                    </a:lnTo>
                    <a:lnTo>
                      <a:pt x="89" y="197"/>
                    </a:lnTo>
                    <a:lnTo>
                      <a:pt x="96" y="191"/>
                    </a:lnTo>
                    <a:lnTo>
                      <a:pt x="96" y="185"/>
                    </a:lnTo>
                    <a:lnTo>
                      <a:pt x="102" y="172"/>
                    </a:lnTo>
                    <a:lnTo>
                      <a:pt x="102" y="166"/>
                    </a:lnTo>
                    <a:lnTo>
                      <a:pt x="109" y="172"/>
                    </a:lnTo>
                    <a:lnTo>
                      <a:pt x="109" y="172"/>
                    </a:lnTo>
                    <a:lnTo>
                      <a:pt x="109" y="166"/>
                    </a:lnTo>
                    <a:lnTo>
                      <a:pt x="109" y="153"/>
                    </a:lnTo>
                    <a:lnTo>
                      <a:pt x="109" y="140"/>
                    </a:lnTo>
                    <a:lnTo>
                      <a:pt x="123" y="121"/>
                    </a:lnTo>
                    <a:lnTo>
                      <a:pt x="130" y="108"/>
                    </a:lnTo>
                    <a:lnTo>
                      <a:pt x="136" y="89"/>
                    </a:lnTo>
                    <a:lnTo>
                      <a:pt x="136" y="83"/>
                    </a:lnTo>
                    <a:lnTo>
                      <a:pt x="136" y="83"/>
                    </a:lnTo>
                    <a:lnTo>
                      <a:pt x="136" y="76"/>
                    </a:lnTo>
                    <a:lnTo>
                      <a:pt x="143" y="76"/>
                    </a:lnTo>
                    <a:lnTo>
                      <a:pt x="143" y="76"/>
                    </a:lnTo>
                    <a:lnTo>
                      <a:pt x="143" y="76"/>
                    </a:lnTo>
                    <a:lnTo>
                      <a:pt x="143" y="70"/>
                    </a:lnTo>
                    <a:lnTo>
                      <a:pt x="143" y="70"/>
                    </a:lnTo>
                    <a:lnTo>
                      <a:pt x="143" y="57"/>
                    </a:lnTo>
                    <a:lnTo>
                      <a:pt x="143" y="44"/>
                    </a:lnTo>
                    <a:lnTo>
                      <a:pt x="150" y="31"/>
                    </a:lnTo>
                    <a:lnTo>
                      <a:pt x="157" y="25"/>
                    </a:lnTo>
                    <a:lnTo>
                      <a:pt x="157" y="0"/>
                    </a:lnTo>
                    <a:lnTo>
                      <a:pt x="164" y="6"/>
                    </a:lnTo>
                    <a:lnTo>
                      <a:pt x="170" y="6"/>
                    </a:lnTo>
                    <a:lnTo>
                      <a:pt x="170" y="6"/>
                    </a:lnTo>
                    <a:lnTo>
                      <a:pt x="177" y="6"/>
                    </a:lnTo>
                    <a:lnTo>
                      <a:pt x="177" y="12"/>
                    </a:lnTo>
                    <a:lnTo>
                      <a:pt x="184" y="12"/>
                    </a:lnTo>
                    <a:lnTo>
                      <a:pt x="198" y="6"/>
                    </a:lnTo>
                    <a:lnTo>
                      <a:pt x="198" y="19"/>
                    </a:lnTo>
                    <a:lnTo>
                      <a:pt x="205" y="19"/>
                    </a:lnTo>
                    <a:lnTo>
                      <a:pt x="205" y="19"/>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67" name="Freeform 39"/>
              <p:cNvSpPr>
                <a:spLocks/>
              </p:cNvSpPr>
              <p:nvPr/>
            </p:nvSpPr>
            <p:spPr bwMode="auto">
              <a:xfrm>
                <a:off x="902" y="1218"/>
                <a:ext cx="695" cy="580"/>
              </a:xfrm>
              <a:custGeom>
                <a:avLst/>
                <a:gdLst>
                  <a:gd name="T0" fmla="*/ 218 w 695"/>
                  <a:gd name="T1" fmla="*/ 19 h 580"/>
                  <a:gd name="T2" fmla="*/ 232 w 695"/>
                  <a:gd name="T3" fmla="*/ 38 h 580"/>
                  <a:gd name="T4" fmla="*/ 239 w 695"/>
                  <a:gd name="T5" fmla="*/ 63 h 580"/>
                  <a:gd name="T6" fmla="*/ 232 w 695"/>
                  <a:gd name="T7" fmla="*/ 89 h 580"/>
                  <a:gd name="T8" fmla="*/ 266 w 695"/>
                  <a:gd name="T9" fmla="*/ 108 h 580"/>
                  <a:gd name="T10" fmla="*/ 300 w 695"/>
                  <a:gd name="T11" fmla="*/ 102 h 580"/>
                  <a:gd name="T12" fmla="*/ 327 w 695"/>
                  <a:gd name="T13" fmla="*/ 108 h 580"/>
                  <a:gd name="T14" fmla="*/ 348 w 695"/>
                  <a:gd name="T15" fmla="*/ 114 h 580"/>
                  <a:gd name="T16" fmla="*/ 348 w 695"/>
                  <a:gd name="T17" fmla="*/ 121 h 580"/>
                  <a:gd name="T18" fmla="*/ 361 w 695"/>
                  <a:gd name="T19" fmla="*/ 121 h 580"/>
                  <a:gd name="T20" fmla="*/ 395 w 695"/>
                  <a:gd name="T21" fmla="*/ 127 h 580"/>
                  <a:gd name="T22" fmla="*/ 422 w 695"/>
                  <a:gd name="T23" fmla="*/ 127 h 580"/>
                  <a:gd name="T24" fmla="*/ 484 w 695"/>
                  <a:gd name="T25" fmla="*/ 121 h 580"/>
                  <a:gd name="T26" fmla="*/ 511 w 695"/>
                  <a:gd name="T27" fmla="*/ 127 h 580"/>
                  <a:gd name="T28" fmla="*/ 593 w 695"/>
                  <a:gd name="T29" fmla="*/ 140 h 580"/>
                  <a:gd name="T30" fmla="*/ 668 w 695"/>
                  <a:gd name="T31" fmla="*/ 159 h 580"/>
                  <a:gd name="T32" fmla="*/ 688 w 695"/>
                  <a:gd name="T33" fmla="*/ 191 h 580"/>
                  <a:gd name="T34" fmla="*/ 695 w 695"/>
                  <a:gd name="T35" fmla="*/ 204 h 580"/>
                  <a:gd name="T36" fmla="*/ 668 w 695"/>
                  <a:gd name="T37" fmla="*/ 242 h 580"/>
                  <a:gd name="T38" fmla="*/ 634 w 695"/>
                  <a:gd name="T39" fmla="*/ 287 h 580"/>
                  <a:gd name="T40" fmla="*/ 613 w 695"/>
                  <a:gd name="T41" fmla="*/ 306 h 580"/>
                  <a:gd name="T42" fmla="*/ 606 w 695"/>
                  <a:gd name="T43" fmla="*/ 331 h 580"/>
                  <a:gd name="T44" fmla="*/ 613 w 695"/>
                  <a:gd name="T45" fmla="*/ 338 h 580"/>
                  <a:gd name="T46" fmla="*/ 627 w 695"/>
                  <a:gd name="T47" fmla="*/ 344 h 580"/>
                  <a:gd name="T48" fmla="*/ 620 w 695"/>
                  <a:gd name="T49" fmla="*/ 363 h 580"/>
                  <a:gd name="T50" fmla="*/ 620 w 695"/>
                  <a:gd name="T51" fmla="*/ 370 h 580"/>
                  <a:gd name="T52" fmla="*/ 606 w 695"/>
                  <a:gd name="T53" fmla="*/ 402 h 580"/>
                  <a:gd name="T54" fmla="*/ 477 w 695"/>
                  <a:gd name="T55" fmla="*/ 561 h 580"/>
                  <a:gd name="T56" fmla="*/ 334 w 695"/>
                  <a:gd name="T57" fmla="*/ 523 h 580"/>
                  <a:gd name="T58" fmla="*/ 157 w 695"/>
                  <a:gd name="T59" fmla="*/ 478 h 580"/>
                  <a:gd name="T60" fmla="*/ 41 w 695"/>
                  <a:gd name="T61" fmla="*/ 440 h 580"/>
                  <a:gd name="T62" fmla="*/ 0 w 695"/>
                  <a:gd name="T63" fmla="*/ 421 h 580"/>
                  <a:gd name="T64" fmla="*/ 7 w 695"/>
                  <a:gd name="T65" fmla="*/ 383 h 580"/>
                  <a:gd name="T66" fmla="*/ 14 w 695"/>
                  <a:gd name="T67" fmla="*/ 363 h 580"/>
                  <a:gd name="T68" fmla="*/ 7 w 695"/>
                  <a:gd name="T69" fmla="*/ 338 h 580"/>
                  <a:gd name="T70" fmla="*/ 34 w 695"/>
                  <a:gd name="T71" fmla="*/ 293 h 580"/>
                  <a:gd name="T72" fmla="*/ 48 w 695"/>
                  <a:gd name="T73" fmla="*/ 287 h 580"/>
                  <a:gd name="T74" fmla="*/ 62 w 695"/>
                  <a:gd name="T75" fmla="*/ 261 h 580"/>
                  <a:gd name="T76" fmla="*/ 82 w 695"/>
                  <a:gd name="T77" fmla="*/ 223 h 580"/>
                  <a:gd name="T78" fmla="*/ 82 w 695"/>
                  <a:gd name="T79" fmla="*/ 210 h 580"/>
                  <a:gd name="T80" fmla="*/ 96 w 695"/>
                  <a:gd name="T81" fmla="*/ 185 h 580"/>
                  <a:gd name="T82" fmla="*/ 109 w 695"/>
                  <a:gd name="T83" fmla="*/ 172 h 580"/>
                  <a:gd name="T84" fmla="*/ 109 w 695"/>
                  <a:gd name="T85" fmla="*/ 153 h 580"/>
                  <a:gd name="T86" fmla="*/ 130 w 695"/>
                  <a:gd name="T87" fmla="*/ 108 h 580"/>
                  <a:gd name="T88" fmla="*/ 136 w 695"/>
                  <a:gd name="T89" fmla="*/ 83 h 580"/>
                  <a:gd name="T90" fmla="*/ 143 w 695"/>
                  <a:gd name="T91" fmla="*/ 76 h 580"/>
                  <a:gd name="T92" fmla="*/ 143 w 695"/>
                  <a:gd name="T93" fmla="*/ 70 h 580"/>
                  <a:gd name="T94" fmla="*/ 150 w 695"/>
                  <a:gd name="T95" fmla="*/ 31 h 580"/>
                  <a:gd name="T96" fmla="*/ 164 w 695"/>
                  <a:gd name="T97" fmla="*/ 6 h 580"/>
                  <a:gd name="T98" fmla="*/ 177 w 695"/>
                  <a:gd name="T99" fmla="*/ 6 h 580"/>
                  <a:gd name="T100" fmla="*/ 198 w 695"/>
                  <a:gd name="T101" fmla="*/ 6 h 580"/>
                  <a:gd name="T102" fmla="*/ 205 w 695"/>
                  <a:gd name="T103" fmla="*/ 19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5" h="580">
                    <a:moveTo>
                      <a:pt x="211" y="19"/>
                    </a:moveTo>
                    <a:lnTo>
                      <a:pt x="218" y="19"/>
                    </a:lnTo>
                    <a:lnTo>
                      <a:pt x="218" y="19"/>
                    </a:lnTo>
                    <a:lnTo>
                      <a:pt x="225" y="25"/>
                    </a:lnTo>
                    <a:lnTo>
                      <a:pt x="232" y="31"/>
                    </a:lnTo>
                    <a:lnTo>
                      <a:pt x="232" y="38"/>
                    </a:lnTo>
                    <a:lnTo>
                      <a:pt x="232" y="38"/>
                    </a:lnTo>
                    <a:lnTo>
                      <a:pt x="239" y="44"/>
                    </a:lnTo>
                    <a:lnTo>
                      <a:pt x="239" y="63"/>
                    </a:lnTo>
                    <a:lnTo>
                      <a:pt x="232" y="76"/>
                    </a:lnTo>
                    <a:lnTo>
                      <a:pt x="232" y="83"/>
                    </a:lnTo>
                    <a:lnTo>
                      <a:pt x="232" y="89"/>
                    </a:lnTo>
                    <a:lnTo>
                      <a:pt x="232" y="89"/>
                    </a:lnTo>
                    <a:lnTo>
                      <a:pt x="245" y="95"/>
                    </a:lnTo>
                    <a:lnTo>
                      <a:pt x="266" y="108"/>
                    </a:lnTo>
                    <a:lnTo>
                      <a:pt x="293" y="102"/>
                    </a:lnTo>
                    <a:lnTo>
                      <a:pt x="300" y="102"/>
                    </a:lnTo>
                    <a:lnTo>
                      <a:pt x="300" y="102"/>
                    </a:lnTo>
                    <a:lnTo>
                      <a:pt x="307" y="102"/>
                    </a:lnTo>
                    <a:lnTo>
                      <a:pt x="320" y="102"/>
                    </a:lnTo>
                    <a:lnTo>
                      <a:pt x="327" y="108"/>
                    </a:lnTo>
                    <a:lnTo>
                      <a:pt x="341" y="114"/>
                    </a:lnTo>
                    <a:lnTo>
                      <a:pt x="348" y="114"/>
                    </a:lnTo>
                    <a:lnTo>
                      <a:pt x="348" y="114"/>
                    </a:lnTo>
                    <a:lnTo>
                      <a:pt x="348" y="121"/>
                    </a:lnTo>
                    <a:lnTo>
                      <a:pt x="348" y="121"/>
                    </a:lnTo>
                    <a:lnTo>
                      <a:pt x="348" y="121"/>
                    </a:lnTo>
                    <a:lnTo>
                      <a:pt x="354" y="121"/>
                    </a:lnTo>
                    <a:lnTo>
                      <a:pt x="354" y="121"/>
                    </a:lnTo>
                    <a:lnTo>
                      <a:pt x="361" y="121"/>
                    </a:lnTo>
                    <a:lnTo>
                      <a:pt x="368" y="121"/>
                    </a:lnTo>
                    <a:lnTo>
                      <a:pt x="388" y="121"/>
                    </a:lnTo>
                    <a:lnTo>
                      <a:pt x="395" y="127"/>
                    </a:lnTo>
                    <a:lnTo>
                      <a:pt x="416" y="127"/>
                    </a:lnTo>
                    <a:lnTo>
                      <a:pt x="422" y="127"/>
                    </a:lnTo>
                    <a:lnTo>
                      <a:pt x="422" y="127"/>
                    </a:lnTo>
                    <a:lnTo>
                      <a:pt x="436" y="121"/>
                    </a:lnTo>
                    <a:lnTo>
                      <a:pt x="450" y="121"/>
                    </a:lnTo>
                    <a:lnTo>
                      <a:pt x="484" y="121"/>
                    </a:lnTo>
                    <a:lnTo>
                      <a:pt x="497" y="127"/>
                    </a:lnTo>
                    <a:lnTo>
                      <a:pt x="504" y="127"/>
                    </a:lnTo>
                    <a:lnTo>
                      <a:pt x="511" y="127"/>
                    </a:lnTo>
                    <a:lnTo>
                      <a:pt x="518" y="121"/>
                    </a:lnTo>
                    <a:lnTo>
                      <a:pt x="593" y="140"/>
                    </a:lnTo>
                    <a:lnTo>
                      <a:pt x="593" y="140"/>
                    </a:lnTo>
                    <a:lnTo>
                      <a:pt x="620" y="146"/>
                    </a:lnTo>
                    <a:lnTo>
                      <a:pt x="627" y="146"/>
                    </a:lnTo>
                    <a:lnTo>
                      <a:pt x="668" y="159"/>
                    </a:lnTo>
                    <a:lnTo>
                      <a:pt x="674" y="178"/>
                    </a:lnTo>
                    <a:lnTo>
                      <a:pt x="688" y="185"/>
                    </a:lnTo>
                    <a:lnTo>
                      <a:pt x="688" y="191"/>
                    </a:lnTo>
                    <a:lnTo>
                      <a:pt x="695" y="197"/>
                    </a:lnTo>
                    <a:lnTo>
                      <a:pt x="695" y="204"/>
                    </a:lnTo>
                    <a:lnTo>
                      <a:pt x="695" y="204"/>
                    </a:lnTo>
                    <a:lnTo>
                      <a:pt x="695" y="210"/>
                    </a:lnTo>
                    <a:lnTo>
                      <a:pt x="688" y="217"/>
                    </a:lnTo>
                    <a:lnTo>
                      <a:pt x="668" y="242"/>
                    </a:lnTo>
                    <a:lnTo>
                      <a:pt x="654" y="261"/>
                    </a:lnTo>
                    <a:lnTo>
                      <a:pt x="640" y="280"/>
                    </a:lnTo>
                    <a:lnTo>
                      <a:pt x="634" y="287"/>
                    </a:lnTo>
                    <a:lnTo>
                      <a:pt x="634" y="287"/>
                    </a:lnTo>
                    <a:lnTo>
                      <a:pt x="620" y="300"/>
                    </a:lnTo>
                    <a:lnTo>
                      <a:pt x="613" y="306"/>
                    </a:lnTo>
                    <a:lnTo>
                      <a:pt x="613" y="312"/>
                    </a:lnTo>
                    <a:lnTo>
                      <a:pt x="606" y="319"/>
                    </a:lnTo>
                    <a:lnTo>
                      <a:pt x="606" y="331"/>
                    </a:lnTo>
                    <a:lnTo>
                      <a:pt x="606" y="338"/>
                    </a:lnTo>
                    <a:lnTo>
                      <a:pt x="606" y="338"/>
                    </a:lnTo>
                    <a:lnTo>
                      <a:pt x="613" y="338"/>
                    </a:lnTo>
                    <a:lnTo>
                      <a:pt x="620" y="344"/>
                    </a:lnTo>
                    <a:lnTo>
                      <a:pt x="620" y="344"/>
                    </a:lnTo>
                    <a:lnTo>
                      <a:pt x="627" y="344"/>
                    </a:lnTo>
                    <a:lnTo>
                      <a:pt x="627" y="351"/>
                    </a:lnTo>
                    <a:lnTo>
                      <a:pt x="620" y="357"/>
                    </a:lnTo>
                    <a:lnTo>
                      <a:pt x="620" y="363"/>
                    </a:lnTo>
                    <a:lnTo>
                      <a:pt x="620" y="363"/>
                    </a:lnTo>
                    <a:lnTo>
                      <a:pt x="620" y="363"/>
                    </a:lnTo>
                    <a:lnTo>
                      <a:pt x="620" y="370"/>
                    </a:lnTo>
                    <a:lnTo>
                      <a:pt x="620" y="370"/>
                    </a:lnTo>
                    <a:lnTo>
                      <a:pt x="613" y="383"/>
                    </a:lnTo>
                    <a:lnTo>
                      <a:pt x="606" y="402"/>
                    </a:lnTo>
                    <a:lnTo>
                      <a:pt x="600" y="421"/>
                    </a:lnTo>
                    <a:lnTo>
                      <a:pt x="565" y="580"/>
                    </a:lnTo>
                    <a:lnTo>
                      <a:pt x="477" y="561"/>
                    </a:lnTo>
                    <a:lnTo>
                      <a:pt x="388" y="542"/>
                    </a:lnTo>
                    <a:lnTo>
                      <a:pt x="382" y="536"/>
                    </a:lnTo>
                    <a:lnTo>
                      <a:pt x="334" y="523"/>
                    </a:lnTo>
                    <a:lnTo>
                      <a:pt x="266" y="510"/>
                    </a:lnTo>
                    <a:lnTo>
                      <a:pt x="225" y="497"/>
                    </a:lnTo>
                    <a:lnTo>
                      <a:pt x="157" y="478"/>
                    </a:lnTo>
                    <a:lnTo>
                      <a:pt x="82" y="453"/>
                    </a:lnTo>
                    <a:lnTo>
                      <a:pt x="62" y="446"/>
                    </a:lnTo>
                    <a:lnTo>
                      <a:pt x="41" y="440"/>
                    </a:lnTo>
                    <a:lnTo>
                      <a:pt x="7" y="434"/>
                    </a:lnTo>
                    <a:lnTo>
                      <a:pt x="7" y="427"/>
                    </a:lnTo>
                    <a:lnTo>
                      <a:pt x="0" y="421"/>
                    </a:lnTo>
                    <a:lnTo>
                      <a:pt x="7" y="395"/>
                    </a:lnTo>
                    <a:lnTo>
                      <a:pt x="0" y="395"/>
                    </a:lnTo>
                    <a:lnTo>
                      <a:pt x="7" y="383"/>
                    </a:lnTo>
                    <a:lnTo>
                      <a:pt x="7" y="383"/>
                    </a:lnTo>
                    <a:lnTo>
                      <a:pt x="7" y="376"/>
                    </a:lnTo>
                    <a:lnTo>
                      <a:pt x="14" y="363"/>
                    </a:lnTo>
                    <a:lnTo>
                      <a:pt x="14" y="357"/>
                    </a:lnTo>
                    <a:lnTo>
                      <a:pt x="14" y="351"/>
                    </a:lnTo>
                    <a:lnTo>
                      <a:pt x="7" y="338"/>
                    </a:lnTo>
                    <a:lnTo>
                      <a:pt x="21" y="325"/>
                    </a:lnTo>
                    <a:lnTo>
                      <a:pt x="21" y="319"/>
                    </a:lnTo>
                    <a:lnTo>
                      <a:pt x="34" y="293"/>
                    </a:lnTo>
                    <a:lnTo>
                      <a:pt x="34" y="293"/>
                    </a:lnTo>
                    <a:lnTo>
                      <a:pt x="41" y="287"/>
                    </a:lnTo>
                    <a:lnTo>
                      <a:pt x="48" y="287"/>
                    </a:lnTo>
                    <a:lnTo>
                      <a:pt x="55" y="280"/>
                    </a:lnTo>
                    <a:lnTo>
                      <a:pt x="62" y="268"/>
                    </a:lnTo>
                    <a:lnTo>
                      <a:pt x="62" y="261"/>
                    </a:lnTo>
                    <a:lnTo>
                      <a:pt x="62" y="261"/>
                    </a:lnTo>
                    <a:lnTo>
                      <a:pt x="75" y="242"/>
                    </a:lnTo>
                    <a:lnTo>
                      <a:pt x="82" y="223"/>
                    </a:lnTo>
                    <a:lnTo>
                      <a:pt x="89" y="229"/>
                    </a:lnTo>
                    <a:lnTo>
                      <a:pt x="89" y="229"/>
                    </a:lnTo>
                    <a:lnTo>
                      <a:pt x="82" y="210"/>
                    </a:lnTo>
                    <a:lnTo>
                      <a:pt x="89" y="197"/>
                    </a:lnTo>
                    <a:lnTo>
                      <a:pt x="96" y="191"/>
                    </a:lnTo>
                    <a:lnTo>
                      <a:pt x="96" y="185"/>
                    </a:lnTo>
                    <a:lnTo>
                      <a:pt x="102" y="172"/>
                    </a:lnTo>
                    <a:lnTo>
                      <a:pt x="102" y="166"/>
                    </a:lnTo>
                    <a:lnTo>
                      <a:pt x="109" y="172"/>
                    </a:lnTo>
                    <a:lnTo>
                      <a:pt x="109" y="172"/>
                    </a:lnTo>
                    <a:lnTo>
                      <a:pt x="109" y="166"/>
                    </a:lnTo>
                    <a:lnTo>
                      <a:pt x="109" y="153"/>
                    </a:lnTo>
                    <a:lnTo>
                      <a:pt x="109" y="140"/>
                    </a:lnTo>
                    <a:lnTo>
                      <a:pt x="123" y="121"/>
                    </a:lnTo>
                    <a:lnTo>
                      <a:pt x="130" y="108"/>
                    </a:lnTo>
                    <a:lnTo>
                      <a:pt x="136" y="89"/>
                    </a:lnTo>
                    <a:lnTo>
                      <a:pt x="136" y="83"/>
                    </a:lnTo>
                    <a:lnTo>
                      <a:pt x="136" y="83"/>
                    </a:lnTo>
                    <a:lnTo>
                      <a:pt x="136" y="76"/>
                    </a:lnTo>
                    <a:lnTo>
                      <a:pt x="143" y="76"/>
                    </a:lnTo>
                    <a:lnTo>
                      <a:pt x="143" y="76"/>
                    </a:lnTo>
                    <a:lnTo>
                      <a:pt x="143" y="76"/>
                    </a:lnTo>
                    <a:lnTo>
                      <a:pt x="143" y="70"/>
                    </a:lnTo>
                    <a:lnTo>
                      <a:pt x="143" y="70"/>
                    </a:lnTo>
                    <a:lnTo>
                      <a:pt x="143" y="57"/>
                    </a:lnTo>
                    <a:lnTo>
                      <a:pt x="143" y="44"/>
                    </a:lnTo>
                    <a:lnTo>
                      <a:pt x="150" y="31"/>
                    </a:lnTo>
                    <a:lnTo>
                      <a:pt x="157" y="25"/>
                    </a:lnTo>
                    <a:lnTo>
                      <a:pt x="157" y="0"/>
                    </a:lnTo>
                    <a:lnTo>
                      <a:pt x="164" y="6"/>
                    </a:lnTo>
                    <a:lnTo>
                      <a:pt x="170" y="6"/>
                    </a:lnTo>
                    <a:lnTo>
                      <a:pt x="170" y="6"/>
                    </a:lnTo>
                    <a:lnTo>
                      <a:pt x="177" y="6"/>
                    </a:lnTo>
                    <a:lnTo>
                      <a:pt x="177" y="12"/>
                    </a:lnTo>
                    <a:lnTo>
                      <a:pt x="184" y="12"/>
                    </a:lnTo>
                    <a:lnTo>
                      <a:pt x="198" y="6"/>
                    </a:lnTo>
                    <a:lnTo>
                      <a:pt x="198" y="19"/>
                    </a:lnTo>
                    <a:lnTo>
                      <a:pt x="205" y="19"/>
                    </a:lnTo>
                    <a:lnTo>
                      <a:pt x="205" y="19"/>
                    </a:lnTo>
                    <a:lnTo>
                      <a:pt x="211" y="19"/>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68" name="Freeform 40"/>
              <p:cNvSpPr>
                <a:spLocks/>
              </p:cNvSpPr>
              <p:nvPr/>
            </p:nvSpPr>
            <p:spPr bwMode="auto">
              <a:xfrm>
                <a:off x="3633" y="1294"/>
                <a:ext cx="55" cy="38"/>
              </a:xfrm>
              <a:custGeom>
                <a:avLst/>
                <a:gdLst>
                  <a:gd name="T0" fmla="*/ 7 w 55"/>
                  <a:gd name="T1" fmla="*/ 38 h 38"/>
                  <a:gd name="T2" fmla="*/ 0 w 55"/>
                  <a:gd name="T3" fmla="*/ 32 h 38"/>
                  <a:gd name="T4" fmla="*/ 21 w 55"/>
                  <a:gd name="T5" fmla="*/ 19 h 38"/>
                  <a:gd name="T6" fmla="*/ 48 w 55"/>
                  <a:gd name="T7" fmla="*/ 0 h 38"/>
                  <a:gd name="T8" fmla="*/ 55 w 55"/>
                  <a:gd name="T9" fmla="*/ 7 h 38"/>
                  <a:gd name="T10" fmla="*/ 48 w 55"/>
                  <a:gd name="T11" fmla="*/ 13 h 38"/>
                  <a:gd name="T12" fmla="*/ 27 w 55"/>
                  <a:gd name="T13" fmla="*/ 26 h 38"/>
                  <a:gd name="T14" fmla="*/ 27 w 55"/>
                  <a:gd name="T15" fmla="*/ 32 h 38"/>
                  <a:gd name="T16" fmla="*/ 7 w 55"/>
                  <a:gd name="T1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38">
                    <a:moveTo>
                      <a:pt x="7" y="38"/>
                    </a:moveTo>
                    <a:lnTo>
                      <a:pt x="0" y="32"/>
                    </a:lnTo>
                    <a:lnTo>
                      <a:pt x="21" y="19"/>
                    </a:lnTo>
                    <a:lnTo>
                      <a:pt x="48" y="0"/>
                    </a:lnTo>
                    <a:lnTo>
                      <a:pt x="55" y="7"/>
                    </a:lnTo>
                    <a:lnTo>
                      <a:pt x="48" y="13"/>
                    </a:lnTo>
                    <a:lnTo>
                      <a:pt x="27" y="26"/>
                    </a:lnTo>
                    <a:lnTo>
                      <a:pt x="27" y="32"/>
                    </a:lnTo>
                    <a:lnTo>
                      <a:pt x="7" y="38"/>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69" name="Freeform 41"/>
              <p:cNvSpPr>
                <a:spLocks/>
              </p:cNvSpPr>
              <p:nvPr/>
            </p:nvSpPr>
            <p:spPr bwMode="auto">
              <a:xfrm>
                <a:off x="3633" y="1294"/>
                <a:ext cx="55" cy="38"/>
              </a:xfrm>
              <a:custGeom>
                <a:avLst/>
                <a:gdLst>
                  <a:gd name="T0" fmla="*/ 7 w 55"/>
                  <a:gd name="T1" fmla="*/ 38 h 38"/>
                  <a:gd name="T2" fmla="*/ 0 w 55"/>
                  <a:gd name="T3" fmla="*/ 32 h 38"/>
                  <a:gd name="T4" fmla="*/ 21 w 55"/>
                  <a:gd name="T5" fmla="*/ 19 h 38"/>
                  <a:gd name="T6" fmla="*/ 48 w 55"/>
                  <a:gd name="T7" fmla="*/ 0 h 38"/>
                  <a:gd name="T8" fmla="*/ 55 w 55"/>
                  <a:gd name="T9" fmla="*/ 7 h 38"/>
                  <a:gd name="T10" fmla="*/ 48 w 55"/>
                  <a:gd name="T11" fmla="*/ 13 h 38"/>
                  <a:gd name="T12" fmla="*/ 27 w 55"/>
                  <a:gd name="T13" fmla="*/ 26 h 38"/>
                  <a:gd name="T14" fmla="*/ 27 w 55"/>
                  <a:gd name="T15" fmla="*/ 32 h 38"/>
                  <a:gd name="T16" fmla="*/ 7 w 55"/>
                  <a:gd name="T17" fmla="*/ 38 h 38"/>
                  <a:gd name="T18" fmla="*/ 7 w 55"/>
                  <a:gd name="T1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38">
                    <a:moveTo>
                      <a:pt x="7" y="38"/>
                    </a:moveTo>
                    <a:lnTo>
                      <a:pt x="0" y="32"/>
                    </a:lnTo>
                    <a:lnTo>
                      <a:pt x="21" y="19"/>
                    </a:lnTo>
                    <a:lnTo>
                      <a:pt x="48" y="0"/>
                    </a:lnTo>
                    <a:lnTo>
                      <a:pt x="55" y="7"/>
                    </a:lnTo>
                    <a:lnTo>
                      <a:pt x="48" y="13"/>
                    </a:lnTo>
                    <a:lnTo>
                      <a:pt x="27" y="26"/>
                    </a:lnTo>
                    <a:lnTo>
                      <a:pt x="27" y="32"/>
                    </a:lnTo>
                    <a:lnTo>
                      <a:pt x="7" y="38"/>
                    </a:lnTo>
                    <a:lnTo>
                      <a:pt x="7" y="38"/>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70" name="Freeform 42"/>
              <p:cNvSpPr>
                <a:spLocks/>
              </p:cNvSpPr>
              <p:nvPr/>
            </p:nvSpPr>
            <p:spPr bwMode="auto">
              <a:xfrm>
                <a:off x="3688" y="1364"/>
                <a:ext cx="61" cy="58"/>
              </a:xfrm>
              <a:custGeom>
                <a:avLst/>
                <a:gdLst>
                  <a:gd name="T0" fmla="*/ 0 w 61"/>
                  <a:gd name="T1" fmla="*/ 26 h 58"/>
                  <a:gd name="T2" fmla="*/ 6 w 61"/>
                  <a:gd name="T3" fmla="*/ 20 h 58"/>
                  <a:gd name="T4" fmla="*/ 40 w 61"/>
                  <a:gd name="T5" fmla="*/ 0 h 58"/>
                  <a:gd name="T6" fmla="*/ 61 w 61"/>
                  <a:gd name="T7" fmla="*/ 0 h 58"/>
                  <a:gd name="T8" fmla="*/ 61 w 61"/>
                  <a:gd name="T9" fmla="*/ 7 h 58"/>
                  <a:gd name="T10" fmla="*/ 47 w 61"/>
                  <a:gd name="T11" fmla="*/ 13 h 58"/>
                  <a:gd name="T12" fmla="*/ 34 w 61"/>
                  <a:gd name="T13" fmla="*/ 32 h 58"/>
                  <a:gd name="T14" fmla="*/ 13 w 61"/>
                  <a:gd name="T15" fmla="*/ 58 h 58"/>
                  <a:gd name="T16" fmla="*/ 13 w 61"/>
                  <a:gd name="T17" fmla="*/ 45 h 58"/>
                  <a:gd name="T18" fmla="*/ 6 w 61"/>
                  <a:gd name="T19" fmla="*/ 45 h 58"/>
                  <a:gd name="T20" fmla="*/ 6 w 61"/>
                  <a:gd name="T21" fmla="*/ 45 h 58"/>
                  <a:gd name="T22" fmla="*/ 6 w 61"/>
                  <a:gd name="T23" fmla="*/ 45 h 58"/>
                  <a:gd name="T24" fmla="*/ 0 w 61"/>
                  <a:gd name="T25" fmla="*/ 32 h 58"/>
                  <a:gd name="T26" fmla="*/ 0 w 61"/>
                  <a:gd name="T27" fmla="*/ 2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58">
                    <a:moveTo>
                      <a:pt x="0" y="26"/>
                    </a:moveTo>
                    <a:lnTo>
                      <a:pt x="6" y="20"/>
                    </a:lnTo>
                    <a:lnTo>
                      <a:pt x="40" y="0"/>
                    </a:lnTo>
                    <a:lnTo>
                      <a:pt x="61" y="0"/>
                    </a:lnTo>
                    <a:lnTo>
                      <a:pt x="61" y="7"/>
                    </a:lnTo>
                    <a:lnTo>
                      <a:pt x="47" y="13"/>
                    </a:lnTo>
                    <a:lnTo>
                      <a:pt x="34" y="32"/>
                    </a:lnTo>
                    <a:lnTo>
                      <a:pt x="13" y="58"/>
                    </a:lnTo>
                    <a:lnTo>
                      <a:pt x="13" y="45"/>
                    </a:lnTo>
                    <a:lnTo>
                      <a:pt x="6" y="45"/>
                    </a:lnTo>
                    <a:lnTo>
                      <a:pt x="6" y="45"/>
                    </a:lnTo>
                    <a:lnTo>
                      <a:pt x="6" y="45"/>
                    </a:lnTo>
                    <a:lnTo>
                      <a:pt x="0" y="32"/>
                    </a:lnTo>
                    <a:lnTo>
                      <a:pt x="0" y="26"/>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71" name="Freeform 43"/>
              <p:cNvSpPr>
                <a:spLocks/>
              </p:cNvSpPr>
              <p:nvPr/>
            </p:nvSpPr>
            <p:spPr bwMode="auto">
              <a:xfrm>
                <a:off x="3688" y="1364"/>
                <a:ext cx="61" cy="58"/>
              </a:xfrm>
              <a:custGeom>
                <a:avLst/>
                <a:gdLst>
                  <a:gd name="T0" fmla="*/ 0 w 61"/>
                  <a:gd name="T1" fmla="*/ 26 h 58"/>
                  <a:gd name="T2" fmla="*/ 6 w 61"/>
                  <a:gd name="T3" fmla="*/ 20 h 58"/>
                  <a:gd name="T4" fmla="*/ 40 w 61"/>
                  <a:gd name="T5" fmla="*/ 0 h 58"/>
                  <a:gd name="T6" fmla="*/ 61 w 61"/>
                  <a:gd name="T7" fmla="*/ 0 h 58"/>
                  <a:gd name="T8" fmla="*/ 61 w 61"/>
                  <a:gd name="T9" fmla="*/ 7 h 58"/>
                  <a:gd name="T10" fmla="*/ 47 w 61"/>
                  <a:gd name="T11" fmla="*/ 13 h 58"/>
                  <a:gd name="T12" fmla="*/ 34 w 61"/>
                  <a:gd name="T13" fmla="*/ 32 h 58"/>
                  <a:gd name="T14" fmla="*/ 13 w 61"/>
                  <a:gd name="T15" fmla="*/ 58 h 58"/>
                  <a:gd name="T16" fmla="*/ 13 w 61"/>
                  <a:gd name="T17" fmla="*/ 45 h 58"/>
                  <a:gd name="T18" fmla="*/ 6 w 61"/>
                  <a:gd name="T19" fmla="*/ 45 h 58"/>
                  <a:gd name="T20" fmla="*/ 6 w 61"/>
                  <a:gd name="T21" fmla="*/ 45 h 58"/>
                  <a:gd name="T22" fmla="*/ 6 w 61"/>
                  <a:gd name="T23" fmla="*/ 45 h 58"/>
                  <a:gd name="T24" fmla="*/ 0 w 61"/>
                  <a:gd name="T25" fmla="*/ 32 h 58"/>
                  <a:gd name="T26" fmla="*/ 0 w 61"/>
                  <a:gd name="T27" fmla="*/ 2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58">
                    <a:moveTo>
                      <a:pt x="0" y="26"/>
                    </a:moveTo>
                    <a:lnTo>
                      <a:pt x="6" y="20"/>
                    </a:lnTo>
                    <a:lnTo>
                      <a:pt x="40" y="0"/>
                    </a:lnTo>
                    <a:lnTo>
                      <a:pt x="61" y="0"/>
                    </a:lnTo>
                    <a:lnTo>
                      <a:pt x="61" y="7"/>
                    </a:lnTo>
                    <a:lnTo>
                      <a:pt x="47" y="13"/>
                    </a:lnTo>
                    <a:lnTo>
                      <a:pt x="34" y="32"/>
                    </a:lnTo>
                    <a:lnTo>
                      <a:pt x="13" y="58"/>
                    </a:lnTo>
                    <a:lnTo>
                      <a:pt x="13" y="45"/>
                    </a:lnTo>
                    <a:lnTo>
                      <a:pt x="6" y="45"/>
                    </a:lnTo>
                    <a:lnTo>
                      <a:pt x="6" y="45"/>
                    </a:lnTo>
                    <a:lnTo>
                      <a:pt x="6" y="45"/>
                    </a:lnTo>
                    <a:lnTo>
                      <a:pt x="0" y="32"/>
                    </a:lnTo>
                    <a:lnTo>
                      <a:pt x="0" y="2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72" name="Freeform 44"/>
              <p:cNvSpPr>
                <a:spLocks/>
              </p:cNvSpPr>
              <p:nvPr/>
            </p:nvSpPr>
            <p:spPr bwMode="auto">
              <a:xfrm>
                <a:off x="4968" y="1384"/>
                <a:ext cx="143" cy="293"/>
              </a:xfrm>
              <a:custGeom>
                <a:avLst/>
                <a:gdLst>
                  <a:gd name="T0" fmla="*/ 82 w 143"/>
                  <a:gd name="T1" fmla="*/ 95 h 293"/>
                  <a:gd name="T2" fmla="*/ 109 w 143"/>
                  <a:gd name="T3" fmla="*/ 172 h 293"/>
                  <a:gd name="T4" fmla="*/ 109 w 143"/>
                  <a:gd name="T5" fmla="*/ 185 h 293"/>
                  <a:gd name="T6" fmla="*/ 116 w 143"/>
                  <a:gd name="T7" fmla="*/ 197 h 293"/>
                  <a:gd name="T8" fmla="*/ 129 w 143"/>
                  <a:gd name="T9" fmla="*/ 204 h 293"/>
                  <a:gd name="T10" fmla="*/ 129 w 143"/>
                  <a:gd name="T11" fmla="*/ 217 h 293"/>
                  <a:gd name="T12" fmla="*/ 123 w 143"/>
                  <a:gd name="T13" fmla="*/ 223 h 293"/>
                  <a:gd name="T14" fmla="*/ 123 w 143"/>
                  <a:gd name="T15" fmla="*/ 223 h 293"/>
                  <a:gd name="T16" fmla="*/ 136 w 143"/>
                  <a:gd name="T17" fmla="*/ 223 h 293"/>
                  <a:gd name="T18" fmla="*/ 143 w 143"/>
                  <a:gd name="T19" fmla="*/ 229 h 293"/>
                  <a:gd name="T20" fmla="*/ 123 w 143"/>
                  <a:gd name="T21" fmla="*/ 255 h 293"/>
                  <a:gd name="T22" fmla="*/ 116 w 143"/>
                  <a:gd name="T23" fmla="*/ 255 h 293"/>
                  <a:gd name="T24" fmla="*/ 109 w 143"/>
                  <a:gd name="T25" fmla="*/ 261 h 293"/>
                  <a:gd name="T26" fmla="*/ 109 w 143"/>
                  <a:gd name="T27" fmla="*/ 268 h 293"/>
                  <a:gd name="T28" fmla="*/ 61 w 143"/>
                  <a:gd name="T29" fmla="*/ 280 h 293"/>
                  <a:gd name="T30" fmla="*/ 14 w 143"/>
                  <a:gd name="T31" fmla="*/ 293 h 293"/>
                  <a:gd name="T32" fmla="*/ 7 w 143"/>
                  <a:gd name="T33" fmla="*/ 280 h 293"/>
                  <a:gd name="T34" fmla="*/ 7 w 143"/>
                  <a:gd name="T35" fmla="*/ 268 h 293"/>
                  <a:gd name="T36" fmla="*/ 7 w 143"/>
                  <a:gd name="T37" fmla="*/ 255 h 293"/>
                  <a:gd name="T38" fmla="*/ 7 w 143"/>
                  <a:gd name="T39" fmla="*/ 236 h 293"/>
                  <a:gd name="T40" fmla="*/ 7 w 143"/>
                  <a:gd name="T41" fmla="*/ 178 h 293"/>
                  <a:gd name="T42" fmla="*/ 7 w 143"/>
                  <a:gd name="T43" fmla="*/ 121 h 293"/>
                  <a:gd name="T44" fmla="*/ 7 w 143"/>
                  <a:gd name="T45" fmla="*/ 114 h 293"/>
                  <a:gd name="T46" fmla="*/ 7 w 143"/>
                  <a:gd name="T47" fmla="*/ 114 h 293"/>
                  <a:gd name="T48" fmla="*/ 20 w 143"/>
                  <a:gd name="T49" fmla="*/ 102 h 293"/>
                  <a:gd name="T50" fmla="*/ 27 w 143"/>
                  <a:gd name="T51" fmla="*/ 95 h 293"/>
                  <a:gd name="T52" fmla="*/ 34 w 143"/>
                  <a:gd name="T53" fmla="*/ 82 h 293"/>
                  <a:gd name="T54" fmla="*/ 34 w 143"/>
                  <a:gd name="T55" fmla="*/ 76 h 293"/>
                  <a:gd name="T56" fmla="*/ 27 w 143"/>
                  <a:gd name="T57" fmla="*/ 63 h 293"/>
                  <a:gd name="T58" fmla="*/ 27 w 143"/>
                  <a:gd name="T59" fmla="*/ 51 h 293"/>
                  <a:gd name="T60" fmla="*/ 27 w 143"/>
                  <a:gd name="T61" fmla="*/ 38 h 293"/>
                  <a:gd name="T62" fmla="*/ 20 w 143"/>
                  <a:gd name="T63" fmla="*/ 12 h 293"/>
                  <a:gd name="T64" fmla="*/ 27 w 143"/>
                  <a:gd name="T65" fmla="*/ 6 h 293"/>
                  <a:gd name="T66" fmla="*/ 41 w 143"/>
                  <a:gd name="T67" fmla="*/ 0 h 293"/>
                  <a:gd name="T68" fmla="*/ 48 w 143"/>
                  <a:gd name="T69"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 h="293">
                    <a:moveTo>
                      <a:pt x="48" y="0"/>
                    </a:moveTo>
                    <a:lnTo>
                      <a:pt x="82" y="95"/>
                    </a:lnTo>
                    <a:lnTo>
                      <a:pt x="102" y="146"/>
                    </a:lnTo>
                    <a:lnTo>
                      <a:pt x="109" y="172"/>
                    </a:lnTo>
                    <a:lnTo>
                      <a:pt x="109" y="178"/>
                    </a:lnTo>
                    <a:lnTo>
                      <a:pt x="109" y="185"/>
                    </a:lnTo>
                    <a:lnTo>
                      <a:pt x="109" y="191"/>
                    </a:lnTo>
                    <a:lnTo>
                      <a:pt x="116" y="197"/>
                    </a:lnTo>
                    <a:lnTo>
                      <a:pt x="123" y="197"/>
                    </a:lnTo>
                    <a:lnTo>
                      <a:pt x="129" y="204"/>
                    </a:lnTo>
                    <a:lnTo>
                      <a:pt x="129" y="217"/>
                    </a:lnTo>
                    <a:lnTo>
                      <a:pt x="129" y="217"/>
                    </a:lnTo>
                    <a:lnTo>
                      <a:pt x="123" y="217"/>
                    </a:lnTo>
                    <a:lnTo>
                      <a:pt x="123" y="223"/>
                    </a:lnTo>
                    <a:lnTo>
                      <a:pt x="123" y="223"/>
                    </a:lnTo>
                    <a:lnTo>
                      <a:pt x="123" y="223"/>
                    </a:lnTo>
                    <a:lnTo>
                      <a:pt x="129" y="223"/>
                    </a:lnTo>
                    <a:lnTo>
                      <a:pt x="136" y="223"/>
                    </a:lnTo>
                    <a:lnTo>
                      <a:pt x="143" y="223"/>
                    </a:lnTo>
                    <a:lnTo>
                      <a:pt x="143" y="229"/>
                    </a:lnTo>
                    <a:lnTo>
                      <a:pt x="136" y="242"/>
                    </a:lnTo>
                    <a:lnTo>
                      <a:pt x="123" y="255"/>
                    </a:lnTo>
                    <a:lnTo>
                      <a:pt x="116" y="255"/>
                    </a:lnTo>
                    <a:lnTo>
                      <a:pt x="116" y="255"/>
                    </a:lnTo>
                    <a:lnTo>
                      <a:pt x="116" y="261"/>
                    </a:lnTo>
                    <a:lnTo>
                      <a:pt x="109" y="261"/>
                    </a:lnTo>
                    <a:lnTo>
                      <a:pt x="109" y="268"/>
                    </a:lnTo>
                    <a:lnTo>
                      <a:pt x="109" y="268"/>
                    </a:lnTo>
                    <a:lnTo>
                      <a:pt x="61" y="280"/>
                    </a:lnTo>
                    <a:lnTo>
                      <a:pt x="61" y="280"/>
                    </a:lnTo>
                    <a:lnTo>
                      <a:pt x="34" y="287"/>
                    </a:lnTo>
                    <a:lnTo>
                      <a:pt x="14" y="293"/>
                    </a:lnTo>
                    <a:lnTo>
                      <a:pt x="7" y="280"/>
                    </a:lnTo>
                    <a:lnTo>
                      <a:pt x="7" y="280"/>
                    </a:lnTo>
                    <a:lnTo>
                      <a:pt x="7" y="274"/>
                    </a:lnTo>
                    <a:lnTo>
                      <a:pt x="7" y="268"/>
                    </a:lnTo>
                    <a:lnTo>
                      <a:pt x="7" y="261"/>
                    </a:lnTo>
                    <a:lnTo>
                      <a:pt x="7" y="255"/>
                    </a:lnTo>
                    <a:lnTo>
                      <a:pt x="7" y="242"/>
                    </a:lnTo>
                    <a:lnTo>
                      <a:pt x="7" y="236"/>
                    </a:lnTo>
                    <a:lnTo>
                      <a:pt x="0" y="197"/>
                    </a:lnTo>
                    <a:lnTo>
                      <a:pt x="7" y="178"/>
                    </a:lnTo>
                    <a:lnTo>
                      <a:pt x="7" y="134"/>
                    </a:lnTo>
                    <a:lnTo>
                      <a:pt x="7" y="121"/>
                    </a:lnTo>
                    <a:lnTo>
                      <a:pt x="7" y="121"/>
                    </a:lnTo>
                    <a:lnTo>
                      <a:pt x="7" y="114"/>
                    </a:lnTo>
                    <a:lnTo>
                      <a:pt x="7" y="114"/>
                    </a:lnTo>
                    <a:lnTo>
                      <a:pt x="7" y="114"/>
                    </a:lnTo>
                    <a:lnTo>
                      <a:pt x="20" y="108"/>
                    </a:lnTo>
                    <a:lnTo>
                      <a:pt x="20" y="102"/>
                    </a:lnTo>
                    <a:lnTo>
                      <a:pt x="27" y="102"/>
                    </a:lnTo>
                    <a:lnTo>
                      <a:pt x="27" y="95"/>
                    </a:lnTo>
                    <a:lnTo>
                      <a:pt x="34" y="89"/>
                    </a:lnTo>
                    <a:lnTo>
                      <a:pt x="34" y="82"/>
                    </a:lnTo>
                    <a:lnTo>
                      <a:pt x="34" y="76"/>
                    </a:lnTo>
                    <a:lnTo>
                      <a:pt x="34" y="76"/>
                    </a:lnTo>
                    <a:lnTo>
                      <a:pt x="27" y="63"/>
                    </a:lnTo>
                    <a:lnTo>
                      <a:pt x="27" y="63"/>
                    </a:lnTo>
                    <a:lnTo>
                      <a:pt x="27" y="57"/>
                    </a:lnTo>
                    <a:lnTo>
                      <a:pt x="27" y="51"/>
                    </a:lnTo>
                    <a:lnTo>
                      <a:pt x="27" y="44"/>
                    </a:lnTo>
                    <a:lnTo>
                      <a:pt x="27" y="38"/>
                    </a:lnTo>
                    <a:lnTo>
                      <a:pt x="27" y="31"/>
                    </a:lnTo>
                    <a:lnTo>
                      <a:pt x="20" y="12"/>
                    </a:lnTo>
                    <a:lnTo>
                      <a:pt x="27" y="6"/>
                    </a:lnTo>
                    <a:lnTo>
                      <a:pt x="27" y="6"/>
                    </a:lnTo>
                    <a:lnTo>
                      <a:pt x="34" y="0"/>
                    </a:lnTo>
                    <a:lnTo>
                      <a:pt x="41" y="0"/>
                    </a:lnTo>
                    <a:lnTo>
                      <a:pt x="48" y="0"/>
                    </a:lnTo>
                    <a:lnTo>
                      <a:pt x="48" y="0"/>
                    </a:lnTo>
                    <a:lnTo>
                      <a:pt x="48" y="0"/>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73" name="Freeform 45"/>
              <p:cNvSpPr>
                <a:spLocks/>
              </p:cNvSpPr>
              <p:nvPr/>
            </p:nvSpPr>
            <p:spPr bwMode="auto">
              <a:xfrm>
                <a:off x="4968" y="1384"/>
                <a:ext cx="143" cy="293"/>
              </a:xfrm>
              <a:custGeom>
                <a:avLst/>
                <a:gdLst>
                  <a:gd name="T0" fmla="*/ 82 w 143"/>
                  <a:gd name="T1" fmla="*/ 95 h 293"/>
                  <a:gd name="T2" fmla="*/ 109 w 143"/>
                  <a:gd name="T3" fmla="*/ 172 h 293"/>
                  <a:gd name="T4" fmla="*/ 109 w 143"/>
                  <a:gd name="T5" fmla="*/ 185 h 293"/>
                  <a:gd name="T6" fmla="*/ 116 w 143"/>
                  <a:gd name="T7" fmla="*/ 197 h 293"/>
                  <a:gd name="T8" fmla="*/ 129 w 143"/>
                  <a:gd name="T9" fmla="*/ 204 h 293"/>
                  <a:gd name="T10" fmla="*/ 129 w 143"/>
                  <a:gd name="T11" fmla="*/ 217 h 293"/>
                  <a:gd name="T12" fmla="*/ 123 w 143"/>
                  <a:gd name="T13" fmla="*/ 223 h 293"/>
                  <a:gd name="T14" fmla="*/ 123 w 143"/>
                  <a:gd name="T15" fmla="*/ 223 h 293"/>
                  <a:gd name="T16" fmla="*/ 136 w 143"/>
                  <a:gd name="T17" fmla="*/ 223 h 293"/>
                  <a:gd name="T18" fmla="*/ 143 w 143"/>
                  <a:gd name="T19" fmla="*/ 229 h 293"/>
                  <a:gd name="T20" fmla="*/ 123 w 143"/>
                  <a:gd name="T21" fmla="*/ 255 h 293"/>
                  <a:gd name="T22" fmla="*/ 116 w 143"/>
                  <a:gd name="T23" fmla="*/ 255 h 293"/>
                  <a:gd name="T24" fmla="*/ 109 w 143"/>
                  <a:gd name="T25" fmla="*/ 261 h 293"/>
                  <a:gd name="T26" fmla="*/ 109 w 143"/>
                  <a:gd name="T27" fmla="*/ 268 h 293"/>
                  <a:gd name="T28" fmla="*/ 61 w 143"/>
                  <a:gd name="T29" fmla="*/ 280 h 293"/>
                  <a:gd name="T30" fmla="*/ 14 w 143"/>
                  <a:gd name="T31" fmla="*/ 293 h 293"/>
                  <a:gd name="T32" fmla="*/ 7 w 143"/>
                  <a:gd name="T33" fmla="*/ 280 h 293"/>
                  <a:gd name="T34" fmla="*/ 7 w 143"/>
                  <a:gd name="T35" fmla="*/ 268 h 293"/>
                  <a:gd name="T36" fmla="*/ 7 w 143"/>
                  <a:gd name="T37" fmla="*/ 255 h 293"/>
                  <a:gd name="T38" fmla="*/ 7 w 143"/>
                  <a:gd name="T39" fmla="*/ 236 h 293"/>
                  <a:gd name="T40" fmla="*/ 7 w 143"/>
                  <a:gd name="T41" fmla="*/ 178 h 293"/>
                  <a:gd name="T42" fmla="*/ 7 w 143"/>
                  <a:gd name="T43" fmla="*/ 121 h 293"/>
                  <a:gd name="T44" fmla="*/ 7 w 143"/>
                  <a:gd name="T45" fmla="*/ 114 h 293"/>
                  <a:gd name="T46" fmla="*/ 7 w 143"/>
                  <a:gd name="T47" fmla="*/ 114 h 293"/>
                  <a:gd name="T48" fmla="*/ 20 w 143"/>
                  <a:gd name="T49" fmla="*/ 102 h 293"/>
                  <a:gd name="T50" fmla="*/ 27 w 143"/>
                  <a:gd name="T51" fmla="*/ 95 h 293"/>
                  <a:gd name="T52" fmla="*/ 34 w 143"/>
                  <a:gd name="T53" fmla="*/ 82 h 293"/>
                  <a:gd name="T54" fmla="*/ 34 w 143"/>
                  <a:gd name="T55" fmla="*/ 76 h 293"/>
                  <a:gd name="T56" fmla="*/ 27 w 143"/>
                  <a:gd name="T57" fmla="*/ 63 h 293"/>
                  <a:gd name="T58" fmla="*/ 27 w 143"/>
                  <a:gd name="T59" fmla="*/ 51 h 293"/>
                  <a:gd name="T60" fmla="*/ 27 w 143"/>
                  <a:gd name="T61" fmla="*/ 38 h 293"/>
                  <a:gd name="T62" fmla="*/ 20 w 143"/>
                  <a:gd name="T63" fmla="*/ 12 h 293"/>
                  <a:gd name="T64" fmla="*/ 27 w 143"/>
                  <a:gd name="T65" fmla="*/ 6 h 293"/>
                  <a:gd name="T66" fmla="*/ 41 w 143"/>
                  <a:gd name="T67" fmla="*/ 0 h 293"/>
                  <a:gd name="T68" fmla="*/ 48 w 143"/>
                  <a:gd name="T69" fmla="*/ 0 h 293"/>
                  <a:gd name="T70" fmla="*/ 68 w 143"/>
                  <a:gd name="T71" fmla="*/ 5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3" h="293">
                    <a:moveTo>
                      <a:pt x="68" y="51"/>
                    </a:moveTo>
                    <a:lnTo>
                      <a:pt x="82" y="95"/>
                    </a:lnTo>
                    <a:lnTo>
                      <a:pt x="102" y="146"/>
                    </a:lnTo>
                    <a:lnTo>
                      <a:pt x="109" y="172"/>
                    </a:lnTo>
                    <a:lnTo>
                      <a:pt x="109" y="178"/>
                    </a:lnTo>
                    <a:lnTo>
                      <a:pt x="109" y="185"/>
                    </a:lnTo>
                    <a:lnTo>
                      <a:pt x="109" y="191"/>
                    </a:lnTo>
                    <a:lnTo>
                      <a:pt x="116" y="197"/>
                    </a:lnTo>
                    <a:lnTo>
                      <a:pt x="123" y="197"/>
                    </a:lnTo>
                    <a:lnTo>
                      <a:pt x="129" y="204"/>
                    </a:lnTo>
                    <a:lnTo>
                      <a:pt x="129" y="217"/>
                    </a:lnTo>
                    <a:lnTo>
                      <a:pt x="129" y="217"/>
                    </a:lnTo>
                    <a:lnTo>
                      <a:pt x="123" y="217"/>
                    </a:lnTo>
                    <a:lnTo>
                      <a:pt x="123" y="223"/>
                    </a:lnTo>
                    <a:lnTo>
                      <a:pt x="123" y="223"/>
                    </a:lnTo>
                    <a:lnTo>
                      <a:pt x="123" y="223"/>
                    </a:lnTo>
                    <a:lnTo>
                      <a:pt x="129" y="223"/>
                    </a:lnTo>
                    <a:lnTo>
                      <a:pt x="136" y="223"/>
                    </a:lnTo>
                    <a:lnTo>
                      <a:pt x="143" y="223"/>
                    </a:lnTo>
                    <a:lnTo>
                      <a:pt x="143" y="229"/>
                    </a:lnTo>
                    <a:lnTo>
                      <a:pt x="136" y="242"/>
                    </a:lnTo>
                    <a:lnTo>
                      <a:pt x="123" y="255"/>
                    </a:lnTo>
                    <a:lnTo>
                      <a:pt x="116" y="255"/>
                    </a:lnTo>
                    <a:lnTo>
                      <a:pt x="116" y="255"/>
                    </a:lnTo>
                    <a:lnTo>
                      <a:pt x="116" y="261"/>
                    </a:lnTo>
                    <a:lnTo>
                      <a:pt x="109" y="261"/>
                    </a:lnTo>
                    <a:lnTo>
                      <a:pt x="109" y="268"/>
                    </a:lnTo>
                    <a:lnTo>
                      <a:pt x="109" y="268"/>
                    </a:lnTo>
                    <a:lnTo>
                      <a:pt x="61" y="280"/>
                    </a:lnTo>
                    <a:lnTo>
                      <a:pt x="61" y="280"/>
                    </a:lnTo>
                    <a:lnTo>
                      <a:pt x="34" y="287"/>
                    </a:lnTo>
                    <a:lnTo>
                      <a:pt x="14" y="293"/>
                    </a:lnTo>
                    <a:lnTo>
                      <a:pt x="7" y="280"/>
                    </a:lnTo>
                    <a:lnTo>
                      <a:pt x="7" y="280"/>
                    </a:lnTo>
                    <a:lnTo>
                      <a:pt x="7" y="274"/>
                    </a:lnTo>
                    <a:lnTo>
                      <a:pt x="7" y="268"/>
                    </a:lnTo>
                    <a:lnTo>
                      <a:pt x="7" y="261"/>
                    </a:lnTo>
                    <a:lnTo>
                      <a:pt x="7" y="255"/>
                    </a:lnTo>
                    <a:lnTo>
                      <a:pt x="7" y="242"/>
                    </a:lnTo>
                    <a:lnTo>
                      <a:pt x="7" y="236"/>
                    </a:lnTo>
                    <a:lnTo>
                      <a:pt x="0" y="197"/>
                    </a:lnTo>
                    <a:lnTo>
                      <a:pt x="7" y="178"/>
                    </a:lnTo>
                    <a:lnTo>
                      <a:pt x="7" y="134"/>
                    </a:lnTo>
                    <a:lnTo>
                      <a:pt x="7" y="121"/>
                    </a:lnTo>
                    <a:lnTo>
                      <a:pt x="7" y="121"/>
                    </a:lnTo>
                    <a:lnTo>
                      <a:pt x="7" y="114"/>
                    </a:lnTo>
                    <a:lnTo>
                      <a:pt x="7" y="114"/>
                    </a:lnTo>
                    <a:lnTo>
                      <a:pt x="7" y="114"/>
                    </a:lnTo>
                    <a:lnTo>
                      <a:pt x="20" y="108"/>
                    </a:lnTo>
                    <a:lnTo>
                      <a:pt x="20" y="102"/>
                    </a:lnTo>
                    <a:lnTo>
                      <a:pt x="27" y="102"/>
                    </a:lnTo>
                    <a:lnTo>
                      <a:pt x="27" y="95"/>
                    </a:lnTo>
                    <a:lnTo>
                      <a:pt x="34" y="89"/>
                    </a:lnTo>
                    <a:lnTo>
                      <a:pt x="34" y="82"/>
                    </a:lnTo>
                    <a:lnTo>
                      <a:pt x="34" y="76"/>
                    </a:lnTo>
                    <a:lnTo>
                      <a:pt x="34" y="76"/>
                    </a:lnTo>
                    <a:lnTo>
                      <a:pt x="27" y="63"/>
                    </a:lnTo>
                    <a:lnTo>
                      <a:pt x="27" y="63"/>
                    </a:lnTo>
                    <a:lnTo>
                      <a:pt x="27" y="57"/>
                    </a:lnTo>
                    <a:lnTo>
                      <a:pt x="27" y="51"/>
                    </a:lnTo>
                    <a:lnTo>
                      <a:pt x="27" y="44"/>
                    </a:lnTo>
                    <a:lnTo>
                      <a:pt x="27" y="38"/>
                    </a:lnTo>
                    <a:lnTo>
                      <a:pt x="27" y="31"/>
                    </a:lnTo>
                    <a:lnTo>
                      <a:pt x="20" y="12"/>
                    </a:lnTo>
                    <a:lnTo>
                      <a:pt x="27" y="6"/>
                    </a:lnTo>
                    <a:lnTo>
                      <a:pt x="27" y="6"/>
                    </a:lnTo>
                    <a:lnTo>
                      <a:pt x="34" y="0"/>
                    </a:lnTo>
                    <a:lnTo>
                      <a:pt x="41" y="0"/>
                    </a:lnTo>
                    <a:lnTo>
                      <a:pt x="48" y="0"/>
                    </a:lnTo>
                    <a:lnTo>
                      <a:pt x="48" y="0"/>
                    </a:lnTo>
                    <a:lnTo>
                      <a:pt x="48" y="0"/>
                    </a:lnTo>
                    <a:lnTo>
                      <a:pt x="68" y="51"/>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74" name="Freeform 46"/>
              <p:cNvSpPr>
                <a:spLocks/>
              </p:cNvSpPr>
              <p:nvPr/>
            </p:nvSpPr>
            <p:spPr bwMode="auto">
              <a:xfrm>
                <a:off x="3558" y="1396"/>
                <a:ext cx="491" cy="224"/>
              </a:xfrm>
              <a:custGeom>
                <a:avLst/>
                <a:gdLst>
                  <a:gd name="T0" fmla="*/ 34 w 491"/>
                  <a:gd name="T1" fmla="*/ 58 h 224"/>
                  <a:gd name="T2" fmla="*/ 68 w 491"/>
                  <a:gd name="T3" fmla="*/ 45 h 224"/>
                  <a:gd name="T4" fmla="*/ 109 w 491"/>
                  <a:gd name="T5" fmla="*/ 19 h 224"/>
                  <a:gd name="T6" fmla="*/ 136 w 491"/>
                  <a:gd name="T7" fmla="*/ 19 h 224"/>
                  <a:gd name="T8" fmla="*/ 143 w 491"/>
                  <a:gd name="T9" fmla="*/ 32 h 224"/>
                  <a:gd name="T10" fmla="*/ 157 w 491"/>
                  <a:gd name="T11" fmla="*/ 39 h 224"/>
                  <a:gd name="T12" fmla="*/ 170 w 491"/>
                  <a:gd name="T13" fmla="*/ 26 h 224"/>
                  <a:gd name="T14" fmla="*/ 205 w 491"/>
                  <a:gd name="T15" fmla="*/ 39 h 224"/>
                  <a:gd name="T16" fmla="*/ 225 w 491"/>
                  <a:gd name="T17" fmla="*/ 70 h 224"/>
                  <a:gd name="T18" fmla="*/ 245 w 491"/>
                  <a:gd name="T19" fmla="*/ 64 h 224"/>
                  <a:gd name="T20" fmla="*/ 252 w 491"/>
                  <a:gd name="T21" fmla="*/ 64 h 224"/>
                  <a:gd name="T22" fmla="*/ 279 w 491"/>
                  <a:gd name="T23" fmla="*/ 70 h 224"/>
                  <a:gd name="T24" fmla="*/ 334 w 491"/>
                  <a:gd name="T25" fmla="*/ 39 h 224"/>
                  <a:gd name="T26" fmla="*/ 382 w 491"/>
                  <a:gd name="T27" fmla="*/ 26 h 224"/>
                  <a:gd name="T28" fmla="*/ 402 w 491"/>
                  <a:gd name="T29" fmla="*/ 19 h 224"/>
                  <a:gd name="T30" fmla="*/ 429 w 491"/>
                  <a:gd name="T31" fmla="*/ 51 h 224"/>
                  <a:gd name="T32" fmla="*/ 457 w 491"/>
                  <a:gd name="T33" fmla="*/ 45 h 224"/>
                  <a:gd name="T34" fmla="*/ 463 w 491"/>
                  <a:gd name="T35" fmla="*/ 77 h 224"/>
                  <a:gd name="T36" fmla="*/ 470 w 491"/>
                  <a:gd name="T37" fmla="*/ 77 h 224"/>
                  <a:gd name="T38" fmla="*/ 491 w 491"/>
                  <a:gd name="T39" fmla="*/ 96 h 224"/>
                  <a:gd name="T40" fmla="*/ 463 w 491"/>
                  <a:gd name="T41" fmla="*/ 102 h 224"/>
                  <a:gd name="T42" fmla="*/ 436 w 491"/>
                  <a:gd name="T43" fmla="*/ 115 h 224"/>
                  <a:gd name="T44" fmla="*/ 409 w 491"/>
                  <a:gd name="T45" fmla="*/ 102 h 224"/>
                  <a:gd name="T46" fmla="*/ 361 w 491"/>
                  <a:gd name="T47" fmla="*/ 115 h 224"/>
                  <a:gd name="T48" fmla="*/ 313 w 491"/>
                  <a:gd name="T49" fmla="*/ 122 h 224"/>
                  <a:gd name="T50" fmla="*/ 300 w 491"/>
                  <a:gd name="T51" fmla="*/ 147 h 224"/>
                  <a:gd name="T52" fmla="*/ 286 w 491"/>
                  <a:gd name="T53" fmla="*/ 153 h 224"/>
                  <a:gd name="T54" fmla="*/ 293 w 491"/>
                  <a:gd name="T55" fmla="*/ 128 h 224"/>
                  <a:gd name="T56" fmla="*/ 273 w 491"/>
                  <a:gd name="T57" fmla="*/ 147 h 224"/>
                  <a:gd name="T58" fmla="*/ 259 w 491"/>
                  <a:gd name="T59" fmla="*/ 141 h 224"/>
                  <a:gd name="T60" fmla="*/ 252 w 491"/>
                  <a:gd name="T61" fmla="*/ 160 h 224"/>
                  <a:gd name="T62" fmla="*/ 225 w 491"/>
                  <a:gd name="T63" fmla="*/ 217 h 224"/>
                  <a:gd name="T64" fmla="*/ 211 w 491"/>
                  <a:gd name="T65" fmla="*/ 217 h 224"/>
                  <a:gd name="T66" fmla="*/ 211 w 491"/>
                  <a:gd name="T67" fmla="*/ 211 h 224"/>
                  <a:gd name="T68" fmla="*/ 211 w 491"/>
                  <a:gd name="T69" fmla="*/ 198 h 224"/>
                  <a:gd name="T70" fmla="*/ 211 w 491"/>
                  <a:gd name="T71" fmla="*/ 192 h 224"/>
                  <a:gd name="T72" fmla="*/ 211 w 491"/>
                  <a:gd name="T73" fmla="*/ 192 h 224"/>
                  <a:gd name="T74" fmla="*/ 198 w 491"/>
                  <a:gd name="T75" fmla="*/ 198 h 224"/>
                  <a:gd name="T76" fmla="*/ 198 w 491"/>
                  <a:gd name="T77" fmla="*/ 192 h 224"/>
                  <a:gd name="T78" fmla="*/ 205 w 491"/>
                  <a:gd name="T79" fmla="*/ 173 h 224"/>
                  <a:gd name="T80" fmla="*/ 198 w 491"/>
                  <a:gd name="T81" fmla="*/ 153 h 224"/>
                  <a:gd name="T82" fmla="*/ 177 w 491"/>
                  <a:gd name="T83" fmla="*/ 147 h 224"/>
                  <a:gd name="T84" fmla="*/ 177 w 491"/>
                  <a:gd name="T85" fmla="*/ 147 h 224"/>
                  <a:gd name="T86" fmla="*/ 177 w 491"/>
                  <a:gd name="T87" fmla="*/ 141 h 224"/>
                  <a:gd name="T88" fmla="*/ 177 w 491"/>
                  <a:gd name="T89" fmla="*/ 134 h 224"/>
                  <a:gd name="T90" fmla="*/ 116 w 491"/>
                  <a:gd name="T91" fmla="*/ 128 h 224"/>
                  <a:gd name="T92" fmla="*/ 102 w 491"/>
                  <a:gd name="T93" fmla="*/ 122 h 224"/>
                  <a:gd name="T94" fmla="*/ 21 w 491"/>
                  <a:gd name="T95" fmla="*/ 102 h 224"/>
                  <a:gd name="T96" fmla="*/ 14 w 491"/>
                  <a:gd name="T97" fmla="*/ 83 h 224"/>
                  <a:gd name="T98" fmla="*/ 0 w 491"/>
                  <a:gd name="T99" fmla="*/ 77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1" h="224">
                    <a:moveTo>
                      <a:pt x="0" y="77"/>
                    </a:moveTo>
                    <a:lnTo>
                      <a:pt x="34" y="58"/>
                    </a:lnTo>
                    <a:lnTo>
                      <a:pt x="41" y="51"/>
                    </a:lnTo>
                    <a:lnTo>
                      <a:pt x="68" y="45"/>
                    </a:lnTo>
                    <a:lnTo>
                      <a:pt x="102" y="19"/>
                    </a:lnTo>
                    <a:lnTo>
                      <a:pt x="109" y="19"/>
                    </a:lnTo>
                    <a:lnTo>
                      <a:pt x="123" y="0"/>
                    </a:lnTo>
                    <a:lnTo>
                      <a:pt x="136" y="19"/>
                    </a:lnTo>
                    <a:lnTo>
                      <a:pt x="143" y="32"/>
                    </a:lnTo>
                    <a:lnTo>
                      <a:pt x="143" y="32"/>
                    </a:lnTo>
                    <a:lnTo>
                      <a:pt x="143" y="51"/>
                    </a:lnTo>
                    <a:lnTo>
                      <a:pt x="157" y="39"/>
                    </a:lnTo>
                    <a:lnTo>
                      <a:pt x="170" y="26"/>
                    </a:lnTo>
                    <a:lnTo>
                      <a:pt x="170" y="26"/>
                    </a:lnTo>
                    <a:lnTo>
                      <a:pt x="184" y="26"/>
                    </a:lnTo>
                    <a:lnTo>
                      <a:pt x="205" y="39"/>
                    </a:lnTo>
                    <a:lnTo>
                      <a:pt x="225" y="58"/>
                    </a:lnTo>
                    <a:lnTo>
                      <a:pt x="225" y="70"/>
                    </a:lnTo>
                    <a:lnTo>
                      <a:pt x="239" y="70"/>
                    </a:lnTo>
                    <a:lnTo>
                      <a:pt x="245" y="64"/>
                    </a:lnTo>
                    <a:lnTo>
                      <a:pt x="245" y="64"/>
                    </a:lnTo>
                    <a:lnTo>
                      <a:pt x="252" y="64"/>
                    </a:lnTo>
                    <a:lnTo>
                      <a:pt x="266" y="64"/>
                    </a:lnTo>
                    <a:lnTo>
                      <a:pt x="279" y="70"/>
                    </a:lnTo>
                    <a:lnTo>
                      <a:pt x="293" y="58"/>
                    </a:lnTo>
                    <a:lnTo>
                      <a:pt x="334" y="39"/>
                    </a:lnTo>
                    <a:lnTo>
                      <a:pt x="361" y="39"/>
                    </a:lnTo>
                    <a:lnTo>
                      <a:pt x="382" y="26"/>
                    </a:lnTo>
                    <a:lnTo>
                      <a:pt x="382" y="26"/>
                    </a:lnTo>
                    <a:lnTo>
                      <a:pt x="402" y="19"/>
                    </a:lnTo>
                    <a:lnTo>
                      <a:pt x="402" y="51"/>
                    </a:lnTo>
                    <a:lnTo>
                      <a:pt x="429" y="51"/>
                    </a:lnTo>
                    <a:lnTo>
                      <a:pt x="436" y="58"/>
                    </a:lnTo>
                    <a:lnTo>
                      <a:pt x="457" y="45"/>
                    </a:lnTo>
                    <a:lnTo>
                      <a:pt x="470" y="70"/>
                    </a:lnTo>
                    <a:lnTo>
                      <a:pt x="463" y="77"/>
                    </a:lnTo>
                    <a:lnTo>
                      <a:pt x="463" y="83"/>
                    </a:lnTo>
                    <a:lnTo>
                      <a:pt x="470" y="77"/>
                    </a:lnTo>
                    <a:lnTo>
                      <a:pt x="491" y="96"/>
                    </a:lnTo>
                    <a:lnTo>
                      <a:pt x="491" y="96"/>
                    </a:lnTo>
                    <a:lnTo>
                      <a:pt x="484" y="102"/>
                    </a:lnTo>
                    <a:lnTo>
                      <a:pt x="463" y="102"/>
                    </a:lnTo>
                    <a:lnTo>
                      <a:pt x="436" y="96"/>
                    </a:lnTo>
                    <a:lnTo>
                      <a:pt x="436" y="115"/>
                    </a:lnTo>
                    <a:lnTo>
                      <a:pt x="429" y="122"/>
                    </a:lnTo>
                    <a:lnTo>
                      <a:pt x="409" y="102"/>
                    </a:lnTo>
                    <a:lnTo>
                      <a:pt x="368" y="102"/>
                    </a:lnTo>
                    <a:lnTo>
                      <a:pt x="361" y="115"/>
                    </a:lnTo>
                    <a:lnTo>
                      <a:pt x="348" y="115"/>
                    </a:lnTo>
                    <a:lnTo>
                      <a:pt x="313" y="122"/>
                    </a:lnTo>
                    <a:lnTo>
                      <a:pt x="307" y="134"/>
                    </a:lnTo>
                    <a:lnTo>
                      <a:pt x="300" y="147"/>
                    </a:lnTo>
                    <a:lnTo>
                      <a:pt x="293" y="160"/>
                    </a:lnTo>
                    <a:lnTo>
                      <a:pt x="286" y="153"/>
                    </a:lnTo>
                    <a:lnTo>
                      <a:pt x="293" y="141"/>
                    </a:lnTo>
                    <a:lnTo>
                      <a:pt x="293" y="128"/>
                    </a:lnTo>
                    <a:lnTo>
                      <a:pt x="279" y="134"/>
                    </a:lnTo>
                    <a:lnTo>
                      <a:pt x="273" y="147"/>
                    </a:lnTo>
                    <a:lnTo>
                      <a:pt x="266" y="153"/>
                    </a:lnTo>
                    <a:lnTo>
                      <a:pt x="259" y="141"/>
                    </a:lnTo>
                    <a:lnTo>
                      <a:pt x="259" y="141"/>
                    </a:lnTo>
                    <a:lnTo>
                      <a:pt x="252" y="160"/>
                    </a:lnTo>
                    <a:lnTo>
                      <a:pt x="245" y="173"/>
                    </a:lnTo>
                    <a:lnTo>
                      <a:pt x="225" y="217"/>
                    </a:lnTo>
                    <a:lnTo>
                      <a:pt x="225" y="224"/>
                    </a:lnTo>
                    <a:lnTo>
                      <a:pt x="211" y="217"/>
                    </a:lnTo>
                    <a:lnTo>
                      <a:pt x="211" y="217"/>
                    </a:lnTo>
                    <a:lnTo>
                      <a:pt x="211" y="211"/>
                    </a:lnTo>
                    <a:lnTo>
                      <a:pt x="211" y="205"/>
                    </a:lnTo>
                    <a:lnTo>
                      <a:pt x="211" y="198"/>
                    </a:lnTo>
                    <a:lnTo>
                      <a:pt x="211" y="192"/>
                    </a:lnTo>
                    <a:lnTo>
                      <a:pt x="211" y="192"/>
                    </a:lnTo>
                    <a:lnTo>
                      <a:pt x="211" y="192"/>
                    </a:lnTo>
                    <a:lnTo>
                      <a:pt x="211" y="192"/>
                    </a:lnTo>
                    <a:lnTo>
                      <a:pt x="198" y="198"/>
                    </a:lnTo>
                    <a:lnTo>
                      <a:pt x="198" y="198"/>
                    </a:lnTo>
                    <a:lnTo>
                      <a:pt x="198" y="192"/>
                    </a:lnTo>
                    <a:lnTo>
                      <a:pt x="198" y="192"/>
                    </a:lnTo>
                    <a:lnTo>
                      <a:pt x="205" y="173"/>
                    </a:lnTo>
                    <a:lnTo>
                      <a:pt x="205" y="173"/>
                    </a:lnTo>
                    <a:lnTo>
                      <a:pt x="205" y="166"/>
                    </a:lnTo>
                    <a:lnTo>
                      <a:pt x="198" y="153"/>
                    </a:lnTo>
                    <a:lnTo>
                      <a:pt x="184" y="153"/>
                    </a:lnTo>
                    <a:lnTo>
                      <a:pt x="177" y="147"/>
                    </a:lnTo>
                    <a:lnTo>
                      <a:pt x="177" y="147"/>
                    </a:lnTo>
                    <a:lnTo>
                      <a:pt x="177" y="147"/>
                    </a:lnTo>
                    <a:lnTo>
                      <a:pt x="177" y="141"/>
                    </a:lnTo>
                    <a:lnTo>
                      <a:pt x="177" y="141"/>
                    </a:lnTo>
                    <a:lnTo>
                      <a:pt x="177" y="141"/>
                    </a:lnTo>
                    <a:lnTo>
                      <a:pt x="177" y="134"/>
                    </a:lnTo>
                    <a:lnTo>
                      <a:pt x="130" y="128"/>
                    </a:lnTo>
                    <a:lnTo>
                      <a:pt x="116" y="128"/>
                    </a:lnTo>
                    <a:lnTo>
                      <a:pt x="109" y="122"/>
                    </a:lnTo>
                    <a:lnTo>
                      <a:pt x="102" y="122"/>
                    </a:lnTo>
                    <a:lnTo>
                      <a:pt x="34" y="109"/>
                    </a:lnTo>
                    <a:lnTo>
                      <a:pt x="21" y="102"/>
                    </a:lnTo>
                    <a:lnTo>
                      <a:pt x="21" y="90"/>
                    </a:lnTo>
                    <a:lnTo>
                      <a:pt x="14" y="83"/>
                    </a:lnTo>
                    <a:lnTo>
                      <a:pt x="7" y="83"/>
                    </a:lnTo>
                    <a:lnTo>
                      <a:pt x="0" y="77"/>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75" name="Freeform 47"/>
              <p:cNvSpPr>
                <a:spLocks/>
              </p:cNvSpPr>
              <p:nvPr/>
            </p:nvSpPr>
            <p:spPr bwMode="auto">
              <a:xfrm>
                <a:off x="3558" y="1396"/>
                <a:ext cx="491" cy="224"/>
              </a:xfrm>
              <a:custGeom>
                <a:avLst/>
                <a:gdLst>
                  <a:gd name="T0" fmla="*/ 34 w 491"/>
                  <a:gd name="T1" fmla="*/ 58 h 224"/>
                  <a:gd name="T2" fmla="*/ 68 w 491"/>
                  <a:gd name="T3" fmla="*/ 45 h 224"/>
                  <a:gd name="T4" fmla="*/ 109 w 491"/>
                  <a:gd name="T5" fmla="*/ 19 h 224"/>
                  <a:gd name="T6" fmla="*/ 136 w 491"/>
                  <a:gd name="T7" fmla="*/ 19 h 224"/>
                  <a:gd name="T8" fmla="*/ 143 w 491"/>
                  <a:gd name="T9" fmla="*/ 32 h 224"/>
                  <a:gd name="T10" fmla="*/ 157 w 491"/>
                  <a:gd name="T11" fmla="*/ 39 h 224"/>
                  <a:gd name="T12" fmla="*/ 170 w 491"/>
                  <a:gd name="T13" fmla="*/ 26 h 224"/>
                  <a:gd name="T14" fmla="*/ 205 w 491"/>
                  <a:gd name="T15" fmla="*/ 39 h 224"/>
                  <a:gd name="T16" fmla="*/ 225 w 491"/>
                  <a:gd name="T17" fmla="*/ 70 h 224"/>
                  <a:gd name="T18" fmla="*/ 245 w 491"/>
                  <a:gd name="T19" fmla="*/ 64 h 224"/>
                  <a:gd name="T20" fmla="*/ 252 w 491"/>
                  <a:gd name="T21" fmla="*/ 64 h 224"/>
                  <a:gd name="T22" fmla="*/ 279 w 491"/>
                  <a:gd name="T23" fmla="*/ 70 h 224"/>
                  <a:gd name="T24" fmla="*/ 334 w 491"/>
                  <a:gd name="T25" fmla="*/ 39 h 224"/>
                  <a:gd name="T26" fmla="*/ 382 w 491"/>
                  <a:gd name="T27" fmla="*/ 26 h 224"/>
                  <a:gd name="T28" fmla="*/ 402 w 491"/>
                  <a:gd name="T29" fmla="*/ 19 h 224"/>
                  <a:gd name="T30" fmla="*/ 429 w 491"/>
                  <a:gd name="T31" fmla="*/ 51 h 224"/>
                  <a:gd name="T32" fmla="*/ 457 w 491"/>
                  <a:gd name="T33" fmla="*/ 45 h 224"/>
                  <a:gd name="T34" fmla="*/ 463 w 491"/>
                  <a:gd name="T35" fmla="*/ 77 h 224"/>
                  <a:gd name="T36" fmla="*/ 470 w 491"/>
                  <a:gd name="T37" fmla="*/ 77 h 224"/>
                  <a:gd name="T38" fmla="*/ 491 w 491"/>
                  <a:gd name="T39" fmla="*/ 96 h 224"/>
                  <a:gd name="T40" fmla="*/ 463 w 491"/>
                  <a:gd name="T41" fmla="*/ 102 h 224"/>
                  <a:gd name="T42" fmla="*/ 436 w 491"/>
                  <a:gd name="T43" fmla="*/ 115 h 224"/>
                  <a:gd name="T44" fmla="*/ 409 w 491"/>
                  <a:gd name="T45" fmla="*/ 102 h 224"/>
                  <a:gd name="T46" fmla="*/ 361 w 491"/>
                  <a:gd name="T47" fmla="*/ 115 h 224"/>
                  <a:gd name="T48" fmla="*/ 313 w 491"/>
                  <a:gd name="T49" fmla="*/ 122 h 224"/>
                  <a:gd name="T50" fmla="*/ 300 w 491"/>
                  <a:gd name="T51" fmla="*/ 147 h 224"/>
                  <a:gd name="T52" fmla="*/ 286 w 491"/>
                  <a:gd name="T53" fmla="*/ 153 h 224"/>
                  <a:gd name="T54" fmla="*/ 293 w 491"/>
                  <a:gd name="T55" fmla="*/ 128 h 224"/>
                  <a:gd name="T56" fmla="*/ 273 w 491"/>
                  <a:gd name="T57" fmla="*/ 147 h 224"/>
                  <a:gd name="T58" fmla="*/ 259 w 491"/>
                  <a:gd name="T59" fmla="*/ 141 h 224"/>
                  <a:gd name="T60" fmla="*/ 252 w 491"/>
                  <a:gd name="T61" fmla="*/ 160 h 224"/>
                  <a:gd name="T62" fmla="*/ 225 w 491"/>
                  <a:gd name="T63" fmla="*/ 217 h 224"/>
                  <a:gd name="T64" fmla="*/ 211 w 491"/>
                  <a:gd name="T65" fmla="*/ 217 h 224"/>
                  <a:gd name="T66" fmla="*/ 211 w 491"/>
                  <a:gd name="T67" fmla="*/ 211 h 224"/>
                  <a:gd name="T68" fmla="*/ 211 w 491"/>
                  <a:gd name="T69" fmla="*/ 198 h 224"/>
                  <a:gd name="T70" fmla="*/ 211 w 491"/>
                  <a:gd name="T71" fmla="*/ 192 h 224"/>
                  <a:gd name="T72" fmla="*/ 211 w 491"/>
                  <a:gd name="T73" fmla="*/ 192 h 224"/>
                  <a:gd name="T74" fmla="*/ 198 w 491"/>
                  <a:gd name="T75" fmla="*/ 198 h 224"/>
                  <a:gd name="T76" fmla="*/ 198 w 491"/>
                  <a:gd name="T77" fmla="*/ 192 h 224"/>
                  <a:gd name="T78" fmla="*/ 205 w 491"/>
                  <a:gd name="T79" fmla="*/ 173 h 224"/>
                  <a:gd name="T80" fmla="*/ 198 w 491"/>
                  <a:gd name="T81" fmla="*/ 153 h 224"/>
                  <a:gd name="T82" fmla="*/ 177 w 491"/>
                  <a:gd name="T83" fmla="*/ 147 h 224"/>
                  <a:gd name="T84" fmla="*/ 177 w 491"/>
                  <a:gd name="T85" fmla="*/ 147 h 224"/>
                  <a:gd name="T86" fmla="*/ 177 w 491"/>
                  <a:gd name="T87" fmla="*/ 141 h 224"/>
                  <a:gd name="T88" fmla="*/ 177 w 491"/>
                  <a:gd name="T89" fmla="*/ 134 h 224"/>
                  <a:gd name="T90" fmla="*/ 116 w 491"/>
                  <a:gd name="T91" fmla="*/ 128 h 224"/>
                  <a:gd name="T92" fmla="*/ 102 w 491"/>
                  <a:gd name="T93" fmla="*/ 122 h 224"/>
                  <a:gd name="T94" fmla="*/ 21 w 491"/>
                  <a:gd name="T95" fmla="*/ 102 h 224"/>
                  <a:gd name="T96" fmla="*/ 14 w 491"/>
                  <a:gd name="T97" fmla="*/ 83 h 224"/>
                  <a:gd name="T98" fmla="*/ 0 w 491"/>
                  <a:gd name="T99" fmla="*/ 77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1" h="224">
                    <a:moveTo>
                      <a:pt x="14" y="70"/>
                    </a:moveTo>
                    <a:lnTo>
                      <a:pt x="34" y="58"/>
                    </a:lnTo>
                    <a:lnTo>
                      <a:pt x="41" y="51"/>
                    </a:lnTo>
                    <a:lnTo>
                      <a:pt x="68" y="45"/>
                    </a:lnTo>
                    <a:lnTo>
                      <a:pt x="102" y="19"/>
                    </a:lnTo>
                    <a:lnTo>
                      <a:pt x="109" y="19"/>
                    </a:lnTo>
                    <a:lnTo>
                      <a:pt x="123" y="0"/>
                    </a:lnTo>
                    <a:lnTo>
                      <a:pt x="136" y="19"/>
                    </a:lnTo>
                    <a:lnTo>
                      <a:pt x="143" y="32"/>
                    </a:lnTo>
                    <a:lnTo>
                      <a:pt x="143" y="32"/>
                    </a:lnTo>
                    <a:lnTo>
                      <a:pt x="143" y="51"/>
                    </a:lnTo>
                    <a:lnTo>
                      <a:pt x="157" y="39"/>
                    </a:lnTo>
                    <a:lnTo>
                      <a:pt x="170" y="26"/>
                    </a:lnTo>
                    <a:lnTo>
                      <a:pt x="170" y="26"/>
                    </a:lnTo>
                    <a:lnTo>
                      <a:pt x="184" y="26"/>
                    </a:lnTo>
                    <a:lnTo>
                      <a:pt x="205" y="39"/>
                    </a:lnTo>
                    <a:lnTo>
                      <a:pt x="225" y="58"/>
                    </a:lnTo>
                    <a:lnTo>
                      <a:pt x="225" y="70"/>
                    </a:lnTo>
                    <a:lnTo>
                      <a:pt x="239" y="70"/>
                    </a:lnTo>
                    <a:lnTo>
                      <a:pt x="245" y="64"/>
                    </a:lnTo>
                    <a:lnTo>
                      <a:pt x="245" y="64"/>
                    </a:lnTo>
                    <a:lnTo>
                      <a:pt x="252" y="64"/>
                    </a:lnTo>
                    <a:lnTo>
                      <a:pt x="266" y="64"/>
                    </a:lnTo>
                    <a:lnTo>
                      <a:pt x="279" y="70"/>
                    </a:lnTo>
                    <a:lnTo>
                      <a:pt x="293" y="58"/>
                    </a:lnTo>
                    <a:lnTo>
                      <a:pt x="334" y="39"/>
                    </a:lnTo>
                    <a:lnTo>
                      <a:pt x="361" y="39"/>
                    </a:lnTo>
                    <a:lnTo>
                      <a:pt x="382" y="26"/>
                    </a:lnTo>
                    <a:lnTo>
                      <a:pt x="382" y="26"/>
                    </a:lnTo>
                    <a:lnTo>
                      <a:pt x="402" y="19"/>
                    </a:lnTo>
                    <a:lnTo>
                      <a:pt x="402" y="51"/>
                    </a:lnTo>
                    <a:lnTo>
                      <a:pt x="429" y="51"/>
                    </a:lnTo>
                    <a:lnTo>
                      <a:pt x="436" y="58"/>
                    </a:lnTo>
                    <a:lnTo>
                      <a:pt x="457" y="45"/>
                    </a:lnTo>
                    <a:lnTo>
                      <a:pt x="470" y="70"/>
                    </a:lnTo>
                    <a:lnTo>
                      <a:pt x="463" y="77"/>
                    </a:lnTo>
                    <a:lnTo>
                      <a:pt x="463" y="83"/>
                    </a:lnTo>
                    <a:lnTo>
                      <a:pt x="470" y="77"/>
                    </a:lnTo>
                    <a:lnTo>
                      <a:pt x="491" y="96"/>
                    </a:lnTo>
                    <a:lnTo>
                      <a:pt x="491" y="96"/>
                    </a:lnTo>
                    <a:lnTo>
                      <a:pt x="484" y="102"/>
                    </a:lnTo>
                    <a:lnTo>
                      <a:pt x="463" y="102"/>
                    </a:lnTo>
                    <a:lnTo>
                      <a:pt x="436" y="96"/>
                    </a:lnTo>
                    <a:lnTo>
                      <a:pt x="436" y="115"/>
                    </a:lnTo>
                    <a:lnTo>
                      <a:pt x="429" y="122"/>
                    </a:lnTo>
                    <a:lnTo>
                      <a:pt x="409" y="102"/>
                    </a:lnTo>
                    <a:lnTo>
                      <a:pt x="368" y="102"/>
                    </a:lnTo>
                    <a:lnTo>
                      <a:pt x="361" y="115"/>
                    </a:lnTo>
                    <a:lnTo>
                      <a:pt x="348" y="115"/>
                    </a:lnTo>
                    <a:lnTo>
                      <a:pt x="313" y="122"/>
                    </a:lnTo>
                    <a:lnTo>
                      <a:pt x="307" y="134"/>
                    </a:lnTo>
                    <a:lnTo>
                      <a:pt x="300" y="147"/>
                    </a:lnTo>
                    <a:lnTo>
                      <a:pt x="293" y="160"/>
                    </a:lnTo>
                    <a:lnTo>
                      <a:pt x="286" y="153"/>
                    </a:lnTo>
                    <a:lnTo>
                      <a:pt x="293" y="141"/>
                    </a:lnTo>
                    <a:lnTo>
                      <a:pt x="293" y="128"/>
                    </a:lnTo>
                    <a:lnTo>
                      <a:pt x="279" y="134"/>
                    </a:lnTo>
                    <a:lnTo>
                      <a:pt x="273" y="147"/>
                    </a:lnTo>
                    <a:lnTo>
                      <a:pt x="266" y="153"/>
                    </a:lnTo>
                    <a:lnTo>
                      <a:pt x="259" y="141"/>
                    </a:lnTo>
                    <a:lnTo>
                      <a:pt x="259" y="141"/>
                    </a:lnTo>
                    <a:lnTo>
                      <a:pt x="252" y="160"/>
                    </a:lnTo>
                    <a:lnTo>
                      <a:pt x="245" y="173"/>
                    </a:lnTo>
                    <a:lnTo>
                      <a:pt x="225" y="217"/>
                    </a:lnTo>
                    <a:lnTo>
                      <a:pt x="225" y="224"/>
                    </a:lnTo>
                    <a:lnTo>
                      <a:pt x="211" y="217"/>
                    </a:lnTo>
                    <a:lnTo>
                      <a:pt x="211" y="217"/>
                    </a:lnTo>
                    <a:lnTo>
                      <a:pt x="211" y="211"/>
                    </a:lnTo>
                    <a:lnTo>
                      <a:pt x="211" y="205"/>
                    </a:lnTo>
                    <a:lnTo>
                      <a:pt x="211" y="198"/>
                    </a:lnTo>
                    <a:lnTo>
                      <a:pt x="211" y="192"/>
                    </a:lnTo>
                    <a:lnTo>
                      <a:pt x="211" y="192"/>
                    </a:lnTo>
                    <a:lnTo>
                      <a:pt x="211" y="192"/>
                    </a:lnTo>
                    <a:lnTo>
                      <a:pt x="211" y="192"/>
                    </a:lnTo>
                    <a:lnTo>
                      <a:pt x="198" y="198"/>
                    </a:lnTo>
                    <a:lnTo>
                      <a:pt x="198" y="198"/>
                    </a:lnTo>
                    <a:lnTo>
                      <a:pt x="198" y="192"/>
                    </a:lnTo>
                    <a:lnTo>
                      <a:pt x="198" y="192"/>
                    </a:lnTo>
                    <a:lnTo>
                      <a:pt x="205" y="173"/>
                    </a:lnTo>
                    <a:lnTo>
                      <a:pt x="205" y="173"/>
                    </a:lnTo>
                    <a:lnTo>
                      <a:pt x="205" y="166"/>
                    </a:lnTo>
                    <a:lnTo>
                      <a:pt x="198" y="153"/>
                    </a:lnTo>
                    <a:lnTo>
                      <a:pt x="184" y="153"/>
                    </a:lnTo>
                    <a:lnTo>
                      <a:pt x="177" y="147"/>
                    </a:lnTo>
                    <a:lnTo>
                      <a:pt x="177" y="147"/>
                    </a:lnTo>
                    <a:lnTo>
                      <a:pt x="177" y="147"/>
                    </a:lnTo>
                    <a:lnTo>
                      <a:pt x="177" y="141"/>
                    </a:lnTo>
                    <a:lnTo>
                      <a:pt x="177" y="141"/>
                    </a:lnTo>
                    <a:lnTo>
                      <a:pt x="177" y="141"/>
                    </a:lnTo>
                    <a:lnTo>
                      <a:pt x="177" y="134"/>
                    </a:lnTo>
                    <a:lnTo>
                      <a:pt x="130" y="128"/>
                    </a:lnTo>
                    <a:lnTo>
                      <a:pt x="116" y="128"/>
                    </a:lnTo>
                    <a:lnTo>
                      <a:pt x="109" y="122"/>
                    </a:lnTo>
                    <a:lnTo>
                      <a:pt x="102" y="122"/>
                    </a:lnTo>
                    <a:lnTo>
                      <a:pt x="34" y="109"/>
                    </a:lnTo>
                    <a:lnTo>
                      <a:pt x="21" y="102"/>
                    </a:lnTo>
                    <a:lnTo>
                      <a:pt x="21" y="90"/>
                    </a:lnTo>
                    <a:lnTo>
                      <a:pt x="14" y="83"/>
                    </a:lnTo>
                    <a:lnTo>
                      <a:pt x="7" y="83"/>
                    </a:lnTo>
                    <a:lnTo>
                      <a:pt x="0" y="77"/>
                    </a:lnTo>
                    <a:lnTo>
                      <a:pt x="14" y="7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76" name="Freeform 48"/>
              <p:cNvSpPr>
                <a:spLocks/>
              </p:cNvSpPr>
              <p:nvPr/>
            </p:nvSpPr>
            <p:spPr bwMode="auto">
              <a:xfrm>
                <a:off x="4859" y="1415"/>
                <a:ext cx="143" cy="275"/>
              </a:xfrm>
              <a:custGeom>
                <a:avLst/>
                <a:gdLst>
                  <a:gd name="T0" fmla="*/ 136 w 143"/>
                  <a:gd name="T1" fmla="*/ 0 h 275"/>
                  <a:gd name="T2" fmla="*/ 136 w 143"/>
                  <a:gd name="T3" fmla="*/ 7 h 275"/>
                  <a:gd name="T4" fmla="*/ 136 w 143"/>
                  <a:gd name="T5" fmla="*/ 13 h 275"/>
                  <a:gd name="T6" fmla="*/ 136 w 143"/>
                  <a:gd name="T7" fmla="*/ 20 h 275"/>
                  <a:gd name="T8" fmla="*/ 136 w 143"/>
                  <a:gd name="T9" fmla="*/ 26 h 275"/>
                  <a:gd name="T10" fmla="*/ 136 w 143"/>
                  <a:gd name="T11" fmla="*/ 32 h 275"/>
                  <a:gd name="T12" fmla="*/ 136 w 143"/>
                  <a:gd name="T13" fmla="*/ 32 h 275"/>
                  <a:gd name="T14" fmla="*/ 143 w 143"/>
                  <a:gd name="T15" fmla="*/ 45 h 275"/>
                  <a:gd name="T16" fmla="*/ 143 w 143"/>
                  <a:gd name="T17" fmla="*/ 45 h 275"/>
                  <a:gd name="T18" fmla="*/ 143 w 143"/>
                  <a:gd name="T19" fmla="*/ 51 h 275"/>
                  <a:gd name="T20" fmla="*/ 143 w 143"/>
                  <a:gd name="T21" fmla="*/ 58 h 275"/>
                  <a:gd name="T22" fmla="*/ 136 w 143"/>
                  <a:gd name="T23" fmla="*/ 64 h 275"/>
                  <a:gd name="T24" fmla="*/ 136 w 143"/>
                  <a:gd name="T25" fmla="*/ 71 h 275"/>
                  <a:gd name="T26" fmla="*/ 129 w 143"/>
                  <a:gd name="T27" fmla="*/ 71 h 275"/>
                  <a:gd name="T28" fmla="*/ 129 w 143"/>
                  <a:gd name="T29" fmla="*/ 77 h 275"/>
                  <a:gd name="T30" fmla="*/ 116 w 143"/>
                  <a:gd name="T31" fmla="*/ 83 h 275"/>
                  <a:gd name="T32" fmla="*/ 116 w 143"/>
                  <a:gd name="T33" fmla="*/ 83 h 275"/>
                  <a:gd name="T34" fmla="*/ 116 w 143"/>
                  <a:gd name="T35" fmla="*/ 83 h 275"/>
                  <a:gd name="T36" fmla="*/ 116 w 143"/>
                  <a:gd name="T37" fmla="*/ 90 h 275"/>
                  <a:gd name="T38" fmla="*/ 116 w 143"/>
                  <a:gd name="T39" fmla="*/ 90 h 275"/>
                  <a:gd name="T40" fmla="*/ 116 w 143"/>
                  <a:gd name="T41" fmla="*/ 103 h 275"/>
                  <a:gd name="T42" fmla="*/ 116 w 143"/>
                  <a:gd name="T43" fmla="*/ 147 h 275"/>
                  <a:gd name="T44" fmla="*/ 109 w 143"/>
                  <a:gd name="T45" fmla="*/ 166 h 275"/>
                  <a:gd name="T46" fmla="*/ 116 w 143"/>
                  <a:gd name="T47" fmla="*/ 205 h 275"/>
                  <a:gd name="T48" fmla="*/ 116 w 143"/>
                  <a:gd name="T49" fmla="*/ 211 h 275"/>
                  <a:gd name="T50" fmla="*/ 116 w 143"/>
                  <a:gd name="T51" fmla="*/ 224 h 275"/>
                  <a:gd name="T52" fmla="*/ 116 w 143"/>
                  <a:gd name="T53" fmla="*/ 230 h 275"/>
                  <a:gd name="T54" fmla="*/ 116 w 143"/>
                  <a:gd name="T55" fmla="*/ 237 h 275"/>
                  <a:gd name="T56" fmla="*/ 116 w 143"/>
                  <a:gd name="T57" fmla="*/ 243 h 275"/>
                  <a:gd name="T58" fmla="*/ 116 w 143"/>
                  <a:gd name="T59" fmla="*/ 249 h 275"/>
                  <a:gd name="T60" fmla="*/ 116 w 143"/>
                  <a:gd name="T61" fmla="*/ 249 h 275"/>
                  <a:gd name="T62" fmla="*/ 123 w 143"/>
                  <a:gd name="T63" fmla="*/ 262 h 275"/>
                  <a:gd name="T64" fmla="*/ 89 w 143"/>
                  <a:gd name="T65" fmla="*/ 268 h 275"/>
                  <a:gd name="T66" fmla="*/ 82 w 143"/>
                  <a:gd name="T67" fmla="*/ 268 h 275"/>
                  <a:gd name="T68" fmla="*/ 61 w 143"/>
                  <a:gd name="T69" fmla="*/ 275 h 275"/>
                  <a:gd name="T70" fmla="*/ 61 w 143"/>
                  <a:gd name="T71" fmla="*/ 268 h 275"/>
                  <a:gd name="T72" fmla="*/ 61 w 143"/>
                  <a:gd name="T73" fmla="*/ 262 h 275"/>
                  <a:gd name="T74" fmla="*/ 61 w 143"/>
                  <a:gd name="T75" fmla="*/ 249 h 275"/>
                  <a:gd name="T76" fmla="*/ 48 w 143"/>
                  <a:gd name="T77" fmla="*/ 211 h 275"/>
                  <a:gd name="T78" fmla="*/ 48 w 143"/>
                  <a:gd name="T79" fmla="*/ 192 h 275"/>
                  <a:gd name="T80" fmla="*/ 41 w 143"/>
                  <a:gd name="T81" fmla="*/ 186 h 275"/>
                  <a:gd name="T82" fmla="*/ 41 w 143"/>
                  <a:gd name="T83" fmla="*/ 179 h 275"/>
                  <a:gd name="T84" fmla="*/ 34 w 143"/>
                  <a:gd name="T85" fmla="*/ 179 h 275"/>
                  <a:gd name="T86" fmla="*/ 34 w 143"/>
                  <a:gd name="T87" fmla="*/ 186 h 275"/>
                  <a:gd name="T88" fmla="*/ 27 w 143"/>
                  <a:gd name="T89" fmla="*/ 186 h 275"/>
                  <a:gd name="T90" fmla="*/ 27 w 143"/>
                  <a:gd name="T91" fmla="*/ 179 h 275"/>
                  <a:gd name="T92" fmla="*/ 27 w 143"/>
                  <a:gd name="T93" fmla="*/ 166 h 275"/>
                  <a:gd name="T94" fmla="*/ 27 w 143"/>
                  <a:gd name="T95" fmla="*/ 166 h 275"/>
                  <a:gd name="T96" fmla="*/ 20 w 143"/>
                  <a:gd name="T97" fmla="*/ 147 h 275"/>
                  <a:gd name="T98" fmla="*/ 14 w 143"/>
                  <a:gd name="T99" fmla="*/ 134 h 275"/>
                  <a:gd name="T100" fmla="*/ 14 w 143"/>
                  <a:gd name="T101" fmla="*/ 128 h 275"/>
                  <a:gd name="T102" fmla="*/ 20 w 143"/>
                  <a:gd name="T103" fmla="*/ 115 h 275"/>
                  <a:gd name="T104" fmla="*/ 14 w 143"/>
                  <a:gd name="T105" fmla="*/ 83 h 275"/>
                  <a:gd name="T106" fmla="*/ 14 w 143"/>
                  <a:gd name="T107" fmla="*/ 83 h 275"/>
                  <a:gd name="T108" fmla="*/ 0 w 143"/>
                  <a:gd name="T109" fmla="*/ 32 h 275"/>
                  <a:gd name="T110" fmla="*/ 14 w 143"/>
                  <a:gd name="T111" fmla="*/ 32 h 275"/>
                  <a:gd name="T112" fmla="*/ 61 w 143"/>
                  <a:gd name="T113" fmla="*/ 20 h 275"/>
                  <a:gd name="T114" fmla="*/ 109 w 143"/>
                  <a:gd name="T115" fmla="*/ 7 h 275"/>
                  <a:gd name="T116" fmla="*/ 136 w 143"/>
                  <a:gd name="T117" fmla="*/ 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3" h="275">
                    <a:moveTo>
                      <a:pt x="136" y="0"/>
                    </a:moveTo>
                    <a:lnTo>
                      <a:pt x="136" y="7"/>
                    </a:lnTo>
                    <a:lnTo>
                      <a:pt x="136" y="13"/>
                    </a:lnTo>
                    <a:lnTo>
                      <a:pt x="136" y="20"/>
                    </a:lnTo>
                    <a:lnTo>
                      <a:pt x="136" y="26"/>
                    </a:lnTo>
                    <a:lnTo>
                      <a:pt x="136" y="32"/>
                    </a:lnTo>
                    <a:lnTo>
                      <a:pt x="136" y="32"/>
                    </a:lnTo>
                    <a:lnTo>
                      <a:pt x="143" y="45"/>
                    </a:lnTo>
                    <a:lnTo>
                      <a:pt x="143" y="45"/>
                    </a:lnTo>
                    <a:lnTo>
                      <a:pt x="143" y="51"/>
                    </a:lnTo>
                    <a:lnTo>
                      <a:pt x="143" y="58"/>
                    </a:lnTo>
                    <a:lnTo>
                      <a:pt x="136" y="64"/>
                    </a:lnTo>
                    <a:lnTo>
                      <a:pt x="136" y="71"/>
                    </a:lnTo>
                    <a:lnTo>
                      <a:pt x="129" y="71"/>
                    </a:lnTo>
                    <a:lnTo>
                      <a:pt x="129" y="77"/>
                    </a:lnTo>
                    <a:lnTo>
                      <a:pt x="116" y="83"/>
                    </a:lnTo>
                    <a:lnTo>
                      <a:pt x="116" y="83"/>
                    </a:lnTo>
                    <a:lnTo>
                      <a:pt x="116" y="83"/>
                    </a:lnTo>
                    <a:lnTo>
                      <a:pt x="116" y="90"/>
                    </a:lnTo>
                    <a:lnTo>
                      <a:pt x="116" y="90"/>
                    </a:lnTo>
                    <a:lnTo>
                      <a:pt x="116" y="103"/>
                    </a:lnTo>
                    <a:lnTo>
                      <a:pt x="116" y="147"/>
                    </a:lnTo>
                    <a:lnTo>
                      <a:pt x="109" y="166"/>
                    </a:lnTo>
                    <a:lnTo>
                      <a:pt x="116" y="205"/>
                    </a:lnTo>
                    <a:lnTo>
                      <a:pt x="116" y="211"/>
                    </a:lnTo>
                    <a:lnTo>
                      <a:pt x="116" y="224"/>
                    </a:lnTo>
                    <a:lnTo>
                      <a:pt x="116" y="230"/>
                    </a:lnTo>
                    <a:lnTo>
                      <a:pt x="116" y="237"/>
                    </a:lnTo>
                    <a:lnTo>
                      <a:pt x="116" y="243"/>
                    </a:lnTo>
                    <a:lnTo>
                      <a:pt x="116" y="249"/>
                    </a:lnTo>
                    <a:lnTo>
                      <a:pt x="116" y="249"/>
                    </a:lnTo>
                    <a:lnTo>
                      <a:pt x="123" y="262"/>
                    </a:lnTo>
                    <a:lnTo>
                      <a:pt x="89" y="268"/>
                    </a:lnTo>
                    <a:lnTo>
                      <a:pt x="82" y="268"/>
                    </a:lnTo>
                    <a:lnTo>
                      <a:pt x="61" y="275"/>
                    </a:lnTo>
                    <a:lnTo>
                      <a:pt x="61" y="268"/>
                    </a:lnTo>
                    <a:lnTo>
                      <a:pt x="61" y="262"/>
                    </a:lnTo>
                    <a:lnTo>
                      <a:pt x="61" y="249"/>
                    </a:lnTo>
                    <a:lnTo>
                      <a:pt x="48" y="211"/>
                    </a:lnTo>
                    <a:lnTo>
                      <a:pt x="48" y="192"/>
                    </a:lnTo>
                    <a:lnTo>
                      <a:pt x="41" y="186"/>
                    </a:lnTo>
                    <a:lnTo>
                      <a:pt x="41" y="179"/>
                    </a:lnTo>
                    <a:lnTo>
                      <a:pt x="34" y="179"/>
                    </a:lnTo>
                    <a:lnTo>
                      <a:pt x="34" y="186"/>
                    </a:lnTo>
                    <a:lnTo>
                      <a:pt x="27" y="186"/>
                    </a:lnTo>
                    <a:lnTo>
                      <a:pt x="27" y="179"/>
                    </a:lnTo>
                    <a:lnTo>
                      <a:pt x="27" y="166"/>
                    </a:lnTo>
                    <a:lnTo>
                      <a:pt x="27" y="166"/>
                    </a:lnTo>
                    <a:lnTo>
                      <a:pt x="20" y="147"/>
                    </a:lnTo>
                    <a:lnTo>
                      <a:pt x="14" y="134"/>
                    </a:lnTo>
                    <a:lnTo>
                      <a:pt x="14" y="128"/>
                    </a:lnTo>
                    <a:lnTo>
                      <a:pt x="20" y="115"/>
                    </a:lnTo>
                    <a:lnTo>
                      <a:pt x="14" y="83"/>
                    </a:lnTo>
                    <a:lnTo>
                      <a:pt x="14" y="83"/>
                    </a:lnTo>
                    <a:lnTo>
                      <a:pt x="0" y="32"/>
                    </a:lnTo>
                    <a:lnTo>
                      <a:pt x="14" y="32"/>
                    </a:lnTo>
                    <a:lnTo>
                      <a:pt x="61" y="20"/>
                    </a:lnTo>
                    <a:lnTo>
                      <a:pt x="109" y="7"/>
                    </a:lnTo>
                    <a:lnTo>
                      <a:pt x="136" y="0"/>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77" name="Freeform 49"/>
              <p:cNvSpPr>
                <a:spLocks/>
              </p:cNvSpPr>
              <p:nvPr/>
            </p:nvSpPr>
            <p:spPr bwMode="auto">
              <a:xfrm>
                <a:off x="4859" y="1415"/>
                <a:ext cx="143" cy="275"/>
              </a:xfrm>
              <a:custGeom>
                <a:avLst/>
                <a:gdLst>
                  <a:gd name="T0" fmla="*/ 136 w 143"/>
                  <a:gd name="T1" fmla="*/ 7 h 275"/>
                  <a:gd name="T2" fmla="*/ 136 w 143"/>
                  <a:gd name="T3" fmla="*/ 7 h 275"/>
                  <a:gd name="T4" fmla="*/ 136 w 143"/>
                  <a:gd name="T5" fmla="*/ 13 h 275"/>
                  <a:gd name="T6" fmla="*/ 136 w 143"/>
                  <a:gd name="T7" fmla="*/ 20 h 275"/>
                  <a:gd name="T8" fmla="*/ 136 w 143"/>
                  <a:gd name="T9" fmla="*/ 26 h 275"/>
                  <a:gd name="T10" fmla="*/ 136 w 143"/>
                  <a:gd name="T11" fmla="*/ 32 h 275"/>
                  <a:gd name="T12" fmla="*/ 136 w 143"/>
                  <a:gd name="T13" fmla="*/ 32 h 275"/>
                  <a:gd name="T14" fmla="*/ 143 w 143"/>
                  <a:gd name="T15" fmla="*/ 45 h 275"/>
                  <a:gd name="T16" fmla="*/ 143 w 143"/>
                  <a:gd name="T17" fmla="*/ 45 h 275"/>
                  <a:gd name="T18" fmla="*/ 143 w 143"/>
                  <a:gd name="T19" fmla="*/ 51 h 275"/>
                  <a:gd name="T20" fmla="*/ 143 w 143"/>
                  <a:gd name="T21" fmla="*/ 58 h 275"/>
                  <a:gd name="T22" fmla="*/ 136 w 143"/>
                  <a:gd name="T23" fmla="*/ 64 h 275"/>
                  <a:gd name="T24" fmla="*/ 136 w 143"/>
                  <a:gd name="T25" fmla="*/ 71 h 275"/>
                  <a:gd name="T26" fmla="*/ 129 w 143"/>
                  <a:gd name="T27" fmla="*/ 71 h 275"/>
                  <a:gd name="T28" fmla="*/ 129 w 143"/>
                  <a:gd name="T29" fmla="*/ 77 h 275"/>
                  <a:gd name="T30" fmla="*/ 116 w 143"/>
                  <a:gd name="T31" fmla="*/ 83 h 275"/>
                  <a:gd name="T32" fmla="*/ 116 w 143"/>
                  <a:gd name="T33" fmla="*/ 83 h 275"/>
                  <a:gd name="T34" fmla="*/ 116 w 143"/>
                  <a:gd name="T35" fmla="*/ 83 h 275"/>
                  <a:gd name="T36" fmla="*/ 116 w 143"/>
                  <a:gd name="T37" fmla="*/ 90 h 275"/>
                  <a:gd name="T38" fmla="*/ 116 w 143"/>
                  <a:gd name="T39" fmla="*/ 90 h 275"/>
                  <a:gd name="T40" fmla="*/ 116 w 143"/>
                  <a:gd name="T41" fmla="*/ 103 h 275"/>
                  <a:gd name="T42" fmla="*/ 116 w 143"/>
                  <a:gd name="T43" fmla="*/ 147 h 275"/>
                  <a:gd name="T44" fmla="*/ 109 w 143"/>
                  <a:gd name="T45" fmla="*/ 166 h 275"/>
                  <a:gd name="T46" fmla="*/ 116 w 143"/>
                  <a:gd name="T47" fmla="*/ 205 h 275"/>
                  <a:gd name="T48" fmla="*/ 116 w 143"/>
                  <a:gd name="T49" fmla="*/ 211 h 275"/>
                  <a:gd name="T50" fmla="*/ 116 w 143"/>
                  <a:gd name="T51" fmla="*/ 224 h 275"/>
                  <a:gd name="T52" fmla="*/ 116 w 143"/>
                  <a:gd name="T53" fmla="*/ 230 h 275"/>
                  <a:gd name="T54" fmla="*/ 116 w 143"/>
                  <a:gd name="T55" fmla="*/ 237 h 275"/>
                  <a:gd name="T56" fmla="*/ 116 w 143"/>
                  <a:gd name="T57" fmla="*/ 243 h 275"/>
                  <a:gd name="T58" fmla="*/ 116 w 143"/>
                  <a:gd name="T59" fmla="*/ 249 h 275"/>
                  <a:gd name="T60" fmla="*/ 116 w 143"/>
                  <a:gd name="T61" fmla="*/ 249 h 275"/>
                  <a:gd name="T62" fmla="*/ 123 w 143"/>
                  <a:gd name="T63" fmla="*/ 262 h 275"/>
                  <a:gd name="T64" fmla="*/ 89 w 143"/>
                  <a:gd name="T65" fmla="*/ 268 h 275"/>
                  <a:gd name="T66" fmla="*/ 82 w 143"/>
                  <a:gd name="T67" fmla="*/ 268 h 275"/>
                  <a:gd name="T68" fmla="*/ 61 w 143"/>
                  <a:gd name="T69" fmla="*/ 275 h 275"/>
                  <a:gd name="T70" fmla="*/ 61 w 143"/>
                  <a:gd name="T71" fmla="*/ 268 h 275"/>
                  <a:gd name="T72" fmla="*/ 61 w 143"/>
                  <a:gd name="T73" fmla="*/ 262 h 275"/>
                  <a:gd name="T74" fmla="*/ 61 w 143"/>
                  <a:gd name="T75" fmla="*/ 249 h 275"/>
                  <a:gd name="T76" fmla="*/ 48 w 143"/>
                  <a:gd name="T77" fmla="*/ 211 h 275"/>
                  <a:gd name="T78" fmla="*/ 48 w 143"/>
                  <a:gd name="T79" fmla="*/ 192 h 275"/>
                  <a:gd name="T80" fmla="*/ 41 w 143"/>
                  <a:gd name="T81" fmla="*/ 186 h 275"/>
                  <a:gd name="T82" fmla="*/ 41 w 143"/>
                  <a:gd name="T83" fmla="*/ 179 h 275"/>
                  <a:gd name="T84" fmla="*/ 34 w 143"/>
                  <a:gd name="T85" fmla="*/ 179 h 275"/>
                  <a:gd name="T86" fmla="*/ 34 w 143"/>
                  <a:gd name="T87" fmla="*/ 186 h 275"/>
                  <a:gd name="T88" fmla="*/ 27 w 143"/>
                  <a:gd name="T89" fmla="*/ 186 h 275"/>
                  <a:gd name="T90" fmla="*/ 27 w 143"/>
                  <a:gd name="T91" fmla="*/ 179 h 275"/>
                  <a:gd name="T92" fmla="*/ 27 w 143"/>
                  <a:gd name="T93" fmla="*/ 166 h 275"/>
                  <a:gd name="T94" fmla="*/ 27 w 143"/>
                  <a:gd name="T95" fmla="*/ 166 h 275"/>
                  <a:gd name="T96" fmla="*/ 20 w 143"/>
                  <a:gd name="T97" fmla="*/ 147 h 275"/>
                  <a:gd name="T98" fmla="*/ 14 w 143"/>
                  <a:gd name="T99" fmla="*/ 134 h 275"/>
                  <a:gd name="T100" fmla="*/ 14 w 143"/>
                  <a:gd name="T101" fmla="*/ 128 h 275"/>
                  <a:gd name="T102" fmla="*/ 20 w 143"/>
                  <a:gd name="T103" fmla="*/ 115 h 275"/>
                  <a:gd name="T104" fmla="*/ 14 w 143"/>
                  <a:gd name="T105" fmla="*/ 83 h 275"/>
                  <a:gd name="T106" fmla="*/ 14 w 143"/>
                  <a:gd name="T107" fmla="*/ 83 h 275"/>
                  <a:gd name="T108" fmla="*/ 0 w 143"/>
                  <a:gd name="T109" fmla="*/ 32 h 275"/>
                  <a:gd name="T110" fmla="*/ 14 w 143"/>
                  <a:gd name="T111" fmla="*/ 32 h 275"/>
                  <a:gd name="T112" fmla="*/ 61 w 143"/>
                  <a:gd name="T113" fmla="*/ 20 h 275"/>
                  <a:gd name="T114" fmla="*/ 109 w 143"/>
                  <a:gd name="T115" fmla="*/ 7 h 275"/>
                  <a:gd name="T116" fmla="*/ 136 w 143"/>
                  <a:gd name="T117" fmla="*/ 0 h 275"/>
                  <a:gd name="T118" fmla="*/ 136 w 143"/>
                  <a:gd name="T119" fmla="*/ 7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3" h="275">
                    <a:moveTo>
                      <a:pt x="136" y="7"/>
                    </a:moveTo>
                    <a:lnTo>
                      <a:pt x="136" y="7"/>
                    </a:lnTo>
                    <a:lnTo>
                      <a:pt x="136" y="13"/>
                    </a:lnTo>
                    <a:lnTo>
                      <a:pt x="136" y="20"/>
                    </a:lnTo>
                    <a:lnTo>
                      <a:pt x="136" y="26"/>
                    </a:lnTo>
                    <a:lnTo>
                      <a:pt x="136" y="32"/>
                    </a:lnTo>
                    <a:lnTo>
                      <a:pt x="136" y="32"/>
                    </a:lnTo>
                    <a:lnTo>
                      <a:pt x="143" y="45"/>
                    </a:lnTo>
                    <a:lnTo>
                      <a:pt x="143" y="45"/>
                    </a:lnTo>
                    <a:lnTo>
                      <a:pt x="143" y="51"/>
                    </a:lnTo>
                    <a:lnTo>
                      <a:pt x="143" y="58"/>
                    </a:lnTo>
                    <a:lnTo>
                      <a:pt x="136" y="64"/>
                    </a:lnTo>
                    <a:lnTo>
                      <a:pt x="136" y="71"/>
                    </a:lnTo>
                    <a:lnTo>
                      <a:pt x="129" y="71"/>
                    </a:lnTo>
                    <a:lnTo>
                      <a:pt x="129" y="77"/>
                    </a:lnTo>
                    <a:lnTo>
                      <a:pt x="116" y="83"/>
                    </a:lnTo>
                    <a:lnTo>
                      <a:pt x="116" y="83"/>
                    </a:lnTo>
                    <a:lnTo>
                      <a:pt x="116" y="83"/>
                    </a:lnTo>
                    <a:lnTo>
                      <a:pt x="116" y="90"/>
                    </a:lnTo>
                    <a:lnTo>
                      <a:pt x="116" y="90"/>
                    </a:lnTo>
                    <a:lnTo>
                      <a:pt x="116" y="103"/>
                    </a:lnTo>
                    <a:lnTo>
                      <a:pt x="116" y="147"/>
                    </a:lnTo>
                    <a:lnTo>
                      <a:pt x="109" y="166"/>
                    </a:lnTo>
                    <a:lnTo>
                      <a:pt x="116" y="205"/>
                    </a:lnTo>
                    <a:lnTo>
                      <a:pt x="116" y="211"/>
                    </a:lnTo>
                    <a:lnTo>
                      <a:pt x="116" y="224"/>
                    </a:lnTo>
                    <a:lnTo>
                      <a:pt x="116" y="230"/>
                    </a:lnTo>
                    <a:lnTo>
                      <a:pt x="116" y="237"/>
                    </a:lnTo>
                    <a:lnTo>
                      <a:pt x="116" y="243"/>
                    </a:lnTo>
                    <a:lnTo>
                      <a:pt x="116" y="249"/>
                    </a:lnTo>
                    <a:lnTo>
                      <a:pt x="116" y="249"/>
                    </a:lnTo>
                    <a:lnTo>
                      <a:pt x="123" y="262"/>
                    </a:lnTo>
                    <a:lnTo>
                      <a:pt x="89" y="268"/>
                    </a:lnTo>
                    <a:lnTo>
                      <a:pt x="82" y="268"/>
                    </a:lnTo>
                    <a:lnTo>
                      <a:pt x="61" y="275"/>
                    </a:lnTo>
                    <a:lnTo>
                      <a:pt x="61" y="268"/>
                    </a:lnTo>
                    <a:lnTo>
                      <a:pt x="61" y="262"/>
                    </a:lnTo>
                    <a:lnTo>
                      <a:pt x="61" y="249"/>
                    </a:lnTo>
                    <a:lnTo>
                      <a:pt x="48" y="211"/>
                    </a:lnTo>
                    <a:lnTo>
                      <a:pt x="48" y="192"/>
                    </a:lnTo>
                    <a:lnTo>
                      <a:pt x="41" y="186"/>
                    </a:lnTo>
                    <a:lnTo>
                      <a:pt x="41" y="179"/>
                    </a:lnTo>
                    <a:lnTo>
                      <a:pt x="34" y="179"/>
                    </a:lnTo>
                    <a:lnTo>
                      <a:pt x="34" y="186"/>
                    </a:lnTo>
                    <a:lnTo>
                      <a:pt x="27" y="186"/>
                    </a:lnTo>
                    <a:lnTo>
                      <a:pt x="27" y="179"/>
                    </a:lnTo>
                    <a:lnTo>
                      <a:pt x="27" y="166"/>
                    </a:lnTo>
                    <a:lnTo>
                      <a:pt x="27" y="166"/>
                    </a:lnTo>
                    <a:lnTo>
                      <a:pt x="20" y="147"/>
                    </a:lnTo>
                    <a:lnTo>
                      <a:pt x="14" y="134"/>
                    </a:lnTo>
                    <a:lnTo>
                      <a:pt x="14" y="128"/>
                    </a:lnTo>
                    <a:lnTo>
                      <a:pt x="20" y="115"/>
                    </a:lnTo>
                    <a:lnTo>
                      <a:pt x="14" y="83"/>
                    </a:lnTo>
                    <a:lnTo>
                      <a:pt x="14" y="83"/>
                    </a:lnTo>
                    <a:lnTo>
                      <a:pt x="0" y="32"/>
                    </a:lnTo>
                    <a:lnTo>
                      <a:pt x="14" y="32"/>
                    </a:lnTo>
                    <a:lnTo>
                      <a:pt x="61" y="20"/>
                    </a:lnTo>
                    <a:lnTo>
                      <a:pt x="109" y="7"/>
                    </a:lnTo>
                    <a:lnTo>
                      <a:pt x="136" y="0"/>
                    </a:lnTo>
                    <a:lnTo>
                      <a:pt x="136" y="7"/>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78" name="Freeform 50"/>
              <p:cNvSpPr>
                <a:spLocks/>
              </p:cNvSpPr>
              <p:nvPr/>
            </p:nvSpPr>
            <p:spPr bwMode="auto">
              <a:xfrm>
                <a:off x="3374" y="1435"/>
                <a:ext cx="429" cy="478"/>
              </a:xfrm>
              <a:custGeom>
                <a:avLst/>
                <a:gdLst>
                  <a:gd name="T0" fmla="*/ 198 w 429"/>
                  <a:gd name="T1" fmla="*/ 44 h 478"/>
                  <a:gd name="T2" fmla="*/ 218 w 429"/>
                  <a:gd name="T3" fmla="*/ 70 h 478"/>
                  <a:gd name="T4" fmla="*/ 300 w 429"/>
                  <a:gd name="T5" fmla="*/ 89 h 478"/>
                  <a:gd name="T6" fmla="*/ 361 w 429"/>
                  <a:gd name="T7" fmla="*/ 102 h 478"/>
                  <a:gd name="T8" fmla="*/ 361 w 429"/>
                  <a:gd name="T9" fmla="*/ 108 h 478"/>
                  <a:gd name="T10" fmla="*/ 368 w 429"/>
                  <a:gd name="T11" fmla="*/ 114 h 478"/>
                  <a:gd name="T12" fmla="*/ 389 w 429"/>
                  <a:gd name="T13" fmla="*/ 134 h 478"/>
                  <a:gd name="T14" fmla="*/ 382 w 429"/>
                  <a:gd name="T15" fmla="*/ 153 h 478"/>
                  <a:gd name="T16" fmla="*/ 395 w 429"/>
                  <a:gd name="T17" fmla="*/ 153 h 478"/>
                  <a:gd name="T18" fmla="*/ 395 w 429"/>
                  <a:gd name="T19" fmla="*/ 153 h 478"/>
                  <a:gd name="T20" fmla="*/ 395 w 429"/>
                  <a:gd name="T21" fmla="*/ 172 h 478"/>
                  <a:gd name="T22" fmla="*/ 409 w 429"/>
                  <a:gd name="T23" fmla="*/ 185 h 478"/>
                  <a:gd name="T24" fmla="*/ 395 w 429"/>
                  <a:gd name="T25" fmla="*/ 197 h 478"/>
                  <a:gd name="T26" fmla="*/ 389 w 429"/>
                  <a:gd name="T27" fmla="*/ 248 h 478"/>
                  <a:gd name="T28" fmla="*/ 409 w 429"/>
                  <a:gd name="T29" fmla="*/ 210 h 478"/>
                  <a:gd name="T30" fmla="*/ 423 w 429"/>
                  <a:gd name="T31" fmla="*/ 229 h 478"/>
                  <a:gd name="T32" fmla="*/ 416 w 429"/>
                  <a:gd name="T33" fmla="*/ 268 h 478"/>
                  <a:gd name="T34" fmla="*/ 409 w 429"/>
                  <a:gd name="T35" fmla="*/ 293 h 478"/>
                  <a:gd name="T36" fmla="*/ 409 w 429"/>
                  <a:gd name="T37" fmla="*/ 351 h 478"/>
                  <a:gd name="T38" fmla="*/ 416 w 429"/>
                  <a:gd name="T39" fmla="*/ 427 h 478"/>
                  <a:gd name="T40" fmla="*/ 416 w 429"/>
                  <a:gd name="T41" fmla="*/ 465 h 478"/>
                  <a:gd name="T42" fmla="*/ 341 w 429"/>
                  <a:gd name="T43" fmla="*/ 472 h 478"/>
                  <a:gd name="T44" fmla="*/ 293 w 429"/>
                  <a:gd name="T45" fmla="*/ 478 h 478"/>
                  <a:gd name="T46" fmla="*/ 246 w 429"/>
                  <a:gd name="T47" fmla="*/ 478 h 478"/>
                  <a:gd name="T48" fmla="*/ 184 w 429"/>
                  <a:gd name="T49" fmla="*/ 472 h 478"/>
                  <a:gd name="T50" fmla="*/ 171 w 429"/>
                  <a:gd name="T51" fmla="*/ 459 h 478"/>
                  <a:gd name="T52" fmla="*/ 157 w 429"/>
                  <a:gd name="T53" fmla="*/ 459 h 478"/>
                  <a:gd name="T54" fmla="*/ 143 w 429"/>
                  <a:gd name="T55" fmla="*/ 427 h 478"/>
                  <a:gd name="T56" fmla="*/ 143 w 429"/>
                  <a:gd name="T57" fmla="*/ 414 h 478"/>
                  <a:gd name="T58" fmla="*/ 150 w 429"/>
                  <a:gd name="T59" fmla="*/ 402 h 478"/>
                  <a:gd name="T60" fmla="*/ 143 w 429"/>
                  <a:gd name="T61" fmla="*/ 389 h 478"/>
                  <a:gd name="T62" fmla="*/ 137 w 429"/>
                  <a:gd name="T63" fmla="*/ 376 h 478"/>
                  <a:gd name="T64" fmla="*/ 137 w 429"/>
                  <a:gd name="T65" fmla="*/ 344 h 478"/>
                  <a:gd name="T66" fmla="*/ 123 w 429"/>
                  <a:gd name="T67" fmla="*/ 325 h 478"/>
                  <a:gd name="T68" fmla="*/ 89 w 429"/>
                  <a:gd name="T69" fmla="*/ 306 h 478"/>
                  <a:gd name="T70" fmla="*/ 82 w 429"/>
                  <a:gd name="T71" fmla="*/ 293 h 478"/>
                  <a:gd name="T72" fmla="*/ 68 w 429"/>
                  <a:gd name="T73" fmla="*/ 280 h 478"/>
                  <a:gd name="T74" fmla="*/ 55 w 429"/>
                  <a:gd name="T75" fmla="*/ 274 h 478"/>
                  <a:gd name="T76" fmla="*/ 28 w 429"/>
                  <a:gd name="T77" fmla="*/ 261 h 478"/>
                  <a:gd name="T78" fmla="*/ 7 w 429"/>
                  <a:gd name="T79" fmla="*/ 248 h 478"/>
                  <a:gd name="T80" fmla="*/ 7 w 429"/>
                  <a:gd name="T81" fmla="*/ 242 h 478"/>
                  <a:gd name="T82" fmla="*/ 14 w 429"/>
                  <a:gd name="T83" fmla="*/ 185 h 478"/>
                  <a:gd name="T84" fmla="*/ 21 w 429"/>
                  <a:gd name="T85" fmla="*/ 166 h 478"/>
                  <a:gd name="T86" fmla="*/ 7 w 429"/>
                  <a:gd name="T87" fmla="*/ 159 h 478"/>
                  <a:gd name="T88" fmla="*/ 0 w 429"/>
                  <a:gd name="T89" fmla="*/ 153 h 478"/>
                  <a:gd name="T90" fmla="*/ 7 w 429"/>
                  <a:gd name="T91" fmla="*/ 134 h 478"/>
                  <a:gd name="T92" fmla="*/ 21 w 429"/>
                  <a:gd name="T93" fmla="*/ 121 h 478"/>
                  <a:gd name="T94" fmla="*/ 41 w 429"/>
                  <a:gd name="T95" fmla="*/ 102 h 478"/>
                  <a:gd name="T96" fmla="*/ 41 w 429"/>
                  <a:gd name="T97" fmla="*/ 63 h 478"/>
                  <a:gd name="T98" fmla="*/ 62 w 429"/>
                  <a:gd name="T99" fmla="*/ 31 h 478"/>
                  <a:gd name="T100" fmla="*/ 143 w 429"/>
                  <a:gd name="T101" fmla="*/ 0 h 478"/>
                  <a:gd name="T102" fmla="*/ 150 w 429"/>
                  <a:gd name="T103" fmla="*/ 25 h 478"/>
                  <a:gd name="T104" fmla="*/ 171 w 429"/>
                  <a:gd name="T105" fmla="*/ 38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29" h="478">
                    <a:moveTo>
                      <a:pt x="184" y="38"/>
                    </a:moveTo>
                    <a:lnTo>
                      <a:pt x="191" y="44"/>
                    </a:lnTo>
                    <a:lnTo>
                      <a:pt x="198" y="44"/>
                    </a:lnTo>
                    <a:lnTo>
                      <a:pt x="205" y="51"/>
                    </a:lnTo>
                    <a:lnTo>
                      <a:pt x="205" y="63"/>
                    </a:lnTo>
                    <a:lnTo>
                      <a:pt x="218" y="70"/>
                    </a:lnTo>
                    <a:lnTo>
                      <a:pt x="286" y="83"/>
                    </a:lnTo>
                    <a:lnTo>
                      <a:pt x="293" y="83"/>
                    </a:lnTo>
                    <a:lnTo>
                      <a:pt x="300" y="89"/>
                    </a:lnTo>
                    <a:lnTo>
                      <a:pt x="314" y="89"/>
                    </a:lnTo>
                    <a:lnTo>
                      <a:pt x="361" y="95"/>
                    </a:lnTo>
                    <a:lnTo>
                      <a:pt x="361" y="102"/>
                    </a:lnTo>
                    <a:lnTo>
                      <a:pt x="361" y="102"/>
                    </a:lnTo>
                    <a:lnTo>
                      <a:pt x="361" y="102"/>
                    </a:lnTo>
                    <a:lnTo>
                      <a:pt x="361" y="108"/>
                    </a:lnTo>
                    <a:lnTo>
                      <a:pt x="361" y="108"/>
                    </a:lnTo>
                    <a:lnTo>
                      <a:pt x="361" y="108"/>
                    </a:lnTo>
                    <a:lnTo>
                      <a:pt x="368" y="114"/>
                    </a:lnTo>
                    <a:lnTo>
                      <a:pt x="382" y="114"/>
                    </a:lnTo>
                    <a:lnTo>
                      <a:pt x="389" y="127"/>
                    </a:lnTo>
                    <a:lnTo>
                      <a:pt x="389" y="134"/>
                    </a:lnTo>
                    <a:lnTo>
                      <a:pt x="389" y="134"/>
                    </a:lnTo>
                    <a:lnTo>
                      <a:pt x="382" y="153"/>
                    </a:lnTo>
                    <a:lnTo>
                      <a:pt x="382" y="153"/>
                    </a:lnTo>
                    <a:lnTo>
                      <a:pt x="382" y="159"/>
                    </a:lnTo>
                    <a:lnTo>
                      <a:pt x="382" y="159"/>
                    </a:lnTo>
                    <a:lnTo>
                      <a:pt x="395" y="153"/>
                    </a:lnTo>
                    <a:lnTo>
                      <a:pt x="395" y="153"/>
                    </a:lnTo>
                    <a:lnTo>
                      <a:pt x="395" y="153"/>
                    </a:lnTo>
                    <a:lnTo>
                      <a:pt x="395" y="153"/>
                    </a:lnTo>
                    <a:lnTo>
                      <a:pt x="395" y="159"/>
                    </a:lnTo>
                    <a:lnTo>
                      <a:pt x="395" y="166"/>
                    </a:lnTo>
                    <a:lnTo>
                      <a:pt x="395" y="172"/>
                    </a:lnTo>
                    <a:lnTo>
                      <a:pt x="395" y="178"/>
                    </a:lnTo>
                    <a:lnTo>
                      <a:pt x="395" y="178"/>
                    </a:lnTo>
                    <a:lnTo>
                      <a:pt x="409" y="185"/>
                    </a:lnTo>
                    <a:lnTo>
                      <a:pt x="402" y="197"/>
                    </a:lnTo>
                    <a:lnTo>
                      <a:pt x="395" y="197"/>
                    </a:lnTo>
                    <a:lnTo>
                      <a:pt x="395" y="197"/>
                    </a:lnTo>
                    <a:lnTo>
                      <a:pt x="382" y="229"/>
                    </a:lnTo>
                    <a:lnTo>
                      <a:pt x="382" y="242"/>
                    </a:lnTo>
                    <a:lnTo>
                      <a:pt x="389" y="248"/>
                    </a:lnTo>
                    <a:lnTo>
                      <a:pt x="395" y="236"/>
                    </a:lnTo>
                    <a:lnTo>
                      <a:pt x="402" y="229"/>
                    </a:lnTo>
                    <a:lnTo>
                      <a:pt x="409" y="210"/>
                    </a:lnTo>
                    <a:lnTo>
                      <a:pt x="423" y="204"/>
                    </a:lnTo>
                    <a:lnTo>
                      <a:pt x="429" y="217"/>
                    </a:lnTo>
                    <a:lnTo>
                      <a:pt x="423" y="229"/>
                    </a:lnTo>
                    <a:lnTo>
                      <a:pt x="423" y="236"/>
                    </a:lnTo>
                    <a:lnTo>
                      <a:pt x="416" y="268"/>
                    </a:lnTo>
                    <a:lnTo>
                      <a:pt x="416" y="268"/>
                    </a:lnTo>
                    <a:lnTo>
                      <a:pt x="423" y="280"/>
                    </a:lnTo>
                    <a:lnTo>
                      <a:pt x="416" y="287"/>
                    </a:lnTo>
                    <a:lnTo>
                      <a:pt x="409" y="293"/>
                    </a:lnTo>
                    <a:lnTo>
                      <a:pt x="409" y="312"/>
                    </a:lnTo>
                    <a:lnTo>
                      <a:pt x="409" y="325"/>
                    </a:lnTo>
                    <a:lnTo>
                      <a:pt x="409" y="351"/>
                    </a:lnTo>
                    <a:lnTo>
                      <a:pt x="402" y="383"/>
                    </a:lnTo>
                    <a:lnTo>
                      <a:pt x="402" y="389"/>
                    </a:lnTo>
                    <a:lnTo>
                      <a:pt x="416" y="427"/>
                    </a:lnTo>
                    <a:lnTo>
                      <a:pt x="416" y="434"/>
                    </a:lnTo>
                    <a:lnTo>
                      <a:pt x="416" y="446"/>
                    </a:lnTo>
                    <a:lnTo>
                      <a:pt x="416" y="465"/>
                    </a:lnTo>
                    <a:lnTo>
                      <a:pt x="382" y="465"/>
                    </a:lnTo>
                    <a:lnTo>
                      <a:pt x="375" y="472"/>
                    </a:lnTo>
                    <a:lnTo>
                      <a:pt x="341" y="472"/>
                    </a:lnTo>
                    <a:lnTo>
                      <a:pt x="341" y="472"/>
                    </a:lnTo>
                    <a:lnTo>
                      <a:pt x="327" y="472"/>
                    </a:lnTo>
                    <a:lnTo>
                      <a:pt x="293" y="478"/>
                    </a:lnTo>
                    <a:lnTo>
                      <a:pt x="286" y="478"/>
                    </a:lnTo>
                    <a:lnTo>
                      <a:pt x="252" y="478"/>
                    </a:lnTo>
                    <a:lnTo>
                      <a:pt x="246" y="478"/>
                    </a:lnTo>
                    <a:lnTo>
                      <a:pt x="205" y="478"/>
                    </a:lnTo>
                    <a:lnTo>
                      <a:pt x="191" y="478"/>
                    </a:lnTo>
                    <a:lnTo>
                      <a:pt x="184" y="472"/>
                    </a:lnTo>
                    <a:lnTo>
                      <a:pt x="184" y="465"/>
                    </a:lnTo>
                    <a:lnTo>
                      <a:pt x="177" y="465"/>
                    </a:lnTo>
                    <a:lnTo>
                      <a:pt x="171" y="459"/>
                    </a:lnTo>
                    <a:lnTo>
                      <a:pt x="164" y="459"/>
                    </a:lnTo>
                    <a:lnTo>
                      <a:pt x="157" y="459"/>
                    </a:lnTo>
                    <a:lnTo>
                      <a:pt x="157" y="459"/>
                    </a:lnTo>
                    <a:lnTo>
                      <a:pt x="150" y="453"/>
                    </a:lnTo>
                    <a:lnTo>
                      <a:pt x="150" y="446"/>
                    </a:lnTo>
                    <a:lnTo>
                      <a:pt x="143" y="427"/>
                    </a:lnTo>
                    <a:lnTo>
                      <a:pt x="143" y="421"/>
                    </a:lnTo>
                    <a:lnTo>
                      <a:pt x="143" y="421"/>
                    </a:lnTo>
                    <a:lnTo>
                      <a:pt x="143" y="414"/>
                    </a:lnTo>
                    <a:lnTo>
                      <a:pt x="143" y="408"/>
                    </a:lnTo>
                    <a:lnTo>
                      <a:pt x="150" y="402"/>
                    </a:lnTo>
                    <a:lnTo>
                      <a:pt x="150" y="402"/>
                    </a:lnTo>
                    <a:lnTo>
                      <a:pt x="150" y="395"/>
                    </a:lnTo>
                    <a:lnTo>
                      <a:pt x="143" y="395"/>
                    </a:lnTo>
                    <a:lnTo>
                      <a:pt x="143" y="389"/>
                    </a:lnTo>
                    <a:lnTo>
                      <a:pt x="137" y="389"/>
                    </a:lnTo>
                    <a:lnTo>
                      <a:pt x="137" y="383"/>
                    </a:lnTo>
                    <a:lnTo>
                      <a:pt x="137" y="376"/>
                    </a:lnTo>
                    <a:lnTo>
                      <a:pt x="137" y="351"/>
                    </a:lnTo>
                    <a:lnTo>
                      <a:pt x="137" y="344"/>
                    </a:lnTo>
                    <a:lnTo>
                      <a:pt x="137" y="344"/>
                    </a:lnTo>
                    <a:lnTo>
                      <a:pt x="130" y="338"/>
                    </a:lnTo>
                    <a:lnTo>
                      <a:pt x="130" y="338"/>
                    </a:lnTo>
                    <a:lnTo>
                      <a:pt x="123" y="325"/>
                    </a:lnTo>
                    <a:lnTo>
                      <a:pt x="109" y="319"/>
                    </a:lnTo>
                    <a:lnTo>
                      <a:pt x="96" y="312"/>
                    </a:lnTo>
                    <a:lnTo>
                      <a:pt x="89" y="306"/>
                    </a:lnTo>
                    <a:lnTo>
                      <a:pt x="89" y="300"/>
                    </a:lnTo>
                    <a:lnTo>
                      <a:pt x="82" y="300"/>
                    </a:lnTo>
                    <a:lnTo>
                      <a:pt x="82" y="293"/>
                    </a:lnTo>
                    <a:lnTo>
                      <a:pt x="75" y="287"/>
                    </a:lnTo>
                    <a:lnTo>
                      <a:pt x="75" y="287"/>
                    </a:lnTo>
                    <a:lnTo>
                      <a:pt x="68" y="280"/>
                    </a:lnTo>
                    <a:lnTo>
                      <a:pt x="55" y="280"/>
                    </a:lnTo>
                    <a:lnTo>
                      <a:pt x="55" y="274"/>
                    </a:lnTo>
                    <a:lnTo>
                      <a:pt x="55" y="274"/>
                    </a:lnTo>
                    <a:lnTo>
                      <a:pt x="48" y="268"/>
                    </a:lnTo>
                    <a:lnTo>
                      <a:pt x="34" y="261"/>
                    </a:lnTo>
                    <a:lnTo>
                      <a:pt x="28" y="261"/>
                    </a:lnTo>
                    <a:lnTo>
                      <a:pt x="21" y="255"/>
                    </a:lnTo>
                    <a:lnTo>
                      <a:pt x="14" y="255"/>
                    </a:lnTo>
                    <a:lnTo>
                      <a:pt x="7" y="248"/>
                    </a:lnTo>
                    <a:lnTo>
                      <a:pt x="7" y="248"/>
                    </a:lnTo>
                    <a:lnTo>
                      <a:pt x="7" y="242"/>
                    </a:lnTo>
                    <a:lnTo>
                      <a:pt x="7" y="242"/>
                    </a:lnTo>
                    <a:lnTo>
                      <a:pt x="14" y="236"/>
                    </a:lnTo>
                    <a:lnTo>
                      <a:pt x="14" y="197"/>
                    </a:lnTo>
                    <a:lnTo>
                      <a:pt x="14" y="185"/>
                    </a:lnTo>
                    <a:lnTo>
                      <a:pt x="21" y="178"/>
                    </a:lnTo>
                    <a:lnTo>
                      <a:pt x="21" y="172"/>
                    </a:lnTo>
                    <a:lnTo>
                      <a:pt x="21" y="166"/>
                    </a:lnTo>
                    <a:lnTo>
                      <a:pt x="21" y="166"/>
                    </a:lnTo>
                    <a:lnTo>
                      <a:pt x="14" y="159"/>
                    </a:lnTo>
                    <a:lnTo>
                      <a:pt x="7" y="159"/>
                    </a:lnTo>
                    <a:lnTo>
                      <a:pt x="0" y="159"/>
                    </a:lnTo>
                    <a:lnTo>
                      <a:pt x="0" y="153"/>
                    </a:lnTo>
                    <a:lnTo>
                      <a:pt x="0" y="153"/>
                    </a:lnTo>
                    <a:lnTo>
                      <a:pt x="0" y="146"/>
                    </a:lnTo>
                    <a:lnTo>
                      <a:pt x="0" y="140"/>
                    </a:lnTo>
                    <a:lnTo>
                      <a:pt x="7" y="134"/>
                    </a:lnTo>
                    <a:lnTo>
                      <a:pt x="14" y="127"/>
                    </a:lnTo>
                    <a:lnTo>
                      <a:pt x="14" y="121"/>
                    </a:lnTo>
                    <a:lnTo>
                      <a:pt x="21" y="121"/>
                    </a:lnTo>
                    <a:lnTo>
                      <a:pt x="34" y="108"/>
                    </a:lnTo>
                    <a:lnTo>
                      <a:pt x="41" y="108"/>
                    </a:lnTo>
                    <a:lnTo>
                      <a:pt x="41" y="102"/>
                    </a:lnTo>
                    <a:lnTo>
                      <a:pt x="41" y="102"/>
                    </a:lnTo>
                    <a:lnTo>
                      <a:pt x="41" y="95"/>
                    </a:lnTo>
                    <a:lnTo>
                      <a:pt x="41" y="63"/>
                    </a:lnTo>
                    <a:lnTo>
                      <a:pt x="41" y="38"/>
                    </a:lnTo>
                    <a:lnTo>
                      <a:pt x="55" y="25"/>
                    </a:lnTo>
                    <a:lnTo>
                      <a:pt x="62" y="31"/>
                    </a:lnTo>
                    <a:lnTo>
                      <a:pt x="68" y="31"/>
                    </a:lnTo>
                    <a:lnTo>
                      <a:pt x="96" y="19"/>
                    </a:lnTo>
                    <a:lnTo>
                      <a:pt x="143" y="0"/>
                    </a:lnTo>
                    <a:lnTo>
                      <a:pt x="157" y="6"/>
                    </a:lnTo>
                    <a:lnTo>
                      <a:pt x="143" y="25"/>
                    </a:lnTo>
                    <a:lnTo>
                      <a:pt x="150" y="25"/>
                    </a:lnTo>
                    <a:lnTo>
                      <a:pt x="143" y="44"/>
                    </a:lnTo>
                    <a:lnTo>
                      <a:pt x="157" y="31"/>
                    </a:lnTo>
                    <a:lnTo>
                      <a:pt x="171" y="38"/>
                    </a:lnTo>
                    <a:lnTo>
                      <a:pt x="177" y="44"/>
                    </a:lnTo>
                    <a:lnTo>
                      <a:pt x="184" y="38"/>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79" name="Freeform 51"/>
              <p:cNvSpPr>
                <a:spLocks/>
              </p:cNvSpPr>
              <p:nvPr/>
            </p:nvSpPr>
            <p:spPr bwMode="auto">
              <a:xfrm>
                <a:off x="3374" y="1435"/>
                <a:ext cx="429" cy="478"/>
              </a:xfrm>
              <a:custGeom>
                <a:avLst/>
                <a:gdLst>
                  <a:gd name="T0" fmla="*/ 198 w 429"/>
                  <a:gd name="T1" fmla="*/ 44 h 478"/>
                  <a:gd name="T2" fmla="*/ 218 w 429"/>
                  <a:gd name="T3" fmla="*/ 70 h 478"/>
                  <a:gd name="T4" fmla="*/ 300 w 429"/>
                  <a:gd name="T5" fmla="*/ 89 h 478"/>
                  <a:gd name="T6" fmla="*/ 361 w 429"/>
                  <a:gd name="T7" fmla="*/ 102 h 478"/>
                  <a:gd name="T8" fmla="*/ 361 w 429"/>
                  <a:gd name="T9" fmla="*/ 108 h 478"/>
                  <a:gd name="T10" fmla="*/ 368 w 429"/>
                  <a:gd name="T11" fmla="*/ 114 h 478"/>
                  <a:gd name="T12" fmla="*/ 389 w 429"/>
                  <a:gd name="T13" fmla="*/ 134 h 478"/>
                  <a:gd name="T14" fmla="*/ 382 w 429"/>
                  <a:gd name="T15" fmla="*/ 153 h 478"/>
                  <a:gd name="T16" fmla="*/ 395 w 429"/>
                  <a:gd name="T17" fmla="*/ 153 h 478"/>
                  <a:gd name="T18" fmla="*/ 395 w 429"/>
                  <a:gd name="T19" fmla="*/ 153 h 478"/>
                  <a:gd name="T20" fmla="*/ 395 w 429"/>
                  <a:gd name="T21" fmla="*/ 172 h 478"/>
                  <a:gd name="T22" fmla="*/ 409 w 429"/>
                  <a:gd name="T23" fmla="*/ 185 h 478"/>
                  <a:gd name="T24" fmla="*/ 395 w 429"/>
                  <a:gd name="T25" fmla="*/ 197 h 478"/>
                  <a:gd name="T26" fmla="*/ 389 w 429"/>
                  <a:gd name="T27" fmla="*/ 248 h 478"/>
                  <a:gd name="T28" fmla="*/ 409 w 429"/>
                  <a:gd name="T29" fmla="*/ 210 h 478"/>
                  <a:gd name="T30" fmla="*/ 423 w 429"/>
                  <a:gd name="T31" fmla="*/ 229 h 478"/>
                  <a:gd name="T32" fmla="*/ 416 w 429"/>
                  <a:gd name="T33" fmla="*/ 268 h 478"/>
                  <a:gd name="T34" fmla="*/ 409 w 429"/>
                  <a:gd name="T35" fmla="*/ 293 h 478"/>
                  <a:gd name="T36" fmla="*/ 409 w 429"/>
                  <a:gd name="T37" fmla="*/ 351 h 478"/>
                  <a:gd name="T38" fmla="*/ 416 w 429"/>
                  <a:gd name="T39" fmla="*/ 427 h 478"/>
                  <a:gd name="T40" fmla="*/ 416 w 429"/>
                  <a:gd name="T41" fmla="*/ 465 h 478"/>
                  <a:gd name="T42" fmla="*/ 341 w 429"/>
                  <a:gd name="T43" fmla="*/ 472 h 478"/>
                  <a:gd name="T44" fmla="*/ 293 w 429"/>
                  <a:gd name="T45" fmla="*/ 478 h 478"/>
                  <a:gd name="T46" fmla="*/ 246 w 429"/>
                  <a:gd name="T47" fmla="*/ 478 h 478"/>
                  <a:gd name="T48" fmla="*/ 184 w 429"/>
                  <a:gd name="T49" fmla="*/ 472 h 478"/>
                  <a:gd name="T50" fmla="*/ 171 w 429"/>
                  <a:gd name="T51" fmla="*/ 459 h 478"/>
                  <a:gd name="T52" fmla="*/ 157 w 429"/>
                  <a:gd name="T53" fmla="*/ 459 h 478"/>
                  <a:gd name="T54" fmla="*/ 143 w 429"/>
                  <a:gd name="T55" fmla="*/ 427 h 478"/>
                  <a:gd name="T56" fmla="*/ 143 w 429"/>
                  <a:gd name="T57" fmla="*/ 414 h 478"/>
                  <a:gd name="T58" fmla="*/ 150 w 429"/>
                  <a:gd name="T59" fmla="*/ 402 h 478"/>
                  <a:gd name="T60" fmla="*/ 143 w 429"/>
                  <a:gd name="T61" fmla="*/ 389 h 478"/>
                  <a:gd name="T62" fmla="*/ 137 w 429"/>
                  <a:gd name="T63" fmla="*/ 376 h 478"/>
                  <a:gd name="T64" fmla="*/ 137 w 429"/>
                  <a:gd name="T65" fmla="*/ 344 h 478"/>
                  <a:gd name="T66" fmla="*/ 123 w 429"/>
                  <a:gd name="T67" fmla="*/ 325 h 478"/>
                  <a:gd name="T68" fmla="*/ 89 w 429"/>
                  <a:gd name="T69" fmla="*/ 306 h 478"/>
                  <a:gd name="T70" fmla="*/ 82 w 429"/>
                  <a:gd name="T71" fmla="*/ 293 h 478"/>
                  <a:gd name="T72" fmla="*/ 68 w 429"/>
                  <a:gd name="T73" fmla="*/ 280 h 478"/>
                  <a:gd name="T74" fmla="*/ 55 w 429"/>
                  <a:gd name="T75" fmla="*/ 274 h 478"/>
                  <a:gd name="T76" fmla="*/ 28 w 429"/>
                  <a:gd name="T77" fmla="*/ 261 h 478"/>
                  <a:gd name="T78" fmla="*/ 7 w 429"/>
                  <a:gd name="T79" fmla="*/ 248 h 478"/>
                  <a:gd name="T80" fmla="*/ 7 w 429"/>
                  <a:gd name="T81" fmla="*/ 242 h 478"/>
                  <a:gd name="T82" fmla="*/ 14 w 429"/>
                  <a:gd name="T83" fmla="*/ 185 h 478"/>
                  <a:gd name="T84" fmla="*/ 21 w 429"/>
                  <a:gd name="T85" fmla="*/ 166 h 478"/>
                  <a:gd name="T86" fmla="*/ 7 w 429"/>
                  <a:gd name="T87" fmla="*/ 159 h 478"/>
                  <a:gd name="T88" fmla="*/ 0 w 429"/>
                  <a:gd name="T89" fmla="*/ 153 h 478"/>
                  <a:gd name="T90" fmla="*/ 7 w 429"/>
                  <a:gd name="T91" fmla="*/ 134 h 478"/>
                  <a:gd name="T92" fmla="*/ 21 w 429"/>
                  <a:gd name="T93" fmla="*/ 121 h 478"/>
                  <a:gd name="T94" fmla="*/ 41 w 429"/>
                  <a:gd name="T95" fmla="*/ 102 h 478"/>
                  <a:gd name="T96" fmla="*/ 41 w 429"/>
                  <a:gd name="T97" fmla="*/ 63 h 478"/>
                  <a:gd name="T98" fmla="*/ 62 w 429"/>
                  <a:gd name="T99" fmla="*/ 31 h 478"/>
                  <a:gd name="T100" fmla="*/ 143 w 429"/>
                  <a:gd name="T101" fmla="*/ 0 h 478"/>
                  <a:gd name="T102" fmla="*/ 150 w 429"/>
                  <a:gd name="T103" fmla="*/ 25 h 478"/>
                  <a:gd name="T104" fmla="*/ 171 w 429"/>
                  <a:gd name="T105" fmla="*/ 38 h 478"/>
                  <a:gd name="T106" fmla="*/ 191 w 429"/>
                  <a:gd name="T107" fmla="*/ 44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9" h="478">
                    <a:moveTo>
                      <a:pt x="191" y="44"/>
                    </a:moveTo>
                    <a:lnTo>
                      <a:pt x="191" y="44"/>
                    </a:lnTo>
                    <a:lnTo>
                      <a:pt x="198" y="44"/>
                    </a:lnTo>
                    <a:lnTo>
                      <a:pt x="205" y="51"/>
                    </a:lnTo>
                    <a:lnTo>
                      <a:pt x="205" y="63"/>
                    </a:lnTo>
                    <a:lnTo>
                      <a:pt x="218" y="70"/>
                    </a:lnTo>
                    <a:lnTo>
                      <a:pt x="286" y="83"/>
                    </a:lnTo>
                    <a:lnTo>
                      <a:pt x="293" y="83"/>
                    </a:lnTo>
                    <a:lnTo>
                      <a:pt x="300" y="89"/>
                    </a:lnTo>
                    <a:lnTo>
                      <a:pt x="314" y="89"/>
                    </a:lnTo>
                    <a:lnTo>
                      <a:pt x="361" y="95"/>
                    </a:lnTo>
                    <a:lnTo>
                      <a:pt x="361" y="102"/>
                    </a:lnTo>
                    <a:lnTo>
                      <a:pt x="361" y="102"/>
                    </a:lnTo>
                    <a:lnTo>
                      <a:pt x="361" y="102"/>
                    </a:lnTo>
                    <a:lnTo>
                      <a:pt x="361" y="108"/>
                    </a:lnTo>
                    <a:lnTo>
                      <a:pt x="361" y="108"/>
                    </a:lnTo>
                    <a:lnTo>
                      <a:pt x="361" y="108"/>
                    </a:lnTo>
                    <a:lnTo>
                      <a:pt x="368" y="114"/>
                    </a:lnTo>
                    <a:lnTo>
                      <a:pt x="382" y="114"/>
                    </a:lnTo>
                    <a:lnTo>
                      <a:pt x="389" y="127"/>
                    </a:lnTo>
                    <a:lnTo>
                      <a:pt x="389" y="134"/>
                    </a:lnTo>
                    <a:lnTo>
                      <a:pt x="389" y="134"/>
                    </a:lnTo>
                    <a:lnTo>
                      <a:pt x="382" y="153"/>
                    </a:lnTo>
                    <a:lnTo>
                      <a:pt x="382" y="153"/>
                    </a:lnTo>
                    <a:lnTo>
                      <a:pt x="382" y="159"/>
                    </a:lnTo>
                    <a:lnTo>
                      <a:pt x="382" y="159"/>
                    </a:lnTo>
                    <a:lnTo>
                      <a:pt x="395" y="153"/>
                    </a:lnTo>
                    <a:lnTo>
                      <a:pt x="395" y="153"/>
                    </a:lnTo>
                    <a:lnTo>
                      <a:pt x="395" y="153"/>
                    </a:lnTo>
                    <a:lnTo>
                      <a:pt x="395" y="153"/>
                    </a:lnTo>
                    <a:lnTo>
                      <a:pt x="395" y="159"/>
                    </a:lnTo>
                    <a:lnTo>
                      <a:pt x="395" y="166"/>
                    </a:lnTo>
                    <a:lnTo>
                      <a:pt x="395" y="172"/>
                    </a:lnTo>
                    <a:lnTo>
                      <a:pt x="395" y="178"/>
                    </a:lnTo>
                    <a:lnTo>
                      <a:pt x="395" y="178"/>
                    </a:lnTo>
                    <a:lnTo>
                      <a:pt x="409" y="185"/>
                    </a:lnTo>
                    <a:lnTo>
                      <a:pt x="402" y="197"/>
                    </a:lnTo>
                    <a:lnTo>
                      <a:pt x="395" y="197"/>
                    </a:lnTo>
                    <a:lnTo>
                      <a:pt x="395" y="197"/>
                    </a:lnTo>
                    <a:lnTo>
                      <a:pt x="382" y="229"/>
                    </a:lnTo>
                    <a:lnTo>
                      <a:pt x="382" y="242"/>
                    </a:lnTo>
                    <a:lnTo>
                      <a:pt x="389" y="248"/>
                    </a:lnTo>
                    <a:lnTo>
                      <a:pt x="395" y="236"/>
                    </a:lnTo>
                    <a:lnTo>
                      <a:pt x="402" y="229"/>
                    </a:lnTo>
                    <a:lnTo>
                      <a:pt x="409" y="210"/>
                    </a:lnTo>
                    <a:lnTo>
                      <a:pt x="423" y="204"/>
                    </a:lnTo>
                    <a:lnTo>
                      <a:pt x="429" y="217"/>
                    </a:lnTo>
                    <a:lnTo>
                      <a:pt x="423" y="229"/>
                    </a:lnTo>
                    <a:lnTo>
                      <a:pt x="423" y="236"/>
                    </a:lnTo>
                    <a:lnTo>
                      <a:pt x="416" y="268"/>
                    </a:lnTo>
                    <a:lnTo>
                      <a:pt x="416" y="268"/>
                    </a:lnTo>
                    <a:lnTo>
                      <a:pt x="423" y="280"/>
                    </a:lnTo>
                    <a:lnTo>
                      <a:pt x="416" y="287"/>
                    </a:lnTo>
                    <a:lnTo>
                      <a:pt x="409" y="293"/>
                    </a:lnTo>
                    <a:lnTo>
                      <a:pt x="409" y="312"/>
                    </a:lnTo>
                    <a:lnTo>
                      <a:pt x="409" y="325"/>
                    </a:lnTo>
                    <a:lnTo>
                      <a:pt x="409" y="351"/>
                    </a:lnTo>
                    <a:lnTo>
                      <a:pt x="402" y="383"/>
                    </a:lnTo>
                    <a:lnTo>
                      <a:pt x="402" y="389"/>
                    </a:lnTo>
                    <a:lnTo>
                      <a:pt x="416" y="427"/>
                    </a:lnTo>
                    <a:lnTo>
                      <a:pt x="416" y="434"/>
                    </a:lnTo>
                    <a:lnTo>
                      <a:pt x="416" y="446"/>
                    </a:lnTo>
                    <a:lnTo>
                      <a:pt x="416" y="465"/>
                    </a:lnTo>
                    <a:lnTo>
                      <a:pt x="382" y="465"/>
                    </a:lnTo>
                    <a:lnTo>
                      <a:pt x="375" y="472"/>
                    </a:lnTo>
                    <a:lnTo>
                      <a:pt x="341" y="472"/>
                    </a:lnTo>
                    <a:lnTo>
                      <a:pt x="341" y="472"/>
                    </a:lnTo>
                    <a:lnTo>
                      <a:pt x="327" y="472"/>
                    </a:lnTo>
                    <a:lnTo>
                      <a:pt x="293" y="478"/>
                    </a:lnTo>
                    <a:lnTo>
                      <a:pt x="286" y="478"/>
                    </a:lnTo>
                    <a:lnTo>
                      <a:pt x="252" y="478"/>
                    </a:lnTo>
                    <a:lnTo>
                      <a:pt x="246" y="478"/>
                    </a:lnTo>
                    <a:lnTo>
                      <a:pt x="205" y="478"/>
                    </a:lnTo>
                    <a:lnTo>
                      <a:pt x="191" y="478"/>
                    </a:lnTo>
                    <a:lnTo>
                      <a:pt x="184" y="472"/>
                    </a:lnTo>
                    <a:lnTo>
                      <a:pt x="184" y="465"/>
                    </a:lnTo>
                    <a:lnTo>
                      <a:pt x="177" y="465"/>
                    </a:lnTo>
                    <a:lnTo>
                      <a:pt x="171" y="459"/>
                    </a:lnTo>
                    <a:lnTo>
                      <a:pt x="164" y="459"/>
                    </a:lnTo>
                    <a:lnTo>
                      <a:pt x="157" y="459"/>
                    </a:lnTo>
                    <a:lnTo>
                      <a:pt x="157" y="459"/>
                    </a:lnTo>
                    <a:lnTo>
                      <a:pt x="150" y="453"/>
                    </a:lnTo>
                    <a:lnTo>
                      <a:pt x="150" y="446"/>
                    </a:lnTo>
                    <a:lnTo>
                      <a:pt x="143" y="427"/>
                    </a:lnTo>
                    <a:lnTo>
                      <a:pt x="143" y="421"/>
                    </a:lnTo>
                    <a:lnTo>
                      <a:pt x="143" y="421"/>
                    </a:lnTo>
                    <a:lnTo>
                      <a:pt x="143" y="414"/>
                    </a:lnTo>
                    <a:lnTo>
                      <a:pt x="143" y="408"/>
                    </a:lnTo>
                    <a:lnTo>
                      <a:pt x="150" y="402"/>
                    </a:lnTo>
                    <a:lnTo>
                      <a:pt x="150" y="402"/>
                    </a:lnTo>
                    <a:lnTo>
                      <a:pt x="150" y="395"/>
                    </a:lnTo>
                    <a:lnTo>
                      <a:pt x="143" y="395"/>
                    </a:lnTo>
                    <a:lnTo>
                      <a:pt x="143" y="389"/>
                    </a:lnTo>
                    <a:lnTo>
                      <a:pt x="137" y="389"/>
                    </a:lnTo>
                    <a:lnTo>
                      <a:pt x="137" y="383"/>
                    </a:lnTo>
                    <a:lnTo>
                      <a:pt x="137" y="376"/>
                    </a:lnTo>
                    <a:lnTo>
                      <a:pt x="137" y="351"/>
                    </a:lnTo>
                    <a:lnTo>
                      <a:pt x="137" y="344"/>
                    </a:lnTo>
                    <a:lnTo>
                      <a:pt x="137" y="344"/>
                    </a:lnTo>
                    <a:lnTo>
                      <a:pt x="130" y="338"/>
                    </a:lnTo>
                    <a:lnTo>
                      <a:pt x="130" y="338"/>
                    </a:lnTo>
                    <a:lnTo>
                      <a:pt x="123" y="325"/>
                    </a:lnTo>
                    <a:lnTo>
                      <a:pt x="109" y="319"/>
                    </a:lnTo>
                    <a:lnTo>
                      <a:pt x="96" y="312"/>
                    </a:lnTo>
                    <a:lnTo>
                      <a:pt x="89" y="306"/>
                    </a:lnTo>
                    <a:lnTo>
                      <a:pt x="89" y="300"/>
                    </a:lnTo>
                    <a:lnTo>
                      <a:pt x="82" y="300"/>
                    </a:lnTo>
                    <a:lnTo>
                      <a:pt x="82" y="293"/>
                    </a:lnTo>
                    <a:lnTo>
                      <a:pt x="75" y="287"/>
                    </a:lnTo>
                    <a:lnTo>
                      <a:pt x="75" y="287"/>
                    </a:lnTo>
                    <a:lnTo>
                      <a:pt x="68" y="280"/>
                    </a:lnTo>
                    <a:lnTo>
                      <a:pt x="55" y="280"/>
                    </a:lnTo>
                    <a:lnTo>
                      <a:pt x="55" y="274"/>
                    </a:lnTo>
                    <a:lnTo>
                      <a:pt x="55" y="274"/>
                    </a:lnTo>
                    <a:lnTo>
                      <a:pt x="48" y="268"/>
                    </a:lnTo>
                    <a:lnTo>
                      <a:pt x="34" y="261"/>
                    </a:lnTo>
                    <a:lnTo>
                      <a:pt x="28" y="261"/>
                    </a:lnTo>
                    <a:lnTo>
                      <a:pt x="21" y="255"/>
                    </a:lnTo>
                    <a:lnTo>
                      <a:pt x="14" y="255"/>
                    </a:lnTo>
                    <a:lnTo>
                      <a:pt x="7" y="248"/>
                    </a:lnTo>
                    <a:lnTo>
                      <a:pt x="7" y="248"/>
                    </a:lnTo>
                    <a:lnTo>
                      <a:pt x="7" y="242"/>
                    </a:lnTo>
                    <a:lnTo>
                      <a:pt x="7" y="242"/>
                    </a:lnTo>
                    <a:lnTo>
                      <a:pt x="14" y="236"/>
                    </a:lnTo>
                    <a:lnTo>
                      <a:pt x="14" y="197"/>
                    </a:lnTo>
                    <a:lnTo>
                      <a:pt x="14" y="185"/>
                    </a:lnTo>
                    <a:lnTo>
                      <a:pt x="21" y="178"/>
                    </a:lnTo>
                    <a:lnTo>
                      <a:pt x="21" y="172"/>
                    </a:lnTo>
                    <a:lnTo>
                      <a:pt x="21" y="166"/>
                    </a:lnTo>
                    <a:lnTo>
                      <a:pt x="21" y="166"/>
                    </a:lnTo>
                    <a:lnTo>
                      <a:pt x="14" y="159"/>
                    </a:lnTo>
                    <a:lnTo>
                      <a:pt x="7" y="159"/>
                    </a:lnTo>
                    <a:lnTo>
                      <a:pt x="0" y="159"/>
                    </a:lnTo>
                    <a:lnTo>
                      <a:pt x="0" y="153"/>
                    </a:lnTo>
                    <a:lnTo>
                      <a:pt x="0" y="153"/>
                    </a:lnTo>
                    <a:lnTo>
                      <a:pt x="0" y="146"/>
                    </a:lnTo>
                    <a:lnTo>
                      <a:pt x="0" y="140"/>
                    </a:lnTo>
                    <a:lnTo>
                      <a:pt x="7" y="134"/>
                    </a:lnTo>
                    <a:lnTo>
                      <a:pt x="14" y="127"/>
                    </a:lnTo>
                    <a:lnTo>
                      <a:pt x="14" y="121"/>
                    </a:lnTo>
                    <a:lnTo>
                      <a:pt x="21" y="121"/>
                    </a:lnTo>
                    <a:lnTo>
                      <a:pt x="34" y="108"/>
                    </a:lnTo>
                    <a:lnTo>
                      <a:pt x="41" y="108"/>
                    </a:lnTo>
                    <a:lnTo>
                      <a:pt x="41" y="102"/>
                    </a:lnTo>
                    <a:lnTo>
                      <a:pt x="41" y="102"/>
                    </a:lnTo>
                    <a:lnTo>
                      <a:pt x="41" y="95"/>
                    </a:lnTo>
                    <a:lnTo>
                      <a:pt x="41" y="63"/>
                    </a:lnTo>
                    <a:lnTo>
                      <a:pt x="41" y="38"/>
                    </a:lnTo>
                    <a:lnTo>
                      <a:pt x="55" y="25"/>
                    </a:lnTo>
                    <a:lnTo>
                      <a:pt x="62" y="31"/>
                    </a:lnTo>
                    <a:lnTo>
                      <a:pt x="68" y="31"/>
                    </a:lnTo>
                    <a:lnTo>
                      <a:pt x="96" y="19"/>
                    </a:lnTo>
                    <a:lnTo>
                      <a:pt x="143" y="0"/>
                    </a:lnTo>
                    <a:lnTo>
                      <a:pt x="157" y="6"/>
                    </a:lnTo>
                    <a:lnTo>
                      <a:pt x="143" y="25"/>
                    </a:lnTo>
                    <a:lnTo>
                      <a:pt x="150" y="25"/>
                    </a:lnTo>
                    <a:lnTo>
                      <a:pt x="143" y="44"/>
                    </a:lnTo>
                    <a:lnTo>
                      <a:pt x="157" y="31"/>
                    </a:lnTo>
                    <a:lnTo>
                      <a:pt x="171" y="38"/>
                    </a:lnTo>
                    <a:lnTo>
                      <a:pt x="177" y="44"/>
                    </a:lnTo>
                    <a:lnTo>
                      <a:pt x="184" y="38"/>
                    </a:lnTo>
                    <a:lnTo>
                      <a:pt x="191" y="44"/>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80" name="Freeform 52"/>
              <p:cNvSpPr>
                <a:spLocks/>
              </p:cNvSpPr>
              <p:nvPr/>
            </p:nvSpPr>
            <p:spPr bwMode="auto">
              <a:xfrm>
                <a:off x="4430" y="1447"/>
                <a:ext cx="518" cy="473"/>
              </a:xfrm>
              <a:custGeom>
                <a:avLst/>
                <a:gdLst>
                  <a:gd name="T0" fmla="*/ 443 w 518"/>
                  <a:gd name="T1" fmla="*/ 51 h 473"/>
                  <a:gd name="T2" fmla="*/ 449 w 518"/>
                  <a:gd name="T3" fmla="*/ 83 h 473"/>
                  <a:gd name="T4" fmla="*/ 443 w 518"/>
                  <a:gd name="T5" fmla="*/ 102 h 473"/>
                  <a:gd name="T6" fmla="*/ 456 w 518"/>
                  <a:gd name="T7" fmla="*/ 134 h 473"/>
                  <a:gd name="T8" fmla="*/ 456 w 518"/>
                  <a:gd name="T9" fmla="*/ 147 h 473"/>
                  <a:gd name="T10" fmla="*/ 463 w 518"/>
                  <a:gd name="T11" fmla="*/ 154 h 473"/>
                  <a:gd name="T12" fmla="*/ 470 w 518"/>
                  <a:gd name="T13" fmla="*/ 147 h 473"/>
                  <a:gd name="T14" fmla="*/ 477 w 518"/>
                  <a:gd name="T15" fmla="*/ 160 h 473"/>
                  <a:gd name="T16" fmla="*/ 490 w 518"/>
                  <a:gd name="T17" fmla="*/ 217 h 473"/>
                  <a:gd name="T18" fmla="*/ 490 w 518"/>
                  <a:gd name="T19" fmla="*/ 236 h 473"/>
                  <a:gd name="T20" fmla="*/ 490 w 518"/>
                  <a:gd name="T21" fmla="*/ 268 h 473"/>
                  <a:gd name="T22" fmla="*/ 490 w 518"/>
                  <a:gd name="T23" fmla="*/ 319 h 473"/>
                  <a:gd name="T24" fmla="*/ 504 w 518"/>
                  <a:gd name="T25" fmla="*/ 377 h 473"/>
                  <a:gd name="T26" fmla="*/ 511 w 518"/>
                  <a:gd name="T27" fmla="*/ 402 h 473"/>
                  <a:gd name="T28" fmla="*/ 497 w 518"/>
                  <a:gd name="T29" fmla="*/ 422 h 473"/>
                  <a:gd name="T30" fmla="*/ 497 w 518"/>
                  <a:gd name="T31" fmla="*/ 447 h 473"/>
                  <a:gd name="T32" fmla="*/ 490 w 518"/>
                  <a:gd name="T33" fmla="*/ 460 h 473"/>
                  <a:gd name="T34" fmla="*/ 483 w 518"/>
                  <a:gd name="T35" fmla="*/ 460 h 473"/>
                  <a:gd name="T36" fmla="*/ 490 w 518"/>
                  <a:gd name="T37" fmla="*/ 447 h 473"/>
                  <a:gd name="T38" fmla="*/ 456 w 518"/>
                  <a:gd name="T39" fmla="*/ 428 h 473"/>
                  <a:gd name="T40" fmla="*/ 443 w 518"/>
                  <a:gd name="T41" fmla="*/ 422 h 473"/>
                  <a:gd name="T42" fmla="*/ 409 w 518"/>
                  <a:gd name="T43" fmla="*/ 409 h 473"/>
                  <a:gd name="T44" fmla="*/ 388 w 518"/>
                  <a:gd name="T45" fmla="*/ 402 h 473"/>
                  <a:gd name="T46" fmla="*/ 381 w 518"/>
                  <a:gd name="T47" fmla="*/ 396 h 473"/>
                  <a:gd name="T48" fmla="*/ 374 w 518"/>
                  <a:gd name="T49" fmla="*/ 377 h 473"/>
                  <a:gd name="T50" fmla="*/ 368 w 518"/>
                  <a:gd name="T51" fmla="*/ 371 h 473"/>
                  <a:gd name="T52" fmla="*/ 361 w 518"/>
                  <a:gd name="T53" fmla="*/ 371 h 473"/>
                  <a:gd name="T54" fmla="*/ 347 w 518"/>
                  <a:gd name="T55" fmla="*/ 358 h 473"/>
                  <a:gd name="T56" fmla="*/ 286 w 518"/>
                  <a:gd name="T57" fmla="*/ 371 h 473"/>
                  <a:gd name="T58" fmla="*/ 252 w 518"/>
                  <a:gd name="T59" fmla="*/ 377 h 473"/>
                  <a:gd name="T60" fmla="*/ 225 w 518"/>
                  <a:gd name="T61" fmla="*/ 383 h 473"/>
                  <a:gd name="T62" fmla="*/ 163 w 518"/>
                  <a:gd name="T63" fmla="*/ 396 h 473"/>
                  <a:gd name="T64" fmla="*/ 116 w 518"/>
                  <a:gd name="T65" fmla="*/ 402 h 473"/>
                  <a:gd name="T66" fmla="*/ 61 w 518"/>
                  <a:gd name="T67" fmla="*/ 415 h 473"/>
                  <a:gd name="T68" fmla="*/ 0 w 518"/>
                  <a:gd name="T69" fmla="*/ 422 h 473"/>
                  <a:gd name="T70" fmla="*/ 0 w 518"/>
                  <a:gd name="T71" fmla="*/ 396 h 473"/>
                  <a:gd name="T72" fmla="*/ 34 w 518"/>
                  <a:gd name="T73" fmla="*/ 351 h 473"/>
                  <a:gd name="T74" fmla="*/ 54 w 518"/>
                  <a:gd name="T75" fmla="*/ 307 h 473"/>
                  <a:gd name="T76" fmla="*/ 48 w 518"/>
                  <a:gd name="T77" fmla="*/ 300 h 473"/>
                  <a:gd name="T78" fmla="*/ 34 w 518"/>
                  <a:gd name="T79" fmla="*/ 300 h 473"/>
                  <a:gd name="T80" fmla="*/ 82 w 518"/>
                  <a:gd name="T81" fmla="*/ 268 h 473"/>
                  <a:gd name="T82" fmla="*/ 116 w 518"/>
                  <a:gd name="T83" fmla="*/ 256 h 473"/>
                  <a:gd name="T84" fmla="*/ 150 w 518"/>
                  <a:gd name="T85" fmla="*/ 262 h 473"/>
                  <a:gd name="T86" fmla="*/ 163 w 518"/>
                  <a:gd name="T87" fmla="*/ 256 h 473"/>
                  <a:gd name="T88" fmla="*/ 184 w 518"/>
                  <a:gd name="T89" fmla="*/ 249 h 473"/>
                  <a:gd name="T90" fmla="*/ 197 w 518"/>
                  <a:gd name="T91" fmla="*/ 256 h 473"/>
                  <a:gd name="T92" fmla="*/ 211 w 518"/>
                  <a:gd name="T93" fmla="*/ 243 h 473"/>
                  <a:gd name="T94" fmla="*/ 218 w 518"/>
                  <a:gd name="T95" fmla="*/ 230 h 473"/>
                  <a:gd name="T96" fmla="*/ 245 w 518"/>
                  <a:gd name="T97" fmla="*/ 205 h 473"/>
                  <a:gd name="T98" fmla="*/ 238 w 518"/>
                  <a:gd name="T99" fmla="*/ 179 h 473"/>
                  <a:gd name="T100" fmla="*/ 231 w 518"/>
                  <a:gd name="T101" fmla="*/ 173 h 473"/>
                  <a:gd name="T102" fmla="*/ 245 w 518"/>
                  <a:gd name="T103" fmla="*/ 160 h 473"/>
                  <a:gd name="T104" fmla="*/ 231 w 518"/>
                  <a:gd name="T105" fmla="*/ 160 h 473"/>
                  <a:gd name="T106" fmla="*/ 225 w 518"/>
                  <a:gd name="T107" fmla="*/ 160 h 473"/>
                  <a:gd name="T108" fmla="*/ 231 w 518"/>
                  <a:gd name="T109" fmla="*/ 141 h 473"/>
                  <a:gd name="T110" fmla="*/ 252 w 518"/>
                  <a:gd name="T111" fmla="*/ 109 h 473"/>
                  <a:gd name="T112" fmla="*/ 286 w 518"/>
                  <a:gd name="T113" fmla="*/ 51 h 473"/>
                  <a:gd name="T114" fmla="*/ 327 w 518"/>
                  <a:gd name="T115" fmla="*/ 32 h 473"/>
                  <a:gd name="T116" fmla="*/ 374 w 518"/>
                  <a:gd name="T117" fmla="*/ 1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8" h="473">
                    <a:moveTo>
                      <a:pt x="429" y="0"/>
                    </a:moveTo>
                    <a:lnTo>
                      <a:pt x="443" y="51"/>
                    </a:lnTo>
                    <a:lnTo>
                      <a:pt x="443" y="51"/>
                    </a:lnTo>
                    <a:lnTo>
                      <a:pt x="449" y="83"/>
                    </a:lnTo>
                    <a:lnTo>
                      <a:pt x="443" y="96"/>
                    </a:lnTo>
                    <a:lnTo>
                      <a:pt x="443" y="102"/>
                    </a:lnTo>
                    <a:lnTo>
                      <a:pt x="449" y="115"/>
                    </a:lnTo>
                    <a:lnTo>
                      <a:pt x="456" y="134"/>
                    </a:lnTo>
                    <a:lnTo>
                      <a:pt x="456" y="134"/>
                    </a:lnTo>
                    <a:lnTo>
                      <a:pt x="456" y="147"/>
                    </a:lnTo>
                    <a:lnTo>
                      <a:pt x="456" y="154"/>
                    </a:lnTo>
                    <a:lnTo>
                      <a:pt x="463" y="154"/>
                    </a:lnTo>
                    <a:lnTo>
                      <a:pt x="463" y="147"/>
                    </a:lnTo>
                    <a:lnTo>
                      <a:pt x="470" y="147"/>
                    </a:lnTo>
                    <a:lnTo>
                      <a:pt x="470" y="154"/>
                    </a:lnTo>
                    <a:lnTo>
                      <a:pt x="477" y="160"/>
                    </a:lnTo>
                    <a:lnTo>
                      <a:pt x="477" y="179"/>
                    </a:lnTo>
                    <a:lnTo>
                      <a:pt x="490" y="217"/>
                    </a:lnTo>
                    <a:lnTo>
                      <a:pt x="490" y="230"/>
                    </a:lnTo>
                    <a:lnTo>
                      <a:pt x="490" y="236"/>
                    </a:lnTo>
                    <a:lnTo>
                      <a:pt x="490" y="243"/>
                    </a:lnTo>
                    <a:lnTo>
                      <a:pt x="490" y="268"/>
                    </a:lnTo>
                    <a:lnTo>
                      <a:pt x="490" y="313"/>
                    </a:lnTo>
                    <a:lnTo>
                      <a:pt x="490" y="319"/>
                    </a:lnTo>
                    <a:lnTo>
                      <a:pt x="504" y="358"/>
                    </a:lnTo>
                    <a:lnTo>
                      <a:pt x="504" y="377"/>
                    </a:lnTo>
                    <a:lnTo>
                      <a:pt x="504" y="390"/>
                    </a:lnTo>
                    <a:lnTo>
                      <a:pt x="511" y="402"/>
                    </a:lnTo>
                    <a:lnTo>
                      <a:pt x="518" y="409"/>
                    </a:lnTo>
                    <a:lnTo>
                      <a:pt x="497" y="422"/>
                    </a:lnTo>
                    <a:lnTo>
                      <a:pt x="504" y="434"/>
                    </a:lnTo>
                    <a:lnTo>
                      <a:pt x="497" y="447"/>
                    </a:lnTo>
                    <a:lnTo>
                      <a:pt x="497" y="453"/>
                    </a:lnTo>
                    <a:lnTo>
                      <a:pt x="490" y="460"/>
                    </a:lnTo>
                    <a:lnTo>
                      <a:pt x="490" y="473"/>
                    </a:lnTo>
                    <a:lnTo>
                      <a:pt x="483" y="460"/>
                    </a:lnTo>
                    <a:lnTo>
                      <a:pt x="490" y="447"/>
                    </a:lnTo>
                    <a:lnTo>
                      <a:pt x="490" y="447"/>
                    </a:lnTo>
                    <a:lnTo>
                      <a:pt x="490" y="434"/>
                    </a:lnTo>
                    <a:lnTo>
                      <a:pt x="456" y="428"/>
                    </a:lnTo>
                    <a:lnTo>
                      <a:pt x="456" y="428"/>
                    </a:lnTo>
                    <a:lnTo>
                      <a:pt x="443" y="422"/>
                    </a:lnTo>
                    <a:lnTo>
                      <a:pt x="415" y="415"/>
                    </a:lnTo>
                    <a:lnTo>
                      <a:pt x="409" y="409"/>
                    </a:lnTo>
                    <a:lnTo>
                      <a:pt x="395" y="409"/>
                    </a:lnTo>
                    <a:lnTo>
                      <a:pt x="388" y="402"/>
                    </a:lnTo>
                    <a:lnTo>
                      <a:pt x="388" y="402"/>
                    </a:lnTo>
                    <a:lnTo>
                      <a:pt x="381" y="396"/>
                    </a:lnTo>
                    <a:lnTo>
                      <a:pt x="381" y="383"/>
                    </a:lnTo>
                    <a:lnTo>
                      <a:pt x="374" y="377"/>
                    </a:lnTo>
                    <a:lnTo>
                      <a:pt x="374" y="371"/>
                    </a:lnTo>
                    <a:lnTo>
                      <a:pt x="368" y="371"/>
                    </a:lnTo>
                    <a:lnTo>
                      <a:pt x="361" y="371"/>
                    </a:lnTo>
                    <a:lnTo>
                      <a:pt x="361" y="371"/>
                    </a:lnTo>
                    <a:lnTo>
                      <a:pt x="354" y="364"/>
                    </a:lnTo>
                    <a:lnTo>
                      <a:pt x="347" y="358"/>
                    </a:lnTo>
                    <a:lnTo>
                      <a:pt x="340" y="358"/>
                    </a:lnTo>
                    <a:lnTo>
                      <a:pt x="286" y="371"/>
                    </a:lnTo>
                    <a:lnTo>
                      <a:pt x="286" y="371"/>
                    </a:lnTo>
                    <a:lnTo>
                      <a:pt x="252" y="377"/>
                    </a:lnTo>
                    <a:lnTo>
                      <a:pt x="225" y="383"/>
                    </a:lnTo>
                    <a:lnTo>
                      <a:pt x="225" y="383"/>
                    </a:lnTo>
                    <a:lnTo>
                      <a:pt x="170" y="396"/>
                    </a:lnTo>
                    <a:lnTo>
                      <a:pt x="163" y="396"/>
                    </a:lnTo>
                    <a:lnTo>
                      <a:pt x="123" y="402"/>
                    </a:lnTo>
                    <a:lnTo>
                      <a:pt x="116" y="402"/>
                    </a:lnTo>
                    <a:lnTo>
                      <a:pt x="68" y="415"/>
                    </a:lnTo>
                    <a:lnTo>
                      <a:pt x="61" y="415"/>
                    </a:lnTo>
                    <a:lnTo>
                      <a:pt x="14" y="422"/>
                    </a:lnTo>
                    <a:lnTo>
                      <a:pt x="0" y="422"/>
                    </a:lnTo>
                    <a:lnTo>
                      <a:pt x="0" y="396"/>
                    </a:lnTo>
                    <a:lnTo>
                      <a:pt x="0" y="396"/>
                    </a:lnTo>
                    <a:lnTo>
                      <a:pt x="20" y="371"/>
                    </a:lnTo>
                    <a:lnTo>
                      <a:pt x="34" y="351"/>
                    </a:lnTo>
                    <a:lnTo>
                      <a:pt x="61" y="326"/>
                    </a:lnTo>
                    <a:lnTo>
                      <a:pt x="54" y="307"/>
                    </a:lnTo>
                    <a:lnTo>
                      <a:pt x="54" y="300"/>
                    </a:lnTo>
                    <a:lnTo>
                      <a:pt x="48" y="300"/>
                    </a:lnTo>
                    <a:lnTo>
                      <a:pt x="48" y="300"/>
                    </a:lnTo>
                    <a:lnTo>
                      <a:pt x="34" y="300"/>
                    </a:lnTo>
                    <a:lnTo>
                      <a:pt x="34" y="281"/>
                    </a:lnTo>
                    <a:lnTo>
                      <a:pt x="82" y="268"/>
                    </a:lnTo>
                    <a:lnTo>
                      <a:pt x="116" y="256"/>
                    </a:lnTo>
                    <a:lnTo>
                      <a:pt x="116" y="256"/>
                    </a:lnTo>
                    <a:lnTo>
                      <a:pt x="136" y="262"/>
                    </a:lnTo>
                    <a:lnTo>
                      <a:pt x="150" y="262"/>
                    </a:lnTo>
                    <a:lnTo>
                      <a:pt x="157" y="256"/>
                    </a:lnTo>
                    <a:lnTo>
                      <a:pt x="163" y="256"/>
                    </a:lnTo>
                    <a:lnTo>
                      <a:pt x="177" y="249"/>
                    </a:lnTo>
                    <a:lnTo>
                      <a:pt x="184" y="249"/>
                    </a:lnTo>
                    <a:lnTo>
                      <a:pt x="191" y="249"/>
                    </a:lnTo>
                    <a:lnTo>
                      <a:pt x="197" y="256"/>
                    </a:lnTo>
                    <a:lnTo>
                      <a:pt x="197" y="256"/>
                    </a:lnTo>
                    <a:lnTo>
                      <a:pt x="211" y="243"/>
                    </a:lnTo>
                    <a:lnTo>
                      <a:pt x="211" y="236"/>
                    </a:lnTo>
                    <a:lnTo>
                      <a:pt x="218" y="230"/>
                    </a:lnTo>
                    <a:lnTo>
                      <a:pt x="231" y="211"/>
                    </a:lnTo>
                    <a:lnTo>
                      <a:pt x="245" y="205"/>
                    </a:lnTo>
                    <a:lnTo>
                      <a:pt x="245" y="192"/>
                    </a:lnTo>
                    <a:lnTo>
                      <a:pt x="238" y="179"/>
                    </a:lnTo>
                    <a:lnTo>
                      <a:pt x="231" y="173"/>
                    </a:lnTo>
                    <a:lnTo>
                      <a:pt x="231" y="173"/>
                    </a:lnTo>
                    <a:lnTo>
                      <a:pt x="238" y="166"/>
                    </a:lnTo>
                    <a:lnTo>
                      <a:pt x="245" y="160"/>
                    </a:lnTo>
                    <a:lnTo>
                      <a:pt x="238" y="154"/>
                    </a:lnTo>
                    <a:lnTo>
                      <a:pt x="231" y="160"/>
                    </a:lnTo>
                    <a:lnTo>
                      <a:pt x="231" y="160"/>
                    </a:lnTo>
                    <a:lnTo>
                      <a:pt x="225" y="160"/>
                    </a:lnTo>
                    <a:lnTo>
                      <a:pt x="225" y="147"/>
                    </a:lnTo>
                    <a:lnTo>
                      <a:pt x="231" y="141"/>
                    </a:lnTo>
                    <a:lnTo>
                      <a:pt x="245" y="115"/>
                    </a:lnTo>
                    <a:lnTo>
                      <a:pt x="252" y="109"/>
                    </a:lnTo>
                    <a:lnTo>
                      <a:pt x="266" y="83"/>
                    </a:lnTo>
                    <a:lnTo>
                      <a:pt x="286" y="51"/>
                    </a:lnTo>
                    <a:lnTo>
                      <a:pt x="300" y="45"/>
                    </a:lnTo>
                    <a:lnTo>
                      <a:pt x="327" y="32"/>
                    </a:lnTo>
                    <a:lnTo>
                      <a:pt x="327" y="26"/>
                    </a:lnTo>
                    <a:lnTo>
                      <a:pt x="374" y="19"/>
                    </a:lnTo>
                    <a:lnTo>
                      <a:pt x="429" y="0"/>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81" name="Freeform 53"/>
              <p:cNvSpPr>
                <a:spLocks/>
              </p:cNvSpPr>
              <p:nvPr/>
            </p:nvSpPr>
            <p:spPr bwMode="auto">
              <a:xfrm>
                <a:off x="4430" y="1447"/>
                <a:ext cx="518" cy="473"/>
              </a:xfrm>
              <a:custGeom>
                <a:avLst/>
                <a:gdLst>
                  <a:gd name="T0" fmla="*/ 443 w 518"/>
                  <a:gd name="T1" fmla="*/ 51 h 473"/>
                  <a:gd name="T2" fmla="*/ 449 w 518"/>
                  <a:gd name="T3" fmla="*/ 83 h 473"/>
                  <a:gd name="T4" fmla="*/ 443 w 518"/>
                  <a:gd name="T5" fmla="*/ 102 h 473"/>
                  <a:gd name="T6" fmla="*/ 456 w 518"/>
                  <a:gd name="T7" fmla="*/ 134 h 473"/>
                  <a:gd name="T8" fmla="*/ 456 w 518"/>
                  <a:gd name="T9" fmla="*/ 147 h 473"/>
                  <a:gd name="T10" fmla="*/ 463 w 518"/>
                  <a:gd name="T11" fmla="*/ 154 h 473"/>
                  <a:gd name="T12" fmla="*/ 470 w 518"/>
                  <a:gd name="T13" fmla="*/ 147 h 473"/>
                  <a:gd name="T14" fmla="*/ 477 w 518"/>
                  <a:gd name="T15" fmla="*/ 160 h 473"/>
                  <a:gd name="T16" fmla="*/ 490 w 518"/>
                  <a:gd name="T17" fmla="*/ 217 h 473"/>
                  <a:gd name="T18" fmla="*/ 490 w 518"/>
                  <a:gd name="T19" fmla="*/ 236 h 473"/>
                  <a:gd name="T20" fmla="*/ 490 w 518"/>
                  <a:gd name="T21" fmla="*/ 268 h 473"/>
                  <a:gd name="T22" fmla="*/ 490 w 518"/>
                  <a:gd name="T23" fmla="*/ 319 h 473"/>
                  <a:gd name="T24" fmla="*/ 504 w 518"/>
                  <a:gd name="T25" fmla="*/ 377 h 473"/>
                  <a:gd name="T26" fmla="*/ 511 w 518"/>
                  <a:gd name="T27" fmla="*/ 402 h 473"/>
                  <a:gd name="T28" fmla="*/ 497 w 518"/>
                  <a:gd name="T29" fmla="*/ 422 h 473"/>
                  <a:gd name="T30" fmla="*/ 497 w 518"/>
                  <a:gd name="T31" fmla="*/ 447 h 473"/>
                  <a:gd name="T32" fmla="*/ 490 w 518"/>
                  <a:gd name="T33" fmla="*/ 460 h 473"/>
                  <a:gd name="T34" fmla="*/ 483 w 518"/>
                  <a:gd name="T35" fmla="*/ 460 h 473"/>
                  <a:gd name="T36" fmla="*/ 490 w 518"/>
                  <a:gd name="T37" fmla="*/ 447 h 473"/>
                  <a:gd name="T38" fmla="*/ 456 w 518"/>
                  <a:gd name="T39" fmla="*/ 428 h 473"/>
                  <a:gd name="T40" fmla="*/ 443 w 518"/>
                  <a:gd name="T41" fmla="*/ 422 h 473"/>
                  <a:gd name="T42" fmla="*/ 409 w 518"/>
                  <a:gd name="T43" fmla="*/ 409 h 473"/>
                  <a:gd name="T44" fmla="*/ 388 w 518"/>
                  <a:gd name="T45" fmla="*/ 402 h 473"/>
                  <a:gd name="T46" fmla="*/ 381 w 518"/>
                  <a:gd name="T47" fmla="*/ 396 h 473"/>
                  <a:gd name="T48" fmla="*/ 374 w 518"/>
                  <a:gd name="T49" fmla="*/ 377 h 473"/>
                  <a:gd name="T50" fmla="*/ 368 w 518"/>
                  <a:gd name="T51" fmla="*/ 371 h 473"/>
                  <a:gd name="T52" fmla="*/ 361 w 518"/>
                  <a:gd name="T53" fmla="*/ 371 h 473"/>
                  <a:gd name="T54" fmla="*/ 347 w 518"/>
                  <a:gd name="T55" fmla="*/ 358 h 473"/>
                  <a:gd name="T56" fmla="*/ 286 w 518"/>
                  <a:gd name="T57" fmla="*/ 371 h 473"/>
                  <a:gd name="T58" fmla="*/ 252 w 518"/>
                  <a:gd name="T59" fmla="*/ 377 h 473"/>
                  <a:gd name="T60" fmla="*/ 225 w 518"/>
                  <a:gd name="T61" fmla="*/ 383 h 473"/>
                  <a:gd name="T62" fmla="*/ 163 w 518"/>
                  <a:gd name="T63" fmla="*/ 396 h 473"/>
                  <a:gd name="T64" fmla="*/ 116 w 518"/>
                  <a:gd name="T65" fmla="*/ 402 h 473"/>
                  <a:gd name="T66" fmla="*/ 61 w 518"/>
                  <a:gd name="T67" fmla="*/ 415 h 473"/>
                  <a:gd name="T68" fmla="*/ 0 w 518"/>
                  <a:gd name="T69" fmla="*/ 422 h 473"/>
                  <a:gd name="T70" fmla="*/ 0 w 518"/>
                  <a:gd name="T71" fmla="*/ 396 h 473"/>
                  <a:gd name="T72" fmla="*/ 34 w 518"/>
                  <a:gd name="T73" fmla="*/ 351 h 473"/>
                  <a:gd name="T74" fmla="*/ 54 w 518"/>
                  <a:gd name="T75" fmla="*/ 307 h 473"/>
                  <a:gd name="T76" fmla="*/ 48 w 518"/>
                  <a:gd name="T77" fmla="*/ 300 h 473"/>
                  <a:gd name="T78" fmla="*/ 34 w 518"/>
                  <a:gd name="T79" fmla="*/ 300 h 473"/>
                  <a:gd name="T80" fmla="*/ 82 w 518"/>
                  <a:gd name="T81" fmla="*/ 268 h 473"/>
                  <a:gd name="T82" fmla="*/ 116 w 518"/>
                  <a:gd name="T83" fmla="*/ 256 h 473"/>
                  <a:gd name="T84" fmla="*/ 150 w 518"/>
                  <a:gd name="T85" fmla="*/ 262 h 473"/>
                  <a:gd name="T86" fmla="*/ 163 w 518"/>
                  <a:gd name="T87" fmla="*/ 256 h 473"/>
                  <a:gd name="T88" fmla="*/ 184 w 518"/>
                  <a:gd name="T89" fmla="*/ 249 h 473"/>
                  <a:gd name="T90" fmla="*/ 197 w 518"/>
                  <a:gd name="T91" fmla="*/ 256 h 473"/>
                  <a:gd name="T92" fmla="*/ 211 w 518"/>
                  <a:gd name="T93" fmla="*/ 243 h 473"/>
                  <a:gd name="T94" fmla="*/ 218 w 518"/>
                  <a:gd name="T95" fmla="*/ 230 h 473"/>
                  <a:gd name="T96" fmla="*/ 245 w 518"/>
                  <a:gd name="T97" fmla="*/ 205 h 473"/>
                  <a:gd name="T98" fmla="*/ 238 w 518"/>
                  <a:gd name="T99" fmla="*/ 179 h 473"/>
                  <a:gd name="T100" fmla="*/ 231 w 518"/>
                  <a:gd name="T101" fmla="*/ 173 h 473"/>
                  <a:gd name="T102" fmla="*/ 245 w 518"/>
                  <a:gd name="T103" fmla="*/ 160 h 473"/>
                  <a:gd name="T104" fmla="*/ 231 w 518"/>
                  <a:gd name="T105" fmla="*/ 160 h 473"/>
                  <a:gd name="T106" fmla="*/ 225 w 518"/>
                  <a:gd name="T107" fmla="*/ 160 h 473"/>
                  <a:gd name="T108" fmla="*/ 231 w 518"/>
                  <a:gd name="T109" fmla="*/ 141 h 473"/>
                  <a:gd name="T110" fmla="*/ 252 w 518"/>
                  <a:gd name="T111" fmla="*/ 109 h 473"/>
                  <a:gd name="T112" fmla="*/ 286 w 518"/>
                  <a:gd name="T113" fmla="*/ 51 h 473"/>
                  <a:gd name="T114" fmla="*/ 327 w 518"/>
                  <a:gd name="T115" fmla="*/ 32 h 473"/>
                  <a:gd name="T116" fmla="*/ 374 w 518"/>
                  <a:gd name="T117" fmla="*/ 19 h 473"/>
                  <a:gd name="T118" fmla="*/ 436 w 518"/>
                  <a:gd name="T119" fmla="*/ 26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8" h="473">
                    <a:moveTo>
                      <a:pt x="436" y="26"/>
                    </a:moveTo>
                    <a:lnTo>
                      <a:pt x="443" y="51"/>
                    </a:lnTo>
                    <a:lnTo>
                      <a:pt x="443" y="51"/>
                    </a:lnTo>
                    <a:lnTo>
                      <a:pt x="449" y="83"/>
                    </a:lnTo>
                    <a:lnTo>
                      <a:pt x="443" y="96"/>
                    </a:lnTo>
                    <a:lnTo>
                      <a:pt x="443" y="102"/>
                    </a:lnTo>
                    <a:lnTo>
                      <a:pt x="449" y="115"/>
                    </a:lnTo>
                    <a:lnTo>
                      <a:pt x="456" y="134"/>
                    </a:lnTo>
                    <a:lnTo>
                      <a:pt x="456" y="134"/>
                    </a:lnTo>
                    <a:lnTo>
                      <a:pt x="456" y="147"/>
                    </a:lnTo>
                    <a:lnTo>
                      <a:pt x="456" y="154"/>
                    </a:lnTo>
                    <a:lnTo>
                      <a:pt x="463" y="154"/>
                    </a:lnTo>
                    <a:lnTo>
                      <a:pt x="463" y="147"/>
                    </a:lnTo>
                    <a:lnTo>
                      <a:pt x="470" y="147"/>
                    </a:lnTo>
                    <a:lnTo>
                      <a:pt x="470" y="154"/>
                    </a:lnTo>
                    <a:lnTo>
                      <a:pt x="477" y="160"/>
                    </a:lnTo>
                    <a:lnTo>
                      <a:pt x="477" y="179"/>
                    </a:lnTo>
                    <a:lnTo>
                      <a:pt x="490" y="217"/>
                    </a:lnTo>
                    <a:lnTo>
                      <a:pt x="490" y="230"/>
                    </a:lnTo>
                    <a:lnTo>
                      <a:pt x="490" y="236"/>
                    </a:lnTo>
                    <a:lnTo>
                      <a:pt x="490" y="243"/>
                    </a:lnTo>
                    <a:lnTo>
                      <a:pt x="490" y="268"/>
                    </a:lnTo>
                    <a:lnTo>
                      <a:pt x="490" y="313"/>
                    </a:lnTo>
                    <a:lnTo>
                      <a:pt x="490" y="319"/>
                    </a:lnTo>
                    <a:lnTo>
                      <a:pt x="504" y="358"/>
                    </a:lnTo>
                    <a:lnTo>
                      <a:pt x="504" y="377"/>
                    </a:lnTo>
                    <a:lnTo>
                      <a:pt x="504" y="390"/>
                    </a:lnTo>
                    <a:lnTo>
                      <a:pt x="511" y="402"/>
                    </a:lnTo>
                    <a:lnTo>
                      <a:pt x="518" y="409"/>
                    </a:lnTo>
                    <a:lnTo>
                      <a:pt x="497" y="422"/>
                    </a:lnTo>
                    <a:lnTo>
                      <a:pt x="504" y="434"/>
                    </a:lnTo>
                    <a:lnTo>
                      <a:pt x="497" y="447"/>
                    </a:lnTo>
                    <a:lnTo>
                      <a:pt x="497" y="453"/>
                    </a:lnTo>
                    <a:lnTo>
                      <a:pt x="490" y="460"/>
                    </a:lnTo>
                    <a:lnTo>
                      <a:pt x="490" y="473"/>
                    </a:lnTo>
                    <a:lnTo>
                      <a:pt x="483" y="460"/>
                    </a:lnTo>
                    <a:lnTo>
                      <a:pt x="490" y="447"/>
                    </a:lnTo>
                    <a:lnTo>
                      <a:pt x="490" y="447"/>
                    </a:lnTo>
                    <a:lnTo>
                      <a:pt x="490" y="434"/>
                    </a:lnTo>
                    <a:lnTo>
                      <a:pt x="456" y="428"/>
                    </a:lnTo>
                    <a:lnTo>
                      <a:pt x="456" y="428"/>
                    </a:lnTo>
                    <a:lnTo>
                      <a:pt x="443" y="422"/>
                    </a:lnTo>
                    <a:lnTo>
                      <a:pt x="415" y="415"/>
                    </a:lnTo>
                    <a:lnTo>
                      <a:pt x="409" y="409"/>
                    </a:lnTo>
                    <a:lnTo>
                      <a:pt x="395" y="409"/>
                    </a:lnTo>
                    <a:lnTo>
                      <a:pt x="388" y="402"/>
                    </a:lnTo>
                    <a:lnTo>
                      <a:pt x="388" y="402"/>
                    </a:lnTo>
                    <a:lnTo>
                      <a:pt x="381" y="396"/>
                    </a:lnTo>
                    <a:lnTo>
                      <a:pt x="381" y="383"/>
                    </a:lnTo>
                    <a:lnTo>
                      <a:pt x="374" y="377"/>
                    </a:lnTo>
                    <a:lnTo>
                      <a:pt x="374" y="371"/>
                    </a:lnTo>
                    <a:lnTo>
                      <a:pt x="368" y="371"/>
                    </a:lnTo>
                    <a:lnTo>
                      <a:pt x="361" y="371"/>
                    </a:lnTo>
                    <a:lnTo>
                      <a:pt x="361" y="371"/>
                    </a:lnTo>
                    <a:lnTo>
                      <a:pt x="354" y="364"/>
                    </a:lnTo>
                    <a:lnTo>
                      <a:pt x="347" y="358"/>
                    </a:lnTo>
                    <a:lnTo>
                      <a:pt x="340" y="358"/>
                    </a:lnTo>
                    <a:lnTo>
                      <a:pt x="286" y="371"/>
                    </a:lnTo>
                    <a:lnTo>
                      <a:pt x="286" y="371"/>
                    </a:lnTo>
                    <a:lnTo>
                      <a:pt x="252" y="377"/>
                    </a:lnTo>
                    <a:lnTo>
                      <a:pt x="225" y="383"/>
                    </a:lnTo>
                    <a:lnTo>
                      <a:pt x="225" y="383"/>
                    </a:lnTo>
                    <a:lnTo>
                      <a:pt x="170" y="396"/>
                    </a:lnTo>
                    <a:lnTo>
                      <a:pt x="163" y="396"/>
                    </a:lnTo>
                    <a:lnTo>
                      <a:pt x="123" y="402"/>
                    </a:lnTo>
                    <a:lnTo>
                      <a:pt x="116" y="402"/>
                    </a:lnTo>
                    <a:lnTo>
                      <a:pt x="68" y="415"/>
                    </a:lnTo>
                    <a:lnTo>
                      <a:pt x="61" y="415"/>
                    </a:lnTo>
                    <a:lnTo>
                      <a:pt x="14" y="422"/>
                    </a:lnTo>
                    <a:lnTo>
                      <a:pt x="0" y="422"/>
                    </a:lnTo>
                    <a:lnTo>
                      <a:pt x="0" y="396"/>
                    </a:lnTo>
                    <a:lnTo>
                      <a:pt x="0" y="396"/>
                    </a:lnTo>
                    <a:lnTo>
                      <a:pt x="20" y="371"/>
                    </a:lnTo>
                    <a:lnTo>
                      <a:pt x="34" y="351"/>
                    </a:lnTo>
                    <a:lnTo>
                      <a:pt x="61" y="326"/>
                    </a:lnTo>
                    <a:lnTo>
                      <a:pt x="54" y="307"/>
                    </a:lnTo>
                    <a:lnTo>
                      <a:pt x="54" y="300"/>
                    </a:lnTo>
                    <a:lnTo>
                      <a:pt x="48" y="300"/>
                    </a:lnTo>
                    <a:lnTo>
                      <a:pt x="48" y="300"/>
                    </a:lnTo>
                    <a:lnTo>
                      <a:pt x="34" y="300"/>
                    </a:lnTo>
                    <a:lnTo>
                      <a:pt x="34" y="281"/>
                    </a:lnTo>
                    <a:lnTo>
                      <a:pt x="82" y="268"/>
                    </a:lnTo>
                    <a:lnTo>
                      <a:pt x="116" y="256"/>
                    </a:lnTo>
                    <a:lnTo>
                      <a:pt x="116" y="256"/>
                    </a:lnTo>
                    <a:lnTo>
                      <a:pt x="136" y="262"/>
                    </a:lnTo>
                    <a:lnTo>
                      <a:pt x="150" y="262"/>
                    </a:lnTo>
                    <a:lnTo>
                      <a:pt x="157" y="256"/>
                    </a:lnTo>
                    <a:lnTo>
                      <a:pt x="163" y="256"/>
                    </a:lnTo>
                    <a:lnTo>
                      <a:pt x="177" y="249"/>
                    </a:lnTo>
                    <a:lnTo>
                      <a:pt x="184" y="249"/>
                    </a:lnTo>
                    <a:lnTo>
                      <a:pt x="191" y="249"/>
                    </a:lnTo>
                    <a:lnTo>
                      <a:pt x="197" y="256"/>
                    </a:lnTo>
                    <a:lnTo>
                      <a:pt x="197" y="256"/>
                    </a:lnTo>
                    <a:lnTo>
                      <a:pt x="211" y="243"/>
                    </a:lnTo>
                    <a:lnTo>
                      <a:pt x="211" y="236"/>
                    </a:lnTo>
                    <a:lnTo>
                      <a:pt x="218" y="230"/>
                    </a:lnTo>
                    <a:lnTo>
                      <a:pt x="231" y="211"/>
                    </a:lnTo>
                    <a:lnTo>
                      <a:pt x="245" y="205"/>
                    </a:lnTo>
                    <a:lnTo>
                      <a:pt x="245" y="192"/>
                    </a:lnTo>
                    <a:lnTo>
                      <a:pt x="238" y="179"/>
                    </a:lnTo>
                    <a:lnTo>
                      <a:pt x="231" y="173"/>
                    </a:lnTo>
                    <a:lnTo>
                      <a:pt x="231" y="173"/>
                    </a:lnTo>
                    <a:lnTo>
                      <a:pt x="238" y="166"/>
                    </a:lnTo>
                    <a:lnTo>
                      <a:pt x="245" y="160"/>
                    </a:lnTo>
                    <a:lnTo>
                      <a:pt x="238" y="154"/>
                    </a:lnTo>
                    <a:lnTo>
                      <a:pt x="231" y="160"/>
                    </a:lnTo>
                    <a:lnTo>
                      <a:pt x="231" y="160"/>
                    </a:lnTo>
                    <a:lnTo>
                      <a:pt x="225" y="160"/>
                    </a:lnTo>
                    <a:lnTo>
                      <a:pt x="225" y="147"/>
                    </a:lnTo>
                    <a:lnTo>
                      <a:pt x="231" y="141"/>
                    </a:lnTo>
                    <a:lnTo>
                      <a:pt x="245" y="115"/>
                    </a:lnTo>
                    <a:lnTo>
                      <a:pt x="252" y="109"/>
                    </a:lnTo>
                    <a:lnTo>
                      <a:pt x="266" y="83"/>
                    </a:lnTo>
                    <a:lnTo>
                      <a:pt x="286" y="51"/>
                    </a:lnTo>
                    <a:lnTo>
                      <a:pt x="300" y="45"/>
                    </a:lnTo>
                    <a:lnTo>
                      <a:pt x="327" y="32"/>
                    </a:lnTo>
                    <a:lnTo>
                      <a:pt x="327" y="26"/>
                    </a:lnTo>
                    <a:lnTo>
                      <a:pt x="374" y="19"/>
                    </a:lnTo>
                    <a:lnTo>
                      <a:pt x="429" y="0"/>
                    </a:lnTo>
                    <a:lnTo>
                      <a:pt x="436" y="2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82" name="Freeform 54"/>
              <p:cNvSpPr>
                <a:spLocks/>
              </p:cNvSpPr>
              <p:nvPr/>
            </p:nvSpPr>
            <p:spPr bwMode="auto">
              <a:xfrm>
                <a:off x="3871" y="1524"/>
                <a:ext cx="334" cy="447"/>
              </a:xfrm>
              <a:custGeom>
                <a:avLst/>
                <a:gdLst>
                  <a:gd name="T0" fmla="*/ 321 w 334"/>
                  <a:gd name="T1" fmla="*/ 319 h 447"/>
                  <a:gd name="T2" fmla="*/ 307 w 334"/>
                  <a:gd name="T3" fmla="*/ 319 h 447"/>
                  <a:gd name="T4" fmla="*/ 307 w 334"/>
                  <a:gd name="T5" fmla="*/ 345 h 447"/>
                  <a:gd name="T6" fmla="*/ 293 w 334"/>
                  <a:gd name="T7" fmla="*/ 376 h 447"/>
                  <a:gd name="T8" fmla="*/ 293 w 334"/>
                  <a:gd name="T9" fmla="*/ 389 h 447"/>
                  <a:gd name="T10" fmla="*/ 273 w 334"/>
                  <a:gd name="T11" fmla="*/ 415 h 447"/>
                  <a:gd name="T12" fmla="*/ 273 w 334"/>
                  <a:gd name="T13" fmla="*/ 421 h 447"/>
                  <a:gd name="T14" fmla="*/ 239 w 334"/>
                  <a:gd name="T15" fmla="*/ 428 h 447"/>
                  <a:gd name="T16" fmla="*/ 198 w 334"/>
                  <a:gd name="T17" fmla="*/ 434 h 447"/>
                  <a:gd name="T18" fmla="*/ 164 w 334"/>
                  <a:gd name="T19" fmla="*/ 434 h 447"/>
                  <a:gd name="T20" fmla="*/ 137 w 334"/>
                  <a:gd name="T21" fmla="*/ 434 h 447"/>
                  <a:gd name="T22" fmla="*/ 96 w 334"/>
                  <a:gd name="T23" fmla="*/ 440 h 447"/>
                  <a:gd name="T24" fmla="*/ 62 w 334"/>
                  <a:gd name="T25" fmla="*/ 440 h 447"/>
                  <a:gd name="T26" fmla="*/ 28 w 334"/>
                  <a:gd name="T27" fmla="*/ 447 h 447"/>
                  <a:gd name="T28" fmla="*/ 21 w 334"/>
                  <a:gd name="T29" fmla="*/ 428 h 447"/>
                  <a:gd name="T30" fmla="*/ 35 w 334"/>
                  <a:gd name="T31" fmla="*/ 370 h 447"/>
                  <a:gd name="T32" fmla="*/ 41 w 334"/>
                  <a:gd name="T33" fmla="*/ 338 h 447"/>
                  <a:gd name="T34" fmla="*/ 41 w 334"/>
                  <a:gd name="T35" fmla="*/ 300 h 447"/>
                  <a:gd name="T36" fmla="*/ 35 w 334"/>
                  <a:gd name="T37" fmla="*/ 300 h 447"/>
                  <a:gd name="T38" fmla="*/ 35 w 334"/>
                  <a:gd name="T39" fmla="*/ 281 h 447"/>
                  <a:gd name="T40" fmla="*/ 21 w 334"/>
                  <a:gd name="T41" fmla="*/ 281 h 447"/>
                  <a:gd name="T42" fmla="*/ 14 w 334"/>
                  <a:gd name="T43" fmla="*/ 262 h 447"/>
                  <a:gd name="T44" fmla="*/ 14 w 334"/>
                  <a:gd name="T45" fmla="*/ 223 h 447"/>
                  <a:gd name="T46" fmla="*/ 7 w 334"/>
                  <a:gd name="T47" fmla="*/ 191 h 447"/>
                  <a:gd name="T48" fmla="*/ 21 w 334"/>
                  <a:gd name="T49" fmla="*/ 172 h 447"/>
                  <a:gd name="T50" fmla="*/ 21 w 334"/>
                  <a:gd name="T51" fmla="*/ 153 h 447"/>
                  <a:gd name="T52" fmla="*/ 14 w 334"/>
                  <a:gd name="T53" fmla="*/ 128 h 447"/>
                  <a:gd name="T54" fmla="*/ 28 w 334"/>
                  <a:gd name="T55" fmla="*/ 121 h 447"/>
                  <a:gd name="T56" fmla="*/ 48 w 334"/>
                  <a:gd name="T57" fmla="*/ 96 h 447"/>
                  <a:gd name="T58" fmla="*/ 62 w 334"/>
                  <a:gd name="T59" fmla="*/ 115 h 447"/>
                  <a:gd name="T60" fmla="*/ 75 w 334"/>
                  <a:gd name="T61" fmla="*/ 102 h 447"/>
                  <a:gd name="T62" fmla="*/ 75 w 334"/>
                  <a:gd name="T63" fmla="*/ 64 h 447"/>
                  <a:gd name="T64" fmla="*/ 89 w 334"/>
                  <a:gd name="T65" fmla="*/ 45 h 447"/>
                  <a:gd name="T66" fmla="*/ 103 w 334"/>
                  <a:gd name="T67" fmla="*/ 45 h 447"/>
                  <a:gd name="T68" fmla="*/ 96 w 334"/>
                  <a:gd name="T69" fmla="*/ 38 h 447"/>
                  <a:gd name="T70" fmla="*/ 103 w 334"/>
                  <a:gd name="T71" fmla="*/ 6 h 447"/>
                  <a:gd name="T72" fmla="*/ 123 w 334"/>
                  <a:gd name="T73" fmla="*/ 0 h 447"/>
                  <a:gd name="T74" fmla="*/ 171 w 334"/>
                  <a:gd name="T75" fmla="*/ 25 h 447"/>
                  <a:gd name="T76" fmla="*/ 225 w 334"/>
                  <a:gd name="T77" fmla="*/ 38 h 447"/>
                  <a:gd name="T78" fmla="*/ 232 w 334"/>
                  <a:gd name="T79" fmla="*/ 51 h 447"/>
                  <a:gd name="T80" fmla="*/ 225 w 334"/>
                  <a:gd name="T81" fmla="*/ 64 h 447"/>
                  <a:gd name="T82" fmla="*/ 239 w 334"/>
                  <a:gd name="T83" fmla="*/ 83 h 447"/>
                  <a:gd name="T84" fmla="*/ 239 w 334"/>
                  <a:gd name="T85" fmla="*/ 121 h 447"/>
                  <a:gd name="T86" fmla="*/ 232 w 334"/>
                  <a:gd name="T87" fmla="*/ 147 h 447"/>
                  <a:gd name="T88" fmla="*/ 232 w 334"/>
                  <a:gd name="T89" fmla="*/ 172 h 447"/>
                  <a:gd name="T90" fmla="*/ 212 w 334"/>
                  <a:gd name="T91" fmla="*/ 179 h 447"/>
                  <a:gd name="T92" fmla="*/ 212 w 334"/>
                  <a:gd name="T93" fmla="*/ 217 h 447"/>
                  <a:gd name="T94" fmla="*/ 232 w 334"/>
                  <a:gd name="T95" fmla="*/ 223 h 447"/>
                  <a:gd name="T96" fmla="*/ 239 w 334"/>
                  <a:gd name="T97" fmla="*/ 211 h 447"/>
                  <a:gd name="T98" fmla="*/ 252 w 334"/>
                  <a:gd name="T99" fmla="*/ 179 h 447"/>
                  <a:gd name="T100" fmla="*/ 293 w 334"/>
                  <a:gd name="T101" fmla="*/ 166 h 447"/>
                  <a:gd name="T102" fmla="*/ 314 w 334"/>
                  <a:gd name="T103" fmla="*/ 204 h 447"/>
                  <a:gd name="T104" fmla="*/ 327 w 334"/>
                  <a:gd name="T105" fmla="*/ 255 h 447"/>
                  <a:gd name="T106" fmla="*/ 334 w 334"/>
                  <a:gd name="T107" fmla="*/ 31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4" h="447">
                    <a:moveTo>
                      <a:pt x="334" y="313"/>
                    </a:moveTo>
                    <a:lnTo>
                      <a:pt x="321" y="319"/>
                    </a:lnTo>
                    <a:lnTo>
                      <a:pt x="314" y="319"/>
                    </a:lnTo>
                    <a:lnTo>
                      <a:pt x="307" y="319"/>
                    </a:lnTo>
                    <a:lnTo>
                      <a:pt x="307" y="338"/>
                    </a:lnTo>
                    <a:lnTo>
                      <a:pt x="307" y="345"/>
                    </a:lnTo>
                    <a:lnTo>
                      <a:pt x="293" y="357"/>
                    </a:lnTo>
                    <a:lnTo>
                      <a:pt x="293" y="376"/>
                    </a:lnTo>
                    <a:lnTo>
                      <a:pt x="293" y="389"/>
                    </a:lnTo>
                    <a:lnTo>
                      <a:pt x="293" y="389"/>
                    </a:lnTo>
                    <a:lnTo>
                      <a:pt x="287" y="396"/>
                    </a:lnTo>
                    <a:lnTo>
                      <a:pt x="273" y="415"/>
                    </a:lnTo>
                    <a:lnTo>
                      <a:pt x="273" y="421"/>
                    </a:lnTo>
                    <a:lnTo>
                      <a:pt x="273" y="421"/>
                    </a:lnTo>
                    <a:lnTo>
                      <a:pt x="246" y="428"/>
                    </a:lnTo>
                    <a:lnTo>
                      <a:pt x="239" y="428"/>
                    </a:lnTo>
                    <a:lnTo>
                      <a:pt x="205" y="434"/>
                    </a:lnTo>
                    <a:lnTo>
                      <a:pt x="198" y="434"/>
                    </a:lnTo>
                    <a:lnTo>
                      <a:pt x="164" y="440"/>
                    </a:lnTo>
                    <a:lnTo>
                      <a:pt x="164" y="434"/>
                    </a:lnTo>
                    <a:lnTo>
                      <a:pt x="164" y="434"/>
                    </a:lnTo>
                    <a:lnTo>
                      <a:pt x="137" y="434"/>
                    </a:lnTo>
                    <a:lnTo>
                      <a:pt x="123" y="434"/>
                    </a:lnTo>
                    <a:lnTo>
                      <a:pt x="96" y="440"/>
                    </a:lnTo>
                    <a:lnTo>
                      <a:pt x="82" y="440"/>
                    </a:lnTo>
                    <a:lnTo>
                      <a:pt x="62" y="440"/>
                    </a:lnTo>
                    <a:lnTo>
                      <a:pt x="48" y="447"/>
                    </a:lnTo>
                    <a:lnTo>
                      <a:pt x="28" y="447"/>
                    </a:lnTo>
                    <a:lnTo>
                      <a:pt x="0" y="447"/>
                    </a:lnTo>
                    <a:lnTo>
                      <a:pt x="21" y="428"/>
                    </a:lnTo>
                    <a:lnTo>
                      <a:pt x="28" y="396"/>
                    </a:lnTo>
                    <a:lnTo>
                      <a:pt x="35" y="370"/>
                    </a:lnTo>
                    <a:lnTo>
                      <a:pt x="41" y="357"/>
                    </a:lnTo>
                    <a:lnTo>
                      <a:pt x="41" y="338"/>
                    </a:lnTo>
                    <a:lnTo>
                      <a:pt x="35" y="306"/>
                    </a:lnTo>
                    <a:lnTo>
                      <a:pt x="41" y="300"/>
                    </a:lnTo>
                    <a:lnTo>
                      <a:pt x="35" y="306"/>
                    </a:lnTo>
                    <a:lnTo>
                      <a:pt x="35" y="300"/>
                    </a:lnTo>
                    <a:lnTo>
                      <a:pt x="35" y="281"/>
                    </a:lnTo>
                    <a:lnTo>
                      <a:pt x="35" y="281"/>
                    </a:lnTo>
                    <a:lnTo>
                      <a:pt x="21" y="281"/>
                    </a:lnTo>
                    <a:lnTo>
                      <a:pt x="21" y="281"/>
                    </a:lnTo>
                    <a:lnTo>
                      <a:pt x="14" y="268"/>
                    </a:lnTo>
                    <a:lnTo>
                      <a:pt x="14" y="262"/>
                    </a:lnTo>
                    <a:lnTo>
                      <a:pt x="7" y="242"/>
                    </a:lnTo>
                    <a:lnTo>
                      <a:pt x="14" y="223"/>
                    </a:lnTo>
                    <a:lnTo>
                      <a:pt x="0" y="198"/>
                    </a:lnTo>
                    <a:lnTo>
                      <a:pt x="7" y="191"/>
                    </a:lnTo>
                    <a:lnTo>
                      <a:pt x="14" y="185"/>
                    </a:lnTo>
                    <a:lnTo>
                      <a:pt x="21" y="172"/>
                    </a:lnTo>
                    <a:lnTo>
                      <a:pt x="21" y="166"/>
                    </a:lnTo>
                    <a:lnTo>
                      <a:pt x="21" y="153"/>
                    </a:lnTo>
                    <a:lnTo>
                      <a:pt x="21" y="147"/>
                    </a:lnTo>
                    <a:lnTo>
                      <a:pt x="14" y="128"/>
                    </a:lnTo>
                    <a:lnTo>
                      <a:pt x="28" y="121"/>
                    </a:lnTo>
                    <a:lnTo>
                      <a:pt x="28" y="121"/>
                    </a:lnTo>
                    <a:lnTo>
                      <a:pt x="28" y="102"/>
                    </a:lnTo>
                    <a:lnTo>
                      <a:pt x="48" y="96"/>
                    </a:lnTo>
                    <a:lnTo>
                      <a:pt x="62" y="64"/>
                    </a:lnTo>
                    <a:lnTo>
                      <a:pt x="62" y="115"/>
                    </a:lnTo>
                    <a:lnTo>
                      <a:pt x="69" y="115"/>
                    </a:lnTo>
                    <a:lnTo>
                      <a:pt x="75" y="102"/>
                    </a:lnTo>
                    <a:lnTo>
                      <a:pt x="75" y="96"/>
                    </a:lnTo>
                    <a:lnTo>
                      <a:pt x="75" y="64"/>
                    </a:lnTo>
                    <a:lnTo>
                      <a:pt x="75" y="64"/>
                    </a:lnTo>
                    <a:lnTo>
                      <a:pt x="89" y="45"/>
                    </a:lnTo>
                    <a:lnTo>
                      <a:pt x="96" y="45"/>
                    </a:lnTo>
                    <a:lnTo>
                      <a:pt x="103" y="45"/>
                    </a:lnTo>
                    <a:lnTo>
                      <a:pt x="109" y="38"/>
                    </a:lnTo>
                    <a:lnTo>
                      <a:pt x="96" y="38"/>
                    </a:lnTo>
                    <a:lnTo>
                      <a:pt x="89" y="25"/>
                    </a:lnTo>
                    <a:lnTo>
                      <a:pt x="103" y="6"/>
                    </a:lnTo>
                    <a:lnTo>
                      <a:pt x="116" y="0"/>
                    </a:lnTo>
                    <a:lnTo>
                      <a:pt x="123" y="0"/>
                    </a:lnTo>
                    <a:lnTo>
                      <a:pt x="157" y="13"/>
                    </a:lnTo>
                    <a:lnTo>
                      <a:pt x="171" y="25"/>
                    </a:lnTo>
                    <a:lnTo>
                      <a:pt x="184" y="19"/>
                    </a:lnTo>
                    <a:lnTo>
                      <a:pt x="225" y="38"/>
                    </a:lnTo>
                    <a:lnTo>
                      <a:pt x="232" y="45"/>
                    </a:lnTo>
                    <a:lnTo>
                      <a:pt x="232" y="51"/>
                    </a:lnTo>
                    <a:lnTo>
                      <a:pt x="239" y="64"/>
                    </a:lnTo>
                    <a:lnTo>
                      <a:pt x="225" y="64"/>
                    </a:lnTo>
                    <a:lnTo>
                      <a:pt x="232" y="77"/>
                    </a:lnTo>
                    <a:lnTo>
                      <a:pt x="239" y="83"/>
                    </a:lnTo>
                    <a:lnTo>
                      <a:pt x="239" y="83"/>
                    </a:lnTo>
                    <a:lnTo>
                      <a:pt x="239" y="121"/>
                    </a:lnTo>
                    <a:lnTo>
                      <a:pt x="246" y="140"/>
                    </a:lnTo>
                    <a:lnTo>
                      <a:pt x="232" y="147"/>
                    </a:lnTo>
                    <a:lnTo>
                      <a:pt x="232" y="159"/>
                    </a:lnTo>
                    <a:lnTo>
                      <a:pt x="232" y="172"/>
                    </a:lnTo>
                    <a:lnTo>
                      <a:pt x="225" y="179"/>
                    </a:lnTo>
                    <a:lnTo>
                      <a:pt x="212" y="179"/>
                    </a:lnTo>
                    <a:lnTo>
                      <a:pt x="212" y="191"/>
                    </a:lnTo>
                    <a:lnTo>
                      <a:pt x="212" y="217"/>
                    </a:lnTo>
                    <a:lnTo>
                      <a:pt x="225" y="223"/>
                    </a:lnTo>
                    <a:lnTo>
                      <a:pt x="232" y="223"/>
                    </a:lnTo>
                    <a:lnTo>
                      <a:pt x="239" y="211"/>
                    </a:lnTo>
                    <a:lnTo>
                      <a:pt x="239" y="211"/>
                    </a:lnTo>
                    <a:lnTo>
                      <a:pt x="246" y="204"/>
                    </a:lnTo>
                    <a:lnTo>
                      <a:pt x="252" y="179"/>
                    </a:lnTo>
                    <a:lnTo>
                      <a:pt x="287" y="166"/>
                    </a:lnTo>
                    <a:lnTo>
                      <a:pt x="293" y="166"/>
                    </a:lnTo>
                    <a:lnTo>
                      <a:pt x="307" y="191"/>
                    </a:lnTo>
                    <a:lnTo>
                      <a:pt x="314" y="204"/>
                    </a:lnTo>
                    <a:lnTo>
                      <a:pt x="321" y="223"/>
                    </a:lnTo>
                    <a:lnTo>
                      <a:pt x="327" y="255"/>
                    </a:lnTo>
                    <a:lnTo>
                      <a:pt x="334" y="274"/>
                    </a:lnTo>
                    <a:lnTo>
                      <a:pt x="334" y="313"/>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83" name="Freeform 55"/>
              <p:cNvSpPr>
                <a:spLocks/>
              </p:cNvSpPr>
              <p:nvPr/>
            </p:nvSpPr>
            <p:spPr bwMode="auto">
              <a:xfrm>
                <a:off x="3871" y="1524"/>
                <a:ext cx="334" cy="447"/>
              </a:xfrm>
              <a:custGeom>
                <a:avLst/>
                <a:gdLst>
                  <a:gd name="T0" fmla="*/ 321 w 334"/>
                  <a:gd name="T1" fmla="*/ 319 h 447"/>
                  <a:gd name="T2" fmla="*/ 307 w 334"/>
                  <a:gd name="T3" fmla="*/ 319 h 447"/>
                  <a:gd name="T4" fmla="*/ 307 w 334"/>
                  <a:gd name="T5" fmla="*/ 345 h 447"/>
                  <a:gd name="T6" fmla="*/ 293 w 334"/>
                  <a:gd name="T7" fmla="*/ 376 h 447"/>
                  <a:gd name="T8" fmla="*/ 293 w 334"/>
                  <a:gd name="T9" fmla="*/ 389 h 447"/>
                  <a:gd name="T10" fmla="*/ 273 w 334"/>
                  <a:gd name="T11" fmla="*/ 415 h 447"/>
                  <a:gd name="T12" fmla="*/ 273 w 334"/>
                  <a:gd name="T13" fmla="*/ 421 h 447"/>
                  <a:gd name="T14" fmla="*/ 239 w 334"/>
                  <a:gd name="T15" fmla="*/ 428 h 447"/>
                  <a:gd name="T16" fmla="*/ 198 w 334"/>
                  <a:gd name="T17" fmla="*/ 434 h 447"/>
                  <a:gd name="T18" fmla="*/ 164 w 334"/>
                  <a:gd name="T19" fmla="*/ 434 h 447"/>
                  <a:gd name="T20" fmla="*/ 137 w 334"/>
                  <a:gd name="T21" fmla="*/ 434 h 447"/>
                  <a:gd name="T22" fmla="*/ 96 w 334"/>
                  <a:gd name="T23" fmla="*/ 440 h 447"/>
                  <a:gd name="T24" fmla="*/ 62 w 334"/>
                  <a:gd name="T25" fmla="*/ 440 h 447"/>
                  <a:gd name="T26" fmla="*/ 28 w 334"/>
                  <a:gd name="T27" fmla="*/ 447 h 447"/>
                  <a:gd name="T28" fmla="*/ 21 w 334"/>
                  <a:gd name="T29" fmla="*/ 428 h 447"/>
                  <a:gd name="T30" fmla="*/ 35 w 334"/>
                  <a:gd name="T31" fmla="*/ 370 h 447"/>
                  <a:gd name="T32" fmla="*/ 41 w 334"/>
                  <a:gd name="T33" fmla="*/ 338 h 447"/>
                  <a:gd name="T34" fmla="*/ 41 w 334"/>
                  <a:gd name="T35" fmla="*/ 300 h 447"/>
                  <a:gd name="T36" fmla="*/ 35 w 334"/>
                  <a:gd name="T37" fmla="*/ 300 h 447"/>
                  <a:gd name="T38" fmla="*/ 35 w 334"/>
                  <a:gd name="T39" fmla="*/ 281 h 447"/>
                  <a:gd name="T40" fmla="*/ 21 w 334"/>
                  <a:gd name="T41" fmla="*/ 281 h 447"/>
                  <a:gd name="T42" fmla="*/ 14 w 334"/>
                  <a:gd name="T43" fmla="*/ 262 h 447"/>
                  <a:gd name="T44" fmla="*/ 14 w 334"/>
                  <a:gd name="T45" fmla="*/ 223 h 447"/>
                  <a:gd name="T46" fmla="*/ 7 w 334"/>
                  <a:gd name="T47" fmla="*/ 191 h 447"/>
                  <a:gd name="T48" fmla="*/ 21 w 334"/>
                  <a:gd name="T49" fmla="*/ 172 h 447"/>
                  <a:gd name="T50" fmla="*/ 21 w 334"/>
                  <a:gd name="T51" fmla="*/ 153 h 447"/>
                  <a:gd name="T52" fmla="*/ 14 w 334"/>
                  <a:gd name="T53" fmla="*/ 128 h 447"/>
                  <a:gd name="T54" fmla="*/ 28 w 334"/>
                  <a:gd name="T55" fmla="*/ 121 h 447"/>
                  <a:gd name="T56" fmla="*/ 48 w 334"/>
                  <a:gd name="T57" fmla="*/ 96 h 447"/>
                  <a:gd name="T58" fmla="*/ 62 w 334"/>
                  <a:gd name="T59" fmla="*/ 115 h 447"/>
                  <a:gd name="T60" fmla="*/ 75 w 334"/>
                  <a:gd name="T61" fmla="*/ 102 h 447"/>
                  <a:gd name="T62" fmla="*/ 75 w 334"/>
                  <a:gd name="T63" fmla="*/ 64 h 447"/>
                  <a:gd name="T64" fmla="*/ 89 w 334"/>
                  <a:gd name="T65" fmla="*/ 45 h 447"/>
                  <a:gd name="T66" fmla="*/ 103 w 334"/>
                  <a:gd name="T67" fmla="*/ 45 h 447"/>
                  <a:gd name="T68" fmla="*/ 96 w 334"/>
                  <a:gd name="T69" fmla="*/ 38 h 447"/>
                  <a:gd name="T70" fmla="*/ 103 w 334"/>
                  <a:gd name="T71" fmla="*/ 6 h 447"/>
                  <a:gd name="T72" fmla="*/ 123 w 334"/>
                  <a:gd name="T73" fmla="*/ 0 h 447"/>
                  <a:gd name="T74" fmla="*/ 171 w 334"/>
                  <a:gd name="T75" fmla="*/ 25 h 447"/>
                  <a:gd name="T76" fmla="*/ 225 w 334"/>
                  <a:gd name="T77" fmla="*/ 38 h 447"/>
                  <a:gd name="T78" fmla="*/ 232 w 334"/>
                  <a:gd name="T79" fmla="*/ 51 h 447"/>
                  <a:gd name="T80" fmla="*/ 225 w 334"/>
                  <a:gd name="T81" fmla="*/ 64 h 447"/>
                  <a:gd name="T82" fmla="*/ 239 w 334"/>
                  <a:gd name="T83" fmla="*/ 83 h 447"/>
                  <a:gd name="T84" fmla="*/ 239 w 334"/>
                  <a:gd name="T85" fmla="*/ 121 h 447"/>
                  <a:gd name="T86" fmla="*/ 232 w 334"/>
                  <a:gd name="T87" fmla="*/ 147 h 447"/>
                  <a:gd name="T88" fmla="*/ 232 w 334"/>
                  <a:gd name="T89" fmla="*/ 172 h 447"/>
                  <a:gd name="T90" fmla="*/ 212 w 334"/>
                  <a:gd name="T91" fmla="*/ 179 h 447"/>
                  <a:gd name="T92" fmla="*/ 212 w 334"/>
                  <a:gd name="T93" fmla="*/ 217 h 447"/>
                  <a:gd name="T94" fmla="*/ 232 w 334"/>
                  <a:gd name="T95" fmla="*/ 223 h 447"/>
                  <a:gd name="T96" fmla="*/ 239 w 334"/>
                  <a:gd name="T97" fmla="*/ 211 h 447"/>
                  <a:gd name="T98" fmla="*/ 252 w 334"/>
                  <a:gd name="T99" fmla="*/ 179 h 447"/>
                  <a:gd name="T100" fmla="*/ 293 w 334"/>
                  <a:gd name="T101" fmla="*/ 166 h 447"/>
                  <a:gd name="T102" fmla="*/ 314 w 334"/>
                  <a:gd name="T103" fmla="*/ 204 h 447"/>
                  <a:gd name="T104" fmla="*/ 327 w 334"/>
                  <a:gd name="T105" fmla="*/ 255 h 447"/>
                  <a:gd name="T106" fmla="*/ 334 w 334"/>
                  <a:gd name="T107" fmla="*/ 31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4" h="447">
                    <a:moveTo>
                      <a:pt x="327" y="319"/>
                    </a:moveTo>
                    <a:lnTo>
                      <a:pt x="321" y="319"/>
                    </a:lnTo>
                    <a:lnTo>
                      <a:pt x="314" y="319"/>
                    </a:lnTo>
                    <a:lnTo>
                      <a:pt x="307" y="319"/>
                    </a:lnTo>
                    <a:lnTo>
                      <a:pt x="307" y="338"/>
                    </a:lnTo>
                    <a:lnTo>
                      <a:pt x="307" y="345"/>
                    </a:lnTo>
                    <a:lnTo>
                      <a:pt x="293" y="357"/>
                    </a:lnTo>
                    <a:lnTo>
                      <a:pt x="293" y="376"/>
                    </a:lnTo>
                    <a:lnTo>
                      <a:pt x="293" y="389"/>
                    </a:lnTo>
                    <a:lnTo>
                      <a:pt x="293" y="389"/>
                    </a:lnTo>
                    <a:lnTo>
                      <a:pt x="287" y="396"/>
                    </a:lnTo>
                    <a:lnTo>
                      <a:pt x="273" y="415"/>
                    </a:lnTo>
                    <a:lnTo>
                      <a:pt x="273" y="421"/>
                    </a:lnTo>
                    <a:lnTo>
                      <a:pt x="273" y="421"/>
                    </a:lnTo>
                    <a:lnTo>
                      <a:pt x="246" y="428"/>
                    </a:lnTo>
                    <a:lnTo>
                      <a:pt x="239" y="428"/>
                    </a:lnTo>
                    <a:lnTo>
                      <a:pt x="205" y="434"/>
                    </a:lnTo>
                    <a:lnTo>
                      <a:pt x="198" y="434"/>
                    </a:lnTo>
                    <a:lnTo>
                      <a:pt x="164" y="440"/>
                    </a:lnTo>
                    <a:lnTo>
                      <a:pt x="164" y="434"/>
                    </a:lnTo>
                    <a:lnTo>
                      <a:pt x="164" y="434"/>
                    </a:lnTo>
                    <a:lnTo>
                      <a:pt x="137" y="434"/>
                    </a:lnTo>
                    <a:lnTo>
                      <a:pt x="123" y="434"/>
                    </a:lnTo>
                    <a:lnTo>
                      <a:pt x="96" y="440"/>
                    </a:lnTo>
                    <a:lnTo>
                      <a:pt x="82" y="440"/>
                    </a:lnTo>
                    <a:lnTo>
                      <a:pt x="62" y="440"/>
                    </a:lnTo>
                    <a:lnTo>
                      <a:pt x="48" y="447"/>
                    </a:lnTo>
                    <a:lnTo>
                      <a:pt x="28" y="447"/>
                    </a:lnTo>
                    <a:lnTo>
                      <a:pt x="0" y="447"/>
                    </a:lnTo>
                    <a:lnTo>
                      <a:pt x="21" y="428"/>
                    </a:lnTo>
                    <a:lnTo>
                      <a:pt x="28" y="396"/>
                    </a:lnTo>
                    <a:lnTo>
                      <a:pt x="35" y="370"/>
                    </a:lnTo>
                    <a:lnTo>
                      <a:pt x="41" y="357"/>
                    </a:lnTo>
                    <a:lnTo>
                      <a:pt x="41" y="338"/>
                    </a:lnTo>
                    <a:lnTo>
                      <a:pt x="35" y="306"/>
                    </a:lnTo>
                    <a:lnTo>
                      <a:pt x="41" y="300"/>
                    </a:lnTo>
                    <a:lnTo>
                      <a:pt x="35" y="306"/>
                    </a:lnTo>
                    <a:lnTo>
                      <a:pt x="35" y="300"/>
                    </a:lnTo>
                    <a:lnTo>
                      <a:pt x="35" y="281"/>
                    </a:lnTo>
                    <a:lnTo>
                      <a:pt x="35" y="281"/>
                    </a:lnTo>
                    <a:lnTo>
                      <a:pt x="21" y="281"/>
                    </a:lnTo>
                    <a:lnTo>
                      <a:pt x="21" y="281"/>
                    </a:lnTo>
                    <a:lnTo>
                      <a:pt x="14" y="268"/>
                    </a:lnTo>
                    <a:lnTo>
                      <a:pt x="14" y="262"/>
                    </a:lnTo>
                    <a:lnTo>
                      <a:pt x="7" y="242"/>
                    </a:lnTo>
                    <a:lnTo>
                      <a:pt x="14" y="223"/>
                    </a:lnTo>
                    <a:lnTo>
                      <a:pt x="0" y="198"/>
                    </a:lnTo>
                    <a:lnTo>
                      <a:pt x="7" y="191"/>
                    </a:lnTo>
                    <a:lnTo>
                      <a:pt x="14" y="185"/>
                    </a:lnTo>
                    <a:lnTo>
                      <a:pt x="21" y="172"/>
                    </a:lnTo>
                    <a:lnTo>
                      <a:pt x="21" y="166"/>
                    </a:lnTo>
                    <a:lnTo>
                      <a:pt x="21" y="153"/>
                    </a:lnTo>
                    <a:lnTo>
                      <a:pt x="21" y="147"/>
                    </a:lnTo>
                    <a:lnTo>
                      <a:pt x="14" y="128"/>
                    </a:lnTo>
                    <a:lnTo>
                      <a:pt x="28" y="121"/>
                    </a:lnTo>
                    <a:lnTo>
                      <a:pt x="28" y="121"/>
                    </a:lnTo>
                    <a:lnTo>
                      <a:pt x="28" y="102"/>
                    </a:lnTo>
                    <a:lnTo>
                      <a:pt x="48" y="96"/>
                    </a:lnTo>
                    <a:lnTo>
                      <a:pt x="62" y="64"/>
                    </a:lnTo>
                    <a:lnTo>
                      <a:pt x="62" y="115"/>
                    </a:lnTo>
                    <a:lnTo>
                      <a:pt x="69" y="115"/>
                    </a:lnTo>
                    <a:lnTo>
                      <a:pt x="75" y="102"/>
                    </a:lnTo>
                    <a:lnTo>
                      <a:pt x="75" y="96"/>
                    </a:lnTo>
                    <a:lnTo>
                      <a:pt x="75" y="64"/>
                    </a:lnTo>
                    <a:lnTo>
                      <a:pt x="75" y="64"/>
                    </a:lnTo>
                    <a:lnTo>
                      <a:pt x="89" y="45"/>
                    </a:lnTo>
                    <a:lnTo>
                      <a:pt x="96" y="45"/>
                    </a:lnTo>
                    <a:lnTo>
                      <a:pt x="103" y="45"/>
                    </a:lnTo>
                    <a:lnTo>
                      <a:pt x="109" y="38"/>
                    </a:lnTo>
                    <a:lnTo>
                      <a:pt x="96" y="38"/>
                    </a:lnTo>
                    <a:lnTo>
                      <a:pt x="89" y="25"/>
                    </a:lnTo>
                    <a:lnTo>
                      <a:pt x="103" y="6"/>
                    </a:lnTo>
                    <a:lnTo>
                      <a:pt x="116" y="0"/>
                    </a:lnTo>
                    <a:lnTo>
                      <a:pt x="123" y="0"/>
                    </a:lnTo>
                    <a:lnTo>
                      <a:pt x="157" y="13"/>
                    </a:lnTo>
                    <a:lnTo>
                      <a:pt x="171" y="25"/>
                    </a:lnTo>
                    <a:lnTo>
                      <a:pt x="184" y="19"/>
                    </a:lnTo>
                    <a:lnTo>
                      <a:pt x="225" y="38"/>
                    </a:lnTo>
                    <a:lnTo>
                      <a:pt x="232" y="45"/>
                    </a:lnTo>
                    <a:lnTo>
                      <a:pt x="232" y="51"/>
                    </a:lnTo>
                    <a:lnTo>
                      <a:pt x="239" y="64"/>
                    </a:lnTo>
                    <a:lnTo>
                      <a:pt x="225" y="64"/>
                    </a:lnTo>
                    <a:lnTo>
                      <a:pt x="232" y="77"/>
                    </a:lnTo>
                    <a:lnTo>
                      <a:pt x="239" y="83"/>
                    </a:lnTo>
                    <a:lnTo>
                      <a:pt x="239" y="83"/>
                    </a:lnTo>
                    <a:lnTo>
                      <a:pt x="239" y="121"/>
                    </a:lnTo>
                    <a:lnTo>
                      <a:pt x="246" y="140"/>
                    </a:lnTo>
                    <a:lnTo>
                      <a:pt x="232" y="147"/>
                    </a:lnTo>
                    <a:lnTo>
                      <a:pt x="232" y="159"/>
                    </a:lnTo>
                    <a:lnTo>
                      <a:pt x="232" y="172"/>
                    </a:lnTo>
                    <a:lnTo>
                      <a:pt x="225" y="179"/>
                    </a:lnTo>
                    <a:lnTo>
                      <a:pt x="212" y="179"/>
                    </a:lnTo>
                    <a:lnTo>
                      <a:pt x="212" y="191"/>
                    </a:lnTo>
                    <a:lnTo>
                      <a:pt x="212" y="217"/>
                    </a:lnTo>
                    <a:lnTo>
                      <a:pt x="225" y="223"/>
                    </a:lnTo>
                    <a:lnTo>
                      <a:pt x="232" y="223"/>
                    </a:lnTo>
                    <a:lnTo>
                      <a:pt x="239" y="211"/>
                    </a:lnTo>
                    <a:lnTo>
                      <a:pt x="239" y="211"/>
                    </a:lnTo>
                    <a:lnTo>
                      <a:pt x="246" y="204"/>
                    </a:lnTo>
                    <a:lnTo>
                      <a:pt x="252" y="179"/>
                    </a:lnTo>
                    <a:lnTo>
                      <a:pt x="287" y="166"/>
                    </a:lnTo>
                    <a:lnTo>
                      <a:pt x="293" y="166"/>
                    </a:lnTo>
                    <a:lnTo>
                      <a:pt x="307" y="191"/>
                    </a:lnTo>
                    <a:lnTo>
                      <a:pt x="314" y="204"/>
                    </a:lnTo>
                    <a:lnTo>
                      <a:pt x="321" y="223"/>
                    </a:lnTo>
                    <a:lnTo>
                      <a:pt x="327" y="255"/>
                    </a:lnTo>
                    <a:lnTo>
                      <a:pt x="334" y="274"/>
                    </a:lnTo>
                    <a:lnTo>
                      <a:pt x="334" y="313"/>
                    </a:lnTo>
                    <a:lnTo>
                      <a:pt x="327" y="319"/>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84" name="Freeform 56"/>
              <p:cNvSpPr>
                <a:spLocks/>
              </p:cNvSpPr>
              <p:nvPr/>
            </p:nvSpPr>
            <p:spPr bwMode="auto">
              <a:xfrm>
                <a:off x="2503" y="1530"/>
                <a:ext cx="599" cy="402"/>
              </a:xfrm>
              <a:custGeom>
                <a:avLst/>
                <a:gdLst>
                  <a:gd name="T0" fmla="*/ 592 w 599"/>
                  <a:gd name="T1" fmla="*/ 32 h 402"/>
                  <a:gd name="T2" fmla="*/ 585 w 599"/>
                  <a:gd name="T3" fmla="*/ 45 h 402"/>
                  <a:gd name="T4" fmla="*/ 572 w 599"/>
                  <a:gd name="T5" fmla="*/ 58 h 402"/>
                  <a:gd name="T6" fmla="*/ 572 w 599"/>
                  <a:gd name="T7" fmla="*/ 64 h 402"/>
                  <a:gd name="T8" fmla="*/ 599 w 599"/>
                  <a:gd name="T9" fmla="*/ 90 h 402"/>
                  <a:gd name="T10" fmla="*/ 599 w 599"/>
                  <a:gd name="T11" fmla="*/ 128 h 402"/>
                  <a:gd name="T12" fmla="*/ 599 w 599"/>
                  <a:gd name="T13" fmla="*/ 166 h 402"/>
                  <a:gd name="T14" fmla="*/ 599 w 599"/>
                  <a:gd name="T15" fmla="*/ 217 h 402"/>
                  <a:gd name="T16" fmla="*/ 599 w 599"/>
                  <a:gd name="T17" fmla="*/ 249 h 402"/>
                  <a:gd name="T18" fmla="*/ 599 w 599"/>
                  <a:gd name="T19" fmla="*/ 288 h 402"/>
                  <a:gd name="T20" fmla="*/ 592 w 599"/>
                  <a:gd name="T21" fmla="*/ 300 h 402"/>
                  <a:gd name="T22" fmla="*/ 592 w 599"/>
                  <a:gd name="T23" fmla="*/ 307 h 402"/>
                  <a:gd name="T24" fmla="*/ 592 w 599"/>
                  <a:gd name="T25" fmla="*/ 319 h 402"/>
                  <a:gd name="T26" fmla="*/ 599 w 599"/>
                  <a:gd name="T27" fmla="*/ 332 h 402"/>
                  <a:gd name="T28" fmla="*/ 585 w 599"/>
                  <a:gd name="T29" fmla="*/ 364 h 402"/>
                  <a:gd name="T30" fmla="*/ 585 w 599"/>
                  <a:gd name="T31" fmla="*/ 370 h 402"/>
                  <a:gd name="T32" fmla="*/ 585 w 599"/>
                  <a:gd name="T33" fmla="*/ 377 h 402"/>
                  <a:gd name="T34" fmla="*/ 599 w 599"/>
                  <a:gd name="T35" fmla="*/ 402 h 402"/>
                  <a:gd name="T36" fmla="*/ 579 w 599"/>
                  <a:gd name="T37" fmla="*/ 383 h 402"/>
                  <a:gd name="T38" fmla="*/ 558 w 599"/>
                  <a:gd name="T39" fmla="*/ 370 h 402"/>
                  <a:gd name="T40" fmla="*/ 558 w 599"/>
                  <a:gd name="T41" fmla="*/ 370 h 402"/>
                  <a:gd name="T42" fmla="*/ 538 w 599"/>
                  <a:gd name="T43" fmla="*/ 364 h 402"/>
                  <a:gd name="T44" fmla="*/ 531 w 599"/>
                  <a:gd name="T45" fmla="*/ 358 h 402"/>
                  <a:gd name="T46" fmla="*/ 504 w 599"/>
                  <a:gd name="T47" fmla="*/ 358 h 402"/>
                  <a:gd name="T48" fmla="*/ 483 w 599"/>
                  <a:gd name="T49" fmla="*/ 364 h 402"/>
                  <a:gd name="T50" fmla="*/ 476 w 599"/>
                  <a:gd name="T51" fmla="*/ 370 h 402"/>
                  <a:gd name="T52" fmla="*/ 470 w 599"/>
                  <a:gd name="T53" fmla="*/ 364 h 402"/>
                  <a:gd name="T54" fmla="*/ 449 w 599"/>
                  <a:gd name="T55" fmla="*/ 351 h 402"/>
                  <a:gd name="T56" fmla="*/ 374 w 599"/>
                  <a:gd name="T57" fmla="*/ 339 h 402"/>
                  <a:gd name="T58" fmla="*/ 306 w 599"/>
                  <a:gd name="T59" fmla="*/ 339 h 402"/>
                  <a:gd name="T60" fmla="*/ 156 w 599"/>
                  <a:gd name="T61" fmla="*/ 332 h 402"/>
                  <a:gd name="T62" fmla="*/ 81 w 599"/>
                  <a:gd name="T63" fmla="*/ 326 h 402"/>
                  <a:gd name="T64" fmla="*/ 0 w 599"/>
                  <a:gd name="T65" fmla="*/ 319 h 402"/>
                  <a:gd name="T66" fmla="*/ 6 w 599"/>
                  <a:gd name="T67" fmla="*/ 262 h 402"/>
                  <a:gd name="T68" fmla="*/ 13 w 599"/>
                  <a:gd name="T69" fmla="*/ 192 h 402"/>
                  <a:gd name="T70" fmla="*/ 13 w 599"/>
                  <a:gd name="T71" fmla="*/ 147 h 402"/>
                  <a:gd name="T72" fmla="*/ 20 w 599"/>
                  <a:gd name="T73" fmla="*/ 77 h 402"/>
                  <a:gd name="T74" fmla="*/ 27 w 599"/>
                  <a:gd name="T75" fmla="*/ 0 h 402"/>
                  <a:gd name="T76" fmla="*/ 109 w 599"/>
                  <a:gd name="T77" fmla="*/ 7 h 402"/>
                  <a:gd name="T78" fmla="*/ 292 w 599"/>
                  <a:gd name="T79" fmla="*/ 19 h 402"/>
                  <a:gd name="T80" fmla="*/ 354 w 599"/>
                  <a:gd name="T81" fmla="*/ 19 h 402"/>
                  <a:gd name="T82" fmla="*/ 429 w 599"/>
                  <a:gd name="T83" fmla="*/ 19 h 402"/>
                  <a:gd name="T84" fmla="*/ 483 w 599"/>
                  <a:gd name="T85" fmla="*/ 26 h 402"/>
                  <a:gd name="T86" fmla="*/ 592 w 599"/>
                  <a:gd name="T87" fmla="*/ 26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99" h="402">
                    <a:moveTo>
                      <a:pt x="592" y="26"/>
                    </a:moveTo>
                    <a:lnTo>
                      <a:pt x="592" y="32"/>
                    </a:lnTo>
                    <a:lnTo>
                      <a:pt x="592" y="39"/>
                    </a:lnTo>
                    <a:lnTo>
                      <a:pt x="585" y="45"/>
                    </a:lnTo>
                    <a:lnTo>
                      <a:pt x="579" y="51"/>
                    </a:lnTo>
                    <a:lnTo>
                      <a:pt x="572" y="58"/>
                    </a:lnTo>
                    <a:lnTo>
                      <a:pt x="572" y="58"/>
                    </a:lnTo>
                    <a:lnTo>
                      <a:pt x="572" y="64"/>
                    </a:lnTo>
                    <a:lnTo>
                      <a:pt x="585" y="83"/>
                    </a:lnTo>
                    <a:lnTo>
                      <a:pt x="599" y="90"/>
                    </a:lnTo>
                    <a:lnTo>
                      <a:pt x="599" y="96"/>
                    </a:lnTo>
                    <a:lnTo>
                      <a:pt x="599" y="128"/>
                    </a:lnTo>
                    <a:lnTo>
                      <a:pt x="599" y="147"/>
                    </a:lnTo>
                    <a:lnTo>
                      <a:pt x="599" y="166"/>
                    </a:lnTo>
                    <a:lnTo>
                      <a:pt x="599" y="179"/>
                    </a:lnTo>
                    <a:lnTo>
                      <a:pt x="599" y="217"/>
                    </a:lnTo>
                    <a:lnTo>
                      <a:pt x="599" y="217"/>
                    </a:lnTo>
                    <a:lnTo>
                      <a:pt x="599" y="249"/>
                    </a:lnTo>
                    <a:lnTo>
                      <a:pt x="599" y="249"/>
                    </a:lnTo>
                    <a:lnTo>
                      <a:pt x="599" y="288"/>
                    </a:lnTo>
                    <a:lnTo>
                      <a:pt x="585" y="288"/>
                    </a:lnTo>
                    <a:lnTo>
                      <a:pt x="592" y="300"/>
                    </a:lnTo>
                    <a:lnTo>
                      <a:pt x="592" y="300"/>
                    </a:lnTo>
                    <a:lnTo>
                      <a:pt x="592" y="307"/>
                    </a:lnTo>
                    <a:lnTo>
                      <a:pt x="592" y="313"/>
                    </a:lnTo>
                    <a:lnTo>
                      <a:pt x="592" y="319"/>
                    </a:lnTo>
                    <a:lnTo>
                      <a:pt x="599" y="319"/>
                    </a:lnTo>
                    <a:lnTo>
                      <a:pt x="599" y="332"/>
                    </a:lnTo>
                    <a:lnTo>
                      <a:pt x="592" y="351"/>
                    </a:lnTo>
                    <a:lnTo>
                      <a:pt x="585" y="364"/>
                    </a:lnTo>
                    <a:lnTo>
                      <a:pt x="585" y="370"/>
                    </a:lnTo>
                    <a:lnTo>
                      <a:pt x="585" y="370"/>
                    </a:lnTo>
                    <a:lnTo>
                      <a:pt x="585" y="377"/>
                    </a:lnTo>
                    <a:lnTo>
                      <a:pt x="585" y="377"/>
                    </a:lnTo>
                    <a:lnTo>
                      <a:pt x="599" y="390"/>
                    </a:lnTo>
                    <a:lnTo>
                      <a:pt x="599" y="402"/>
                    </a:lnTo>
                    <a:lnTo>
                      <a:pt x="585" y="396"/>
                    </a:lnTo>
                    <a:lnTo>
                      <a:pt x="579" y="383"/>
                    </a:lnTo>
                    <a:lnTo>
                      <a:pt x="572" y="377"/>
                    </a:lnTo>
                    <a:lnTo>
                      <a:pt x="558" y="370"/>
                    </a:lnTo>
                    <a:lnTo>
                      <a:pt x="558" y="370"/>
                    </a:lnTo>
                    <a:lnTo>
                      <a:pt x="558" y="370"/>
                    </a:lnTo>
                    <a:lnTo>
                      <a:pt x="544" y="364"/>
                    </a:lnTo>
                    <a:lnTo>
                      <a:pt x="538" y="364"/>
                    </a:lnTo>
                    <a:lnTo>
                      <a:pt x="538" y="358"/>
                    </a:lnTo>
                    <a:lnTo>
                      <a:pt x="531" y="358"/>
                    </a:lnTo>
                    <a:lnTo>
                      <a:pt x="517" y="358"/>
                    </a:lnTo>
                    <a:lnTo>
                      <a:pt x="504" y="358"/>
                    </a:lnTo>
                    <a:lnTo>
                      <a:pt x="490" y="358"/>
                    </a:lnTo>
                    <a:lnTo>
                      <a:pt x="483" y="364"/>
                    </a:lnTo>
                    <a:lnTo>
                      <a:pt x="476" y="364"/>
                    </a:lnTo>
                    <a:lnTo>
                      <a:pt x="476" y="370"/>
                    </a:lnTo>
                    <a:lnTo>
                      <a:pt x="476" y="364"/>
                    </a:lnTo>
                    <a:lnTo>
                      <a:pt x="470" y="364"/>
                    </a:lnTo>
                    <a:lnTo>
                      <a:pt x="463" y="358"/>
                    </a:lnTo>
                    <a:lnTo>
                      <a:pt x="449" y="351"/>
                    </a:lnTo>
                    <a:lnTo>
                      <a:pt x="435" y="339"/>
                    </a:lnTo>
                    <a:lnTo>
                      <a:pt x="374" y="339"/>
                    </a:lnTo>
                    <a:lnTo>
                      <a:pt x="354" y="339"/>
                    </a:lnTo>
                    <a:lnTo>
                      <a:pt x="306" y="339"/>
                    </a:lnTo>
                    <a:lnTo>
                      <a:pt x="224" y="332"/>
                    </a:lnTo>
                    <a:lnTo>
                      <a:pt x="156" y="332"/>
                    </a:lnTo>
                    <a:lnTo>
                      <a:pt x="102" y="326"/>
                    </a:lnTo>
                    <a:lnTo>
                      <a:pt x="81" y="326"/>
                    </a:lnTo>
                    <a:lnTo>
                      <a:pt x="47" y="319"/>
                    </a:lnTo>
                    <a:lnTo>
                      <a:pt x="0" y="319"/>
                    </a:lnTo>
                    <a:lnTo>
                      <a:pt x="6" y="268"/>
                    </a:lnTo>
                    <a:lnTo>
                      <a:pt x="6" y="262"/>
                    </a:lnTo>
                    <a:lnTo>
                      <a:pt x="6" y="224"/>
                    </a:lnTo>
                    <a:lnTo>
                      <a:pt x="13" y="192"/>
                    </a:lnTo>
                    <a:lnTo>
                      <a:pt x="13" y="192"/>
                    </a:lnTo>
                    <a:lnTo>
                      <a:pt x="13" y="147"/>
                    </a:lnTo>
                    <a:lnTo>
                      <a:pt x="20" y="102"/>
                    </a:lnTo>
                    <a:lnTo>
                      <a:pt x="20" y="77"/>
                    </a:lnTo>
                    <a:lnTo>
                      <a:pt x="27" y="7"/>
                    </a:lnTo>
                    <a:lnTo>
                      <a:pt x="27" y="0"/>
                    </a:lnTo>
                    <a:lnTo>
                      <a:pt x="109" y="7"/>
                    </a:lnTo>
                    <a:lnTo>
                      <a:pt x="109" y="7"/>
                    </a:lnTo>
                    <a:lnTo>
                      <a:pt x="184" y="13"/>
                    </a:lnTo>
                    <a:lnTo>
                      <a:pt x="292" y="19"/>
                    </a:lnTo>
                    <a:lnTo>
                      <a:pt x="340" y="19"/>
                    </a:lnTo>
                    <a:lnTo>
                      <a:pt x="354" y="19"/>
                    </a:lnTo>
                    <a:lnTo>
                      <a:pt x="408" y="19"/>
                    </a:lnTo>
                    <a:lnTo>
                      <a:pt x="429" y="19"/>
                    </a:lnTo>
                    <a:lnTo>
                      <a:pt x="483" y="26"/>
                    </a:lnTo>
                    <a:lnTo>
                      <a:pt x="483" y="26"/>
                    </a:lnTo>
                    <a:lnTo>
                      <a:pt x="544" y="26"/>
                    </a:lnTo>
                    <a:lnTo>
                      <a:pt x="592" y="26"/>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85" name="Freeform 57"/>
              <p:cNvSpPr>
                <a:spLocks/>
              </p:cNvSpPr>
              <p:nvPr/>
            </p:nvSpPr>
            <p:spPr bwMode="auto">
              <a:xfrm>
                <a:off x="2503" y="1530"/>
                <a:ext cx="599" cy="402"/>
              </a:xfrm>
              <a:custGeom>
                <a:avLst/>
                <a:gdLst>
                  <a:gd name="T0" fmla="*/ 592 w 599"/>
                  <a:gd name="T1" fmla="*/ 32 h 402"/>
                  <a:gd name="T2" fmla="*/ 585 w 599"/>
                  <a:gd name="T3" fmla="*/ 45 h 402"/>
                  <a:gd name="T4" fmla="*/ 572 w 599"/>
                  <a:gd name="T5" fmla="*/ 58 h 402"/>
                  <a:gd name="T6" fmla="*/ 572 w 599"/>
                  <a:gd name="T7" fmla="*/ 64 h 402"/>
                  <a:gd name="T8" fmla="*/ 599 w 599"/>
                  <a:gd name="T9" fmla="*/ 90 h 402"/>
                  <a:gd name="T10" fmla="*/ 599 w 599"/>
                  <a:gd name="T11" fmla="*/ 128 h 402"/>
                  <a:gd name="T12" fmla="*/ 599 w 599"/>
                  <a:gd name="T13" fmla="*/ 166 h 402"/>
                  <a:gd name="T14" fmla="*/ 599 w 599"/>
                  <a:gd name="T15" fmla="*/ 217 h 402"/>
                  <a:gd name="T16" fmla="*/ 599 w 599"/>
                  <a:gd name="T17" fmla="*/ 249 h 402"/>
                  <a:gd name="T18" fmla="*/ 599 w 599"/>
                  <a:gd name="T19" fmla="*/ 288 h 402"/>
                  <a:gd name="T20" fmla="*/ 592 w 599"/>
                  <a:gd name="T21" fmla="*/ 300 h 402"/>
                  <a:gd name="T22" fmla="*/ 592 w 599"/>
                  <a:gd name="T23" fmla="*/ 307 h 402"/>
                  <a:gd name="T24" fmla="*/ 592 w 599"/>
                  <a:gd name="T25" fmla="*/ 319 h 402"/>
                  <a:gd name="T26" fmla="*/ 599 w 599"/>
                  <a:gd name="T27" fmla="*/ 332 h 402"/>
                  <a:gd name="T28" fmla="*/ 585 w 599"/>
                  <a:gd name="T29" fmla="*/ 364 h 402"/>
                  <a:gd name="T30" fmla="*/ 585 w 599"/>
                  <a:gd name="T31" fmla="*/ 370 h 402"/>
                  <a:gd name="T32" fmla="*/ 585 w 599"/>
                  <a:gd name="T33" fmla="*/ 377 h 402"/>
                  <a:gd name="T34" fmla="*/ 599 w 599"/>
                  <a:gd name="T35" fmla="*/ 402 h 402"/>
                  <a:gd name="T36" fmla="*/ 579 w 599"/>
                  <a:gd name="T37" fmla="*/ 383 h 402"/>
                  <a:gd name="T38" fmla="*/ 558 w 599"/>
                  <a:gd name="T39" fmla="*/ 370 h 402"/>
                  <a:gd name="T40" fmla="*/ 558 w 599"/>
                  <a:gd name="T41" fmla="*/ 370 h 402"/>
                  <a:gd name="T42" fmla="*/ 538 w 599"/>
                  <a:gd name="T43" fmla="*/ 364 h 402"/>
                  <a:gd name="T44" fmla="*/ 531 w 599"/>
                  <a:gd name="T45" fmla="*/ 358 h 402"/>
                  <a:gd name="T46" fmla="*/ 504 w 599"/>
                  <a:gd name="T47" fmla="*/ 358 h 402"/>
                  <a:gd name="T48" fmla="*/ 483 w 599"/>
                  <a:gd name="T49" fmla="*/ 364 h 402"/>
                  <a:gd name="T50" fmla="*/ 476 w 599"/>
                  <a:gd name="T51" fmla="*/ 370 h 402"/>
                  <a:gd name="T52" fmla="*/ 470 w 599"/>
                  <a:gd name="T53" fmla="*/ 364 h 402"/>
                  <a:gd name="T54" fmla="*/ 449 w 599"/>
                  <a:gd name="T55" fmla="*/ 351 h 402"/>
                  <a:gd name="T56" fmla="*/ 374 w 599"/>
                  <a:gd name="T57" fmla="*/ 339 h 402"/>
                  <a:gd name="T58" fmla="*/ 306 w 599"/>
                  <a:gd name="T59" fmla="*/ 339 h 402"/>
                  <a:gd name="T60" fmla="*/ 156 w 599"/>
                  <a:gd name="T61" fmla="*/ 332 h 402"/>
                  <a:gd name="T62" fmla="*/ 81 w 599"/>
                  <a:gd name="T63" fmla="*/ 326 h 402"/>
                  <a:gd name="T64" fmla="*/ 0 w 599"/>
                  <a:gd name="T65" fmla="*/ 319 h 402"/>
                  <a:gd name="T66" fmla="*/ 6 w 599"/>
                  <a:gd name="T67" fmla="*/ 262 h 402"/>
                  <a:gd name="T68" fmla="*/ 13 w 599"/>
                  <a:gd name="T69" fmla="*/ 192 h 402"/>
                  <a:gd name="T70" fmla="*/ 13 w 599"/>
                  <a:gd name="T71" fmla="*/ 147 h 402"/>
                  <a:gd name="T72" fmla="*/ 20 w 599"/>
                  <a:gd name="T73" fmla="*/ 77 h 402"/>
                  <a:gd name="T74" fmla="*/ 27 w 599"/>
                  <a:gd name="T75" fmla="*/ 0 h 402"/>
                  <a:gd name="T76" fmla="*/ 109 w 599"/>
                  <a:gd name="T77" fmla="*/ 7 h 402"/>
                  <a:gd name="T78" fmla="*/ 292 w 599"/>
                  <a:gd name="T79" fmla="*/ 19 h 402"/>
                  <a:gd name="T80" fmla="*/ 354 w 599"/>
                  <a:gd name="T81" fmla="*/ 19 h 402"/>
                  <a:gd name="T82" fmla="*/ 429 w 599"/>
                  <a:gd name="T83" fmla="*/ 19 h 402"/>
                  <a:gd name="T84" fmla="*/ 483 w 599"/>
                  <a:gd name="T85" fmla="*/ 26 h 402"/>
                  <a:gd name="T86" fmla="*/ 592 w 599"/>
                  <a:gd name="T87" fmla="*/ 26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99" h="402">
                    <a:moveTo>
                      <a:pt x="592" y="32"/>
                    </a:moveTo>
                    <a:lnTo>
                      <a:pt x="592" y="32"/>
                    </a:lnTo>
                    <a:lnTo>
                      <a:pt x="592" y="39"/>
                    </a:lnTo>
                    <a:lnTo>
                      <a:pt x="585" y="45"/>
                    </a:lnTo>
                    <a:lnTo>
                      <a:pt x="579" y="51"/>
                    </a:lnTo>
                    <a:lnTo>
                      <a:pt x="572" y="58"/>
                    </a:lnTo>
                    <a:lnTo>
                      <a:pt x="572" y="58"/>
                    </a:lnTo>
                    <a:lnTo>
                      <a:pt x="572" y="64"/>
                    </a:lnTo>
                    <a:lnTo>
                      <a:pt x="585" y="83"/>
                    </a:lnTo>
                    <a:lnTo>
                      <a:pt x="599" y="90"/>
                    </a:lnTo>
                    <a:lnTo>
                      <a:pt x="599" y="96"/>
                    </a:lnTo>
                    <a:lnTo>
                      <a:pt x="599" y="128"/>
                    </a:lnTo>
                    <a:lnTo>
                      <a:pt x="599" y="147"/>
                    </a:lnTo>
                    <a:lnTo>
                      <a:pt x="599" y="166"/>
                    </a:lnTo>
                    <a:lnTo>
                      <a:pt x="599" y="179"/>
                    </a:lnTo>
                    <a:lnTo>
                      <a:pt x="599" y="217"/>
                    </a:lnTo>
                    <a:lnTo>
                      <a:pt x="599" y="217"/>
                    </a:lnTo>
                    <a:lnTo>
                      <a:pt x="599" y="249"/>
                    </a:lnTo>
                    <a:lnTo>
                      <a:pt x="599" y="249"/>
                    </a:lnTo>
                    <a:lnTo>
                      <a:pt x="599" y="288"/>
                    </a:lnTo>
                    <a:lnTo>
                      <a:pt x="585" y="288"/>
                    </a:lnTo>
                    <a:lnTo>
                      <a:pt x="592" y="300"/>
                    </a:lnTo>
                    <a:lnTo>
                      <a:pt x="592" y="300"/>
                    </a:lnTo>
                    <a:lnTo>
                      <a:pt x="592" y="307"/>
                    </a:lnTo>
                    <a:lnTo>
                      <a:pt x="592" y="313"/>
                    </a:lnTo>
                    <a:lnTo>
                      <a:pt x="592" y="319"/>
                    </a:lnTo>
                    <a:lnTo>
                      <a:pt x="599" y="319"/>
                    </a:lnTo>
                    <a:lnTo>
                      <a:pt x="599" y="332"/>
                    </a:lnTo>
                    <a:lnTo>
                      <a:pt x="592" y="351"/>
                    </a:lnTo>
                    <a:lnTo>
                      <a:pt x="585" y="364"/>
                    </a:lnTo>
                    <a:lnTo>
                      <a:pt x="585" y="370"/>
                    </a:lnTo>
                    <a:lnTo>
                      <a:pt x="585" y="370"/>
                    </a:lnTo>
                    <a:lnTo>
                      <a:pt x="585" y="377"/>
                    </a:lnTo>
                    <a:lnTo>
                      <a:pt x="585" y="377"/>
                    </a:lnTo>
                    <a:lnTo>
                      <a:pt x="599" y="390"/>
                    </a:lnTo>
                    <a:lnTo>
                      <a:pt x="599" y="402"/>
                    </a:lnTo>
                    <a:lnTo>
                      <a:pt x="585" y="396"/>
                    </a:lnTo>
                    <a:lnTo>
                      <a:pt x="579" y="383"/>
                    </a:lnTo>
                    <a:lnTo>
                      <a:pt x="572" y="377"/>
                    </a:lnTo>
                    <a:lnTo>
                      <a:pt x="558" y="370"/>
                    </a:lnTo>
                    <a:lnTo>
                      <a:pt x="558" y="370"/>
                    </a:lnTo>
                    <a:lnTo>
                      <a:pt x="558" y="370"/>
                    </a:lnTo>
                    <a:lnTo>
                      <a:pt x="544" y="364"/>
                    </a:lnTo>
                    <a:lnTo>
                      <a:pt x="538" y="364"/>
                    </a:lnTo>
                    <a:lnTo>
                      <a:pt x="538" y="358"/>
                    </a:lnTo>
                    <a:lnTo>
                      <a:pt x="531" y="358"/>
                    </a:lnTo>
                    <a:lnTo>
                      <a:pt x="517" y="358"/>
                    </a:lnTo>
                    <a:lnTo>
                      <a:pt x="504" y="358"/>
                    </a:lnTo>
                    <a:lnTo>
                      <a:pt x="490" y="358"/>
                    </a:lnTo>
                    <a:lnTo>
                      <a:pt x="483" y="364"/>
                    </a:lnTo>
                    <a:lnTo>
                      <a:pt x="476" y="364"/>
                    </a:lnTo>
                    <a:lnTo>
                      <a:pt x="476" y="370"/>
                    </a:lnTo>
                    <a:lnTo>
                      <a:pt x="476" y="364"/>
                    </a:lnTo>
                    <a:lnTo>
                      <a:pt x="470" y="364"/>
                    </a:lnTo>
                    <a:lnTo>
                      <a:pt x="463" y="358"/>
                    </a:lnTo>
                    <a:lnTo>
                      <a:pt x="449" y="351"/>
                    </a:lnTo>
                    <a:lnTo>
                      <a:pt x="435" y="339"/>
                    </a:lnTo>
                    <a:lnTo>
                      <a:pt x="374" y="339"/>
                    </a:lnTo>
                    <a:lnTo>
                      <a:pt x="354" y="339"/>
                    </a:lnTo>
                    <a:lnTo>
                      <a:pt x="306" y="339"/>
                    </a:lnTo>
                    <a:lnTo>
                      <a:pt x="224" y="332"/>
                    </a:lnTo>
                    <a:lnTo>
                      <a:pt x="156" y="332"/>
                    </a:lnTo>
                    <a:lnTo>
                      <a:pt x="102" y="326"/>
                    </a:lnTo>
                    <a:lnTo>
                      <a:pt x="81" y="326"/>
                    </a:lnTo>
                    <a:lnTo>
                      <a:pt x="47" y="319"/>
                    </a:lnTo>
                    <a:lnTo>
                      <a:pt x="0" y="319"/>
                    </a:lnTo>
                    <a:lnTo>
                      <a:pt x="6" y="268"/>
                    </a:lnTo>
                    <a:lnTo>
                      <a:pt x="6" y="262"/>
                    </a:lnTo>
                    <a:lnTo>
                      <a:pt x="6" y="224"/>
                    </a:lnTo>
                    <a:lnTo>
                      <a:pt x="13" y="192"/>
                    </a:lnTo>
                    <a:lnTo>
                      <a:pt x="13" y="192"/>
                    </a:lnTo>
                    <a:lnTo>
                      <a:pt x="13" y="147"/>
                    </a:lnTo>
                    <a:lnTo>
                      <a:pt x="20" y="102"/>
                    </a:lnTo>
                    <a:lnTo>
                      <a:pt x="20" y="77"/>
                    </a:lnTo>
                    <a:lnTo>
                      <a:pt x="27" y="7"/>
                    </a:lnTo>
                    <a:lnTo>
                      <a:pt x="27" y="0"/>
                    </a:lnTo>
                    <a:lnTo>
                      <a:pt x="109" y="7"/>
                    </a:lnTo>
                    <a:lnTo>
                      <a:pt x="109" y="7"/>
                    </a:lnTo>
                    <a:lnTo>
                      <a:pt x="184" y="13"/>
                    </a:lnTo>
                    <a:lnTo>
                      <a:pt x="292" y="19"/>
                    </a:lnTo>
                    <a:lnTo>
                      <a:pt x="340" y="19"/>
                    </a:lnTo>
                    <a:lnTo>
                      <a:pt x="354" y="19"/>
                    </a:lnTo>
                    <a:lnTo>
                      <a:pt x="408" y="19"/>
                    </a:lnTo>
                    <a:lnTo>
                      <a:pt x="429" y="19"/>
                    </a:lnTo>
                    <a:lnTo>
                      <a:pt x="483" y="26"/>
                    </a:lnTo>
                    <a:lnTo>
                      <a:pt x="483" y="26"/>
                    </a:lnTo>
                    <a:lnTo>
                      <a:pt x="544" y="26"/>
                    </a:lnTo>
                    <a:lnTo>
                      <a:pt x="592" y="26"/>
                    </a:lnTo>
                    <a:lnTo>
                      <a:pt x="592" y="32"/>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86" name="Freeform 58"/>
              <p:cNvSpPr>
                <a:spLocks/>
              </p:cNvSpPr>
              <p:nvPr/>
            </p:nvSpPr>
            <p:spPr bwMode="auto">
              <a:xfrm>
                <a:off x="3926" y="1530"/>
                <a:ext cx="7" cy="19"/>
              </a:xfrm>
              <a:custGeom>
                <a:avLst/>
                <a:gdLst>
                  <a:gd name="T0" fmla="*/ 7 w 7"/>
                  <a:gd name="T1" fmla="*/ 19 h 19"/>
                  <a:gd name="T2" fmla="*/ 0 w 7"/>
                  <a:gd name="T3" fmla="*/ 19 h 19"/>
                  <a:gd name="T4" fmla="*/ 0 w 7"/>
                  <a:gd name="T5" fmla="*/ 0 h 19"/>
                  <a:gd name="T6" fmla="*/ 7 w 7"/>
                  <a:gd name="T7" fmla="*/ 0 h 19"/>
                  <a:gd name="T8" fmla="*/ 7 w 7"/>
                  <a:gd name="T9" fmla="*/ 13 h 19"/>
                  <a:gd name="T10" fmla="*/ 7 w 7"/>
                  <a:gd name="T11" fmla="*/ 19 h 19"/>
                </a:gdLst>
                <a:ahLst/>
                <a:cxnLst>
                  <a:cxn ang="0">
                    <a:pos x="T0" y="T1"/>
                  </a:cxn>
                  <a:cxn ang="0">
                    <a:pos x="T2" y="T3"/>
                  </a:cxn>
                  <a:cxn ang="0">
                    <a:pos x="T4" y="T5"/>
                  </a:cxn>
                  <a:cxn ang="0">
                    <a:pos x="T6" y="T7"/>
                  </a:cxn>
                  <a:cxn ang="0">
                    <a:pos x="T8" y="T9"/>
                  </a:cxn>
                  <a:cxn ang="0">
                    <a:pos x="T10" y="T11"/>
                  </a:cxn>
                </a:cxnLst>
                <a:rect l="0" t="0" r="r" b="b"/>
                <a:pathLst>
                  <a:path w="7" h="19">
                    <a:moveTo>
                      <a:pt x="7" y="19"/>
                    </a:moveTo>
                    <a:lnTo>
                      <a:pt x="0" y="19"/>
                    </a:lnTo>
                    <a:lnTo>
                      <a:pt x="0" y="0"/>
                    </a:lnTo>
                    <a:lnTo>
                      <a:pt x="7" y="0"/>
                    </a:lnTo>
                    <a:lnTo>
                      <a:pt x="7" y="13"/>
                    </a:lnTo>
                    <a:lnTo>
                      <a:pt x="7" y="19"/>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87" name="Freeform 59"/>
              <p:cNvSpPr>
                <a:spLocks/>
              </p:cNvSpPr>
              <p:nvPr/>
            </p:nvSpPr>
            <p:spPr bwMode="auto">
              <a:xfrm>
                <a:off x="3926" y="1530"/>
                <a:ext cx="7" cy="19"/>
              </a:xfrm>
              <a:custGeom>
                <a:avLst/>
                <a:gdLst>
                  <a:gd name="T0" fmla="*/ 0 w 7"/>
                  <a:gd name="T1" fmla="*/ 19 h 19"/>
                  <a:gd name="T2" fmla="*/ 0 w 7"/>
                  <a:gd name="T3" fmla="*/ 19 h 19"/>
                  <a:gd name="T4" fmla="*/ 0 w 7"/>
                  <a:gd name="T5" fmla="*/ 0 h 19"/>
                  <a:gd name="T6" fmla="*/ 7 w 7"/>
                  <a:gd name="T7" fmla="*/ 0 h 19"/>
                  <a:gd name="T8" fmla="*/ 7 w 7"/>
                  <a:gd name="T9" fmla="*/ 13 h 19"/>
                  <a:gd name="T10" fmla="*/ 7 w 7"/>
                  <a:gd name="T11" fmla="*/ 19 h 19"/>
                  <a:gd name="T12" fmla="*/ 0 w 7"/>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7" h="19">
                    <a:moveTo>
                      <a:pt x="0" y="19"/>
                    </a:moveTo>
                    <a:lnTo>
                      <a:pt x="0" y="19"/>
                    </a:lnTo>
                    <a:lnTo>
                      <a:pt x="0" y="0"/>
                    </a:lnTo>
                    <a:lnTo>
                      <a:pt x="7" y="0"/>
                    </a:lnTo>
                    <a:lnTo>
                      <a:pt x="7" y="13"/>
                    </a:lnTo>
                    <a:lnTo>
                      <a:pt x="7" y="19"/>
                    </a:lnTo>
                    <a:lnTo>
                      <a:pt x="0" y="19"/>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88" name="Freeform 60"/>
              <p:cNvSpPr>
                <a:spLocks/>
              </p:cNvSpPr>
              <p:nvPr/>
            </p:nvSpPr>
            <p:spPr bwMode="auto">
              <a:xfrm>
                <a:off x="1924" y="1569"/>
                <a:ext cx="599" cy="497"/>
              </a:xfrm>
              <a:custGeom>
                <a:avLst/>
                <a:gdLst>
                  <a:gd name="T0" fmla="*/ 54 w 599"/>
                  <a:gd name="T1" fmla="*/ 51 h 497"/>
                  <a:gd name="T2" fmla="*/ 61 w 599"/>
                  <a:gd name="T3" fmla="*/ 32 h 497"/>
                  <a:gd name="T4" fmla="*/ 68 w 599"/>
                  <a:gd name="T5" fmla="*/ 0 h 497"/>
                  <a:gd name="T6" fmla="*/ 143 w 599"/>
                  <a:gd name="T7" fmla="*/ 12 h 497"/>
                  <a:gd name="T8" fmla="*/ 163 w 599"/>
                  <a:gd name="T9" fmla="*/ 12 h 497"/>
                  <a:gd name="T10" fmla="*/ 252 w 599"/>
                  <a:gd name="T11" fmla="*/ 25 h 497"/>
                  <a:gd name="T12" fmla="*/ 279 w 599"/>
                  <a:gd name="T13" fmla="*/ 25 h 497"/>
                  <a:gd name="T14" fmla="*/ 306 w 599"/>
                  <a:gd name="T15" fmla="*/ 32 h 497"/>
                  <a:gd name="T16" fmla="*/ 429 w 599"/>
                  <a:gd name="T17" fmla="*/ 44 h 497"/>
                  <a:gd name="T18" fmla="*/ 449 w 599"/>
                  <a:gd name="T19" fmla="*/ 51 h 497"/>
                  <a:gd name="T20" fmla="*/ 517 w 599"/>
                  <a:gd name="T21" fmla="*/ 57 h 497"/>
                  <a:gd name="T22" fmla="*/ 524 w 599"/>
                  <a:gd name="T23" fmla="*/ 57 h 497"/>
                  <a:gd name="T24" fmla="*/ 599 w 599"/>
                  <a:gd name="T25" fmla="*/ 63 h 497"/>
                  <a:gd name="T26" fmla="*/ 592 w 599"/>
                  <a:gd name="T27" fmla="*/ 108 h 497"/>
                  <a:gd name="T28" fmla="*/ 592 w 599"/>
                  <a:gd name="T29" fmla="*/ 153 h 497"/>
                  <a:gd name="T30" fmla="*/ 592 w 599"/>
                  <a:gd name="T31" fmla="*/ 153 h 497"/>
                  <a:gd name="T32" fmla="*/ 585 w 599"/>
                  <a:gd name="T33" fmla="*/ 185 h 497"/>
                  <a:gd name="T34" fmla="*/ 585 w 599"/>
                  <a:gd name="T35" fmla="*/ 223 h 497"/>
                  <a:gd name="T36" fmla="*/ 585 w 599"/>
                  <a:gd name="T37" fmla="*/ 229 h 497"/>
                  <a:gd name="T38" fmla="*/ 579 w 599"/>
                  <a:gd name="T39" fmla="*/ 280 h 497"/>
                  <a:gd name="T40" fmla="*/ 579 w 599"/>
                  <a:gd name="T41" fmla="*/ 319 h 497"/>
                  <a:gd name="T42" fmla="*/ 572 w 599"/>
                  <a:gd name="T43" fmla="*/ 389 h 497"/>
                  <a:gd name="T44" fmla="*/ 565 w 599"/>
                  <a:gd name="T45" fmla="*/ 421 h 497"/>
                  <a:gd name="T46" fmla="*/ 565 w 599"/>
                  <a:gd name="T47" fmla="*/ 434 h 497"/>
                  <a:gd name="T48" fmla="*/ 565 w 599"/>
                  <a:gd name="T49" fmla="*/ 453 h 497"/>
                  <a:gd name="T50" fmla="*/ 558 w 599"/>
                  <a:gd name="T51" fmla="*/ 497 h 497"/>
                  <a:gd name="T52" fmla="*/ 490 w 599"/>
                  <a:gd name="T53" fmla="*/ 491 h 497"/>
                  <a:gd name="T54" fmla="*/ 463 w 599"/>
                  <a:gd name="T55" fmla="*/ 485 h 497"/>
                  <a:gd name="T56" fmla="*/ 388 w 599"/>
                  <a:gd name="T57" fmla="*/ 478 h 497"/>
                  <a:gd name="T58" fmla="*/ 374 w 599"/>
                  <a:gd name="T59" fmla="*/ 478 h 497"/>
                  <a:gd name="T60" fmla="*/ 333 w 599"/>
                  <a:gd name="T61" fmla="*/ 472 h 497"/>
                  <a:gd name="T62" fmla="*/ 299 w 599"/>
                  <a:gd name="T63" fmla="*/ 472 h 497"/>
                  <a:gd name="T64" fmla="*/ 245 w 599"/>
                  <a:gd name="T65" fmla="*/ 459 h 497"/>
                  <a:gd name="T66" fmla="*/ 156 w 599"/>
                  <a:gd name="T67" fmla="*/ 453 h 497"/>
                  <a:gd name="T68" fmla="*/ 81 w 599"/>
                  <a:gd name="T69" fmla="*/ 440 h 497"/>
                  <a:gd name="T70" fmla="*/ 75 w 599"/>
                  <a:gd name="T71" fmla="*/ 440 h 497"/>
                  <a:gd name="T72" fmla="*/ 0 w 599"/>
                  <a:gd name="T73" fmla="*/ 427 h 497"/>
                  <a:gd name="T74" fmla="*/ 0 w 599"/>
                  <a:gd name="T75" fmla="*/ 395 h 497"/>
                  <a:gd name="T76" fmla="*/ 7 w 599"/>
                  <a:gd name="T77" fmla="*/ 363 h 497"/>
                  <a:gd name="T78" fmla="*/ 13 w 599"/>
                  <a:gd name="T79" fmla="*/ 319 h 497"/>
                  <a:gd name="T80" fmla="*/ 20 w 599"/>
                  <a:gd name="T81" fmla="*/ 268 h 497"/>
                  <a:gd name="T82" fmla="*/ 34 w 599"/>
                  <a:gd name="T83" fmla="*/ 210 h 497"/>
                  <a:gd name="T84" fmla="*/ 34 w 599"/>
                  <a:gd name="T85" fmla="*/ 178 h 497"/>
                  <a:gd name="T86" fmla="*/ 41 w 599"/>
                  <a:gd name="T87" fmla="*/ 159 h 497"/>
                  <a:gd name="T88" fmla="*/ 47 w 599"/>
                  <a:gd name="T89" fmla="*/ 108 h 497"/>
                  <a:gd name="T90" fmla="*/ 54 w 599"/>
                  <a:gd name="T91" fmla="*/ 5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99" h="497">
                    <a:moveTo>
                      <a:pt x="54" y="51"/>
                    </a:moveTo>
                    <a:lnTo>
                      <a:pt x="61" y="32"/>
                    </a:lnTo>
                    <a:lnTo>
                      <a:pt x="68" y="0"/>
                    </a:lnTo>
                    <a:lnTo>
                      <a:pt x="143" y="12"/>
                    </a:lnTo>
                    <a:lnTo>
                      <a:pt x="163" y="12"/>
                    </a:lnTo>
                    <a:lnTo>
                      <a:pt x="252" y="25"/>
                    </a:lnTo>
                    <a:lnTo>
                      <a:pt x="279" y="25"/>
                    </a:lnTo>
                    <a:lnTo>
                      <a:pt x="306" y="32"/>
                    </a:lnTo>
                    <a:lnTo>
                      <a:pt x="429" y="44"/>
                    </a:lnTo>
                    <a:lnTo>
                      <a:pt x="449" y="51"/>
                    </a:lnTo>
                    <a:lnTo>
                      <a:pt x="517" y="57"/>
                    </a:lnTo>
                    <a:lnTo>
                      <a:pt x="524" y="57"/>
                    </a:lnTo>
                    <a:lnTo>
                      <a:pt x="599" y="63"/>
                    </a:lnTo>
                    <a:lnTo>
                      <a:pt x="592" y="108"/>
                    </a:lnTo>
                    <a:lnTo>
                      <a:pt x="592" y="153"/>
                    </a:lnTo>
                    <a:lnTo>
                      <a:pt x="592" y="153"/>
                    </a:lnTo>
                    <a:lnTo>
                      <a:pt x="585" y="185"/>
                    </a:lnTo>
                    <a:lnTo>
                      <a:pt x="585" y="223"/>
                    </a:lnTo>
                    <a:lnTo>
                      <a:pt x="585" y="229"/>
                    </a:lnTo>
                    <a:lnTo>
                      <a:pt x="579" y="280"/>
                    </a:lnTo>
                    <a:lnTo>
                      <a:pt x="579" y="319"/>
                    </a:lnTo>
                    <a:lnTo>
                      <a:pt x="572" y="389"/>
                    </a:lnTo>
                    <a:lnTo>
                      <a:pt x="565" y="421"/>
                    </a:lnTo>
                    <a:lnTo>
                      <a:pt x="565" y="434"/>
                    </a:lnTo>
                    <a:lnTo>
                      <a:pt x="565" y="453"/>
                    </a:lnTo>
                    <a:lnTo>
                      <a:pt x="558" y="497"/>
                    </a:lnTo>
                    <a:lnTo>
                      <a:pt x="490" y="491"/>
                    </a:lnTo>
                    <a:lnTo>
                      <a:pt x="463" y="485"/>
                    </a:lnTo>
                    <a:lnTo>
                      <a:pt x="388" y="478"/>
                    </a:lnTo>
                    <a:lnTo>
                      <a:pt x="374" y="478"/>
                    </a:lnTo>
                    <a:lnTo>
                      <a:pt x="333" y="472"/>
                    </a:lnTo>
                    <a:lnTo>
                      <a:pt x="299" y="472"/>
                    </a:lnTo>
                    <a:lnTo>
                      <a:pt x="245" y="459"/>
                    </a:lnTo>
                    <a:lnTo>
                      <a:pt x="156" y="453"/>
                    </a:lnTo>
                    <a:lnTo>
                      <a:pt x="81" y="440"/>
                    </a:lnTo>
                    <a:lnTo>
                      <a:pt x="75" y="440"/>
                    </a:lnTo>
                    <a:lnTo>
                      <a:pt x="0" y="427"/>
                    </a:lnTo>
                    <a:lnTo>
                      <a:pt x="0" y="395"/>
                    </a:lnTo>
                    <a:lnTo>
                      <a:pt x="7" y="363"/>
                    </a:lnTo>
                    <a:lnTo>
                      <a:pt x="13" y="319"/>
                    </a:lnTo>
                    <a:lnTo>
                      <a:pt x="20" y="268"/>
                    </a:lnTo>
                    <a:lnTo>
                      <a:pt x="34" y="210"/>
                    </a:lnTo>
                    <a:lnTo>
                      <a:pt x="34" y="178"/>
                    </a:lnTo>
                    <a:lnTo>
                      <a:pt x="41" y="159"/>
                    </a:lnTo>
                    <a:lnTo>
                      <a:pt x="47" y="108"/>
                    </a:lnTo>
                    <a:lnTo>
                      <a:pt x="54" y="51"/>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89" name="Freeform 61"/>
              <p:cNvSpPr>
                <a:spLocks/>
              </p:cNvSpPr>
              <p:nvPr/>
            </p:nvSpPr>
            <p:spPr bwMode="auto">
              <a:xfrm>
                <a:off x="1924" y="1569"/>
                <a:ext cx="599" cy="497"/>
              </a:xfrm>
              <a:custGeom>
                <a:avLst/>
                <a:gdLst>
                  <a:gd name="T0" fmla="*/ 54 w 599"/>
                  <a:gd name="T1" fmla="*/ 51 h 497"/>
                  <a:gd name="T2" fmla="*/ 61 w 599"/>
                  <a:gd name="T3" fmla="*/ 32 h 497"/>
                  <a:gd name="T4" fmla="*/ 68 w 599"/>
                  <a:gd name="T5" fmla="*/ 0 h 497"/>
                  <a:gd name="T6" fmla="*/ 143 w 599"/>
                  <a:gd name="T7" fmla="*/ 12 h 497"/>
                  <a:gd name="T8" fmla="*/ 163 w 599"/>
                  <a:gd name="T9" fmla="*/ 12 h 497"/>
                  <a:gd name="T10" fmla="*/ 252 w 599"/>
                  <a:gd name="T11" fmla="*/ 25 h 497"/>
                  <a:gd name="T12" fmla="*/ 279 w 599"/>
                  <a:gd name="T13" fmla="*/ 25 h 497"/>
                  <a:gd name="T14" fmla="*/ 306 w 599"/>
                  <a:gd name="T15" fmla="*/ 32 h 497"/>
                  <a:gd name="T16" fmla="*/ 429 w 599"/>
                  <a:gd name="T17" fmla="*/ 44 h 497"/>
                  <a:gd name="T18" fmla="*/ 449 w 599"/>
                  <a:gd name="T19" fmla="*/ 51 h 497"/>
                  <a:gd name="T20" fmla="*/ 517 w 599"/>
                  <a:gd name="T21" fmla="*/ 57 h 497"/>
                  <a:gd name="T22" fmla="*/ 524 w 599"/>
                  <a:gd name="T23" fmla="*/ 57 h 497"/>
                  <a:gd name="T24" fmla="*/ 599 w 599"/>
                  <a:gd name="T25" fmla="*/ 63 h 497"/>
                  <a:gd name="T26" fmla="*/ 592 w 599"/>
                  <a:gd name="T27" fmla="*/ 108 h 497"/>
                  <a:gd name="T28" fmla="*/ 592 w 599"/>
                  <a:gd name="T29" fmla="*/ 153 h 497"/>
                  <a:gd name="T30" fmla="*/ 592 w 599"/>
                  <a:gd name="T31" fmla="*/ 153 h 497"/>
                  <a:gd name="T32" fmla="*/ 585 w 599"/>
                  <a:gd name="T33" fmla="*/ 185 h 497"/>
                  <a:gd name="T34" fmla="*/ 585 w 599"/>
                  <a:gd name="T35" fmla="*/ 223 h 497"/>
                  <a:gd name="T36" fmla="*/ 585 w 599"/>
                  <a:gd name="T37" fmla="*/ 229 h 497"/>
                  <a:gd name="T38" fmla="*/ 579 w 599"/>
                  <a:gd name="T39" fmla="*/ 280 h 497"/>
                  <a:gd name="T40" fmla="*/ 579 w 599"/>
                  <a:gd name="T41" fmla="*/ 319 h 497"/>
                  <a:gd name="T42" fmla="*/ 572 w 599"/>
                  <a:gd name="T43" fmla="*/ 389 h 497"/>
                  <a:gd name="T44" fmla="*/ 565 w 599"/>
                  <a:gd name="T45" fmla="*/ 421 h 497"/>
                  <a:gd name="T46" fmla="*/ 565 w 599"/>
                  <a:gd name="T47" fmla="*/ 434 h 497"/>
                  <a:gd name="T48" fmla="*/ 565 w 599"/>
                  <a:gd name="T49" fmla="*/ 453 h 497"/>
                  <a:gd name="T50" fmla="*/ 558 w 599"/>
                  <a:gd name="T51" fmla="*/ 497 h 497"/>
                  <a:gd name="T52" fmla="*/ 490 w 599"/>
                  <a:gd name="T53" fmla="*/ 491 h 497"/>
                  <a:gd name="T54" fmla="*/ 463 w 599"/>
                  <a:gd name="T55" fmla="*/ 485 h 497"/>
                  <a:gd name="T56" fmla="*/ 388 w 599"/>
                  <a:gd name="T57" fmla="*/ 478 h 497"/>
                  <a:gd name="T58" fmla="*/ 374 w 599"/>
                  <a:gd name="T59" fmla="*/ 478 h 497"/>
                  <a:gd name="T60" fmla="*/ 333 w 599"/>
                  <a:gd name="T61" fmla="*/ 472 h 497"/>
                  <a:gd name="T62" fmla="*/ 299 w 599"/>
                  <a:gd name="T63" fmla="*/ 472 h 497"/>
                  <a:gd name="T64" fmla="*/ 245 w 599"/>
                  <a:gd name="T65" fmla="*/ 459 h 497"/>
                  <a:gd name="T66" fmla="*/ 156 w 599"/>
                  <a:gd name="T67" fmla="*/ 453 h 497"/>
                  <a:gd name="T68" fmla="*/ 81 w 599"/>
                  <a:gd name="T69" fmla="*/ 440 h 497"/>
                  <a:gd name="T70" fmla="*/ 75 w 599"/>
                  <a:gd name="T71" fmla="*/ 440 h 497"/>
                  <a:gd name="T72" fmla="*/ 0 w 599"/>
                  <a:gd name="T73" fmla="*/ 427 h 497"/>
                  <a:gd name="T74" fmla="*/ 0 w 599"/>
                  <a:gd name="T75" fmla="*/ 395 h 497"/>
                  <a:gd name="T76" fmla="*/ 7 w 599"/>
                  <a:gd name="T77" fmla="*/ 363 h 497"/>
                  <a:gd name="T78" fmla="*/ 13 w 599"/>
                  <a:gd name="T79" fmla="*/ 319 h 497"/>
                  <a:gd name="T80" fmla="*/ 20 w 599"/>
                  <a:gd name="T81" fmla="*/ 268 h 497"/>
                  <a:gd name="T82" fmla="*/ 34 w 599"/>
                  <a:gd name="T83" fmla="*/ 210 h 497"/>
                  <a:gd name="T84" fmla="*/ 34 w 599"/>
                  <a:gd name="T85" fmla="*/ 178 h 497"/>
                  <a:gd name="T86" fmla="*/ 41 w 599"/>
                  <a:gd name="T87" fmla="*/ 159 h 497"/>
                  <a:gd name="T88" fmla="*/ 47 w 599"/>
                  <a:gd name="T89" fmla="*/ 108 h 497"/>
                  <a:gd name="T90" fmla="*/ 54 w 599"/>
                  <a:gd name="T91" fmla="*/ 5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99" h="497">
                    <a:moveTo>
                      <a:pt x="54" y="51"/>
                    </a:moveTo>
                    <a:lnTo>
                      <a:pt x="61" y="32"/>
                    </a:lnTo>
                    <a:lnTo>
                      <a:pt x="68" y="0"/>
                    </a:lnTo>
                    <a:lnTo>
                      <a:pt x="143" y="12"/>
                    </a:lnTo>
                    <a:lnTo>
                      <a:pt x="163" y="12"/>
                    </a:lnTo>
                    <a:lnTo>
                      <a:pt x="252" y="25"/>
                    </a:lnTo>
                    <a:lnTo>
                      <a:pt x="279" y="25"/>
                    </a:lnTo>
                    <a:lnTo>
                      <a:pt x="306" y="32"/>
                    </a:lnTo>
                    <a:lnTo>
                      <a:pt x="429" y="44"/>
                    </a:lnTo>
                    <a:lnTo>
                      <a:pt x="449" y="51"/>
                    </a:lnTo>
                    <a:lnTo>
                      <a:pt x="517" y="57"/>
                    </a:lnTo>
                    <a:lnTo>
                      <a:pt x="524" y="57"/>
                    </a:lnTo>
                    <a:lnTo>
                      <a:pt x="599" y="63"/>
                    </a:lnTo>
                    <a:lnTo>
                      <a:pt x="592" y="108"/>
                    </a:lnTo>
                    <a:lnTo>
                      <a:pt x="592" y="153"/>
                    </a:lnTo>
                    <a:lnTo>
                      <a:pt x="592" y="153"/>
                    </a:lnTo>
                    <a:lnTo>
                      <a:pt x="585" y="185"/>
                    </a:lnTo>
                    <a:lnTo>
                      <a:pt x="585" y="223"/>
                    </a:lnTo>
                    <a:lnTo>
                      <a:pt x="585" y="229"/>
                    </a:lnTo>
                    <a:lnTo>
                      <a:pt x="579" y="280"/>
                    </a:lnTo>
                    <a:lnTo>
                      <a:pt x="579" y="319"/>
                    </a:lnTo>
                    <a:lnTo>
                      <a:pt x="572" y="389"/>
                    </a:lnTo>
                    <a:lnTo>
                      <a:pt x="565" y="421"/>
                    </a:lnTo>
                    <a:lnTo>
                      <a:pt x="565" y="434"/>
                    </a:lnTo>
                    <a:lnTo>
                      <a:pt x="565" y="453"/>
                    </a:lnTo>
                    <a:lnTo>
                      <a:pt x="558" y="497"/>
                    </a:lnTo>
                    <a:lnTo>
                      <a:pt x="490" y="491"/>
                    </a:lnTo>
                    <a:lnTo>
                      <a:pt x="463" y="485"/>
                    </a:lnTo>
                    <a:lnTo>
                      <a:pt x="388" y="478"/>
                    </a:lnTo>
                    <a:lnTo>
                      <a:pt x="374" y="478"/>
                    </a:lnTo>
                    <a:lnTo>
                      <a:pt x="333" y="472"/>
                    </a:lnTo>
                    <a:lnTo>
                      <a:pt x="299" y="472"/>
                    </a:lnTo>
                    <a:lnTo>
                      <a:pt x="245" y="459"/>
                    </a:lnTo>
                    <a:lnTo>
                      <a:pt x="156" y="453"/>
                    </a:lnTo>
                    <a:lnTo>
                      <a:pt x="81" y="440"/>
                    </a:lnTo>
                    <a:lnTo>
                      <a:pt x="75" y="440"/>
                    </a:lnTo>
                    <a:lnTo>
                      <a:pt x="0" y="427"/>
                    </a:lnTo>
                    <a:lnTo>
                      <a:pt x="0" y="395"/>
                    </a:lnTo>
                    <a:lnTo>
                      <a:pt x="7" y="363"/>
                    </a:lnTo>
                    <a:lnTo>
                      <a:pt x="13" y="319"/>
                    </a:lnTo>
                    <a:lnTo>
                      <a:pt x="20" y="268"/>
                    </a:lnTo>
                    <a:lnTo>
                      <a:pt x="34" y="210"/>
                    </a:lnTo>
                    <a:lnTo>
                      <a:pt x="34" y="178"/>
                    </a:lnTo>
                    <a:lnTo>
                      <a:pt x="41" y="159"/>
                    </a:lnTo>
                    <a:lnTo>
                      <a:pt x="47" y="108"/>
                    </a:lnTo>
                    <a:lnTo>
                      <a:pt x="54" y="51"/>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90" name="Freeform 62"/>
              <p:cNvSpPr>
                <a:spLocks/>
              </p:cNvSpPr>
              <p:nvPr/>
            </p:nvSpPr>
            <p:spPr bwMode="auto">
              <a:xfrm>
                <a:off x="3797" y="1594"/>
                <a:ext cx="27" cy="58"/>
              </a:xfrm>
              <a:custGeom>
                <a:avLst/>
                <a:gdLst>
                  <a:gd name="T0" fmla="*/ 6 w 27"/>
                  <a:gd name="T1" fmla="*/ 58 h 58"/>
                  <a:gd name="T2" fmla="*/ 0 w 27"/>
                  <a:gd name="T3" fmla="*/ 45 h 58"/>
                  <a:gd name="T4" fmla="*/ 20 w 27"/>
                  <a:gd name="T5" fmla="*/ 0 h 58"/>
                  <a:gd name="T6" fmla="*/ 27 w 27"/>
                  <a:gd name="T7" fmla="*/ 7 h 58"/>
                  <a:gd name="T8" fmla="*/ 6 w 27"/>
                  <a:gd name="T9" fmla="*/ 58 h 58"/>
                </a:gdLst>
                <a:ahLst/>
                <a:cxnLst>
                  <a:cxn ang="0">
                    <a:pos x="T0" y="T1"/>
                  </a:cxn>
                  <a:cxn ang="0">
                    <a:pos x="T2" y="T3"/>
                  </a:cxn>
                  <a:cxn ang="0">
                    <a:pos x="T4" y="T5"/>
                  </a:cxn>
                  <a:cxn ang="0">
                    <a:pos x="T6" y="T7"/>
                  </a:cxn>
                  <a:cxn ang="0">
                    <a:pos x="T8" y="T9"/>
                  </a:cxn>
                </a:cxnLst>
                <a:rect l="0" t="0" r="r" b="b"/>
                <a:pathLst>
                  <a:path w="27" h="58">
                    <a:moveTo>
                      <a:pt x="6" y="58"/>
                    </a:moveTo>
                    <a:lnTo>
                      <a:pt x="0" y="45"/>
                    </a:lnTo>
                    <a:lnTo>
                      <a:pt x="20" y="0"/>
                    </a:lnTo>
                    <a:lnTo>
                      <a:pt x="27" y="7"/>
                    </a:lnTo>
                    <a:lnTo>
                      <a:pt x="6" y="58"/>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91" name="Freeform 63"/>
              <p:cNvSpPr>
                <a:spLocks/>
              </p:cNvSpPr>
              <p:nvPr/>
            </p:nvSpPr>
            <p:spPr bwMode="auto">
              <a:xfrm>
                <a:off x="3797" y="1594"/>
                <a:ext cx="27" cy="58"/>
              </a:xfrm>
              <a:custGeom>
                <a:avLst/>
                <a:gdLst>
                  <a:gd name="T0" fmla="*/ 6 w 27"/>
                  <a:gd name="T1" fmla="*/ 51 h 58"/>
                  <a:gd name="T2" fmla="*/ 0 w 27"/>
                  <a:gd name="T3" fmla="*/ 45 h 58"/>
                  <a:gd name="T4" fmla="*/ 20 w 27"/>
                  <a:gd name="T5" fmla="*/ 0 h 58"/>
                  <a:gd name="T6" fmla="*/ 27 w 27"/>
                  <a:gd name="T7" fmla="*/ 7 h 58"/>
                  <a:gd name="T8" fmla="*/ 6 w 27"/>
                  <a:gd name="T9" fmla="*/ 58 h 58"/>
                  <a:gd name="T10" fmla="*/ 6 w 27"/>
                  <a:gd name="T11" fmla="*/ 51 h 58"/>
                </a:gdLst>
                <a:ahLst/>
                <a:cxnLst>
                  <a:cxn ang="0">
                    <a:pos x="T0" y="T1"/>
                  </a:cxn>
                  <a:cxn ang="0">
                    <a:pos x="T2" y="T3"/>
                  </a:cxn>
                  <a:cxn ang="0">
                    <a:pos x="T4" y="T5"/>
                  </a:cxn>
                  <a:cxn ang="0">
                    <a:pos x="T6" y="T7"/>
                  </a:cxn>
                  <a:cxn ang="0">
                    <a:pos x="T8" y="T9"/>
                  </a:cxn>
                  <a:cxn ang="0">
                    <a:pos x="T10" y="T11"/>
                  </a:cxn>
                </a:cxnLst>
                <a:rect l="0" t="0" r="r" b="b"/>
                <a:pathLst>
                  <a:path w="27" h="58">
                    <a:moveTo>
                      <a:pt x="6" y="51"/>
                    </a:moveTo>
                    <a:lnTo>
                      <a:pt x="0" y="45"/>
                    </a:lnTo>
                    <a:lnTo>
                      <a:pt x="20" y="0"/>
                    </a:lnTo>
                    <a:lnTo>
                      <a:pt x="27" y="7"/>
                    </a:lnTo>
                    <a:lnTo>
                      <a:pt x="6" y="58"/>
                    </a:lnTo>
                    <a:lnTo>
                      <a:pt x="6" y="51"/>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92" name="Freeform 64"/>
              <p:cNvSpPr>
                <a:spLocks/>
              </p:cNvSpPr>
              <p:nvPr/>
            </p:nvSpPr>
            <p:spPr bwMode="auto">
              <a:xfrm>
                <a:off x="4920" y="1626"/>
                <a:ext cx="286" cy="153"/>
              </a:xfrm>
              <a:custGeom>
                <a:avLst/>
                <a:gdLst>
                  <a:gd name="T0" fmla="*/ 184 w 286"/>
                  <a:gd name="T1" fmla="*/ 6 h 153"/>
                  <a:gd name="T2" fmla="*/ 198 w 286"/>
                  <a:gd name="T3" fmla="*/ 19 h 153"/>
                  <a:gd name="T4" fmla="*/ 211 w 286"/>
                  <a:gd name="T5" fmla="*/ 19 h 153"/>
                  <a:gd name="T6" fmla="*/ 191 w 286"/>
                  <a:gd name="T7" fmla="*/ 38 h 153"/>
                  <a:gd name="T8" fmla="*/ 184 w 286"/>
                  <a:gd name="T9" fmla="*/ 64 h 153"/>
                  <a:gd name="T10" fmla="*/ 191 w 286"/>
                  <a:gd name="T11" fmla="*/ 64 h 153"/>
                  <a:gd name="T12" fmla="*/ 211 w 286"/>
                  <a:gd name="T13" fmla="*/ 70 h 153"/>
                  <a:gd name="T14" fmla="*/ 239 w 286"/>
                  <a:gd name="T15" fmla="*/ 102 h 153"/>
                  <a:gd name="T16" fmla="*/ 252 w 286"/>
                  <a:gd name="T17" fmla="*/ 109 h 153"/>
                  <a:gd name="T18" fmla="*/ 266 w 286"/>
                  <a:gd name="T19" fmla="*/ 109 h 153"/>
                  <a:gd name="T20" fmla="*/ 279 w 286"/>
                  <a:gd name="T21" fmla="*/ 96 h 153"/>
                  <a:gd name="T22" fmla="*/ 259 w 286"/>
                  <a:gd name="T23" fmla="*/ 77 h 153"/>
                  <a:gd name="T24" fmla="*/ 266 w 286"/>
                  <a:gd name="T25" fmla="*/ 77 h 153"/>
                  <a:gd name="T26" fmla="*/ 279 w 286"/>
                  <a:gd name="T27" fmla="*/ 89 h 153"/>
                  <a:gd name="T28" fmla="*/ 286 w 286"/>
                  <a:gd name="T29" fmla="*/ 102 h 153"/>
                  <a:gd name="T30" fmla="*/ 286 w 286"/>
                  <a:gd name="T31" fmla="*/ 109 h 153"/>
                  <a:gd name="T32" fmla="*/ 259 w 286"/>
                  <a:gd name="T33" fmla="*/ 115 h 153"/>
                  <a:gd name="T34" fmla="*/ 245 w 286"/>
                  <a:gd name="T35" fmla="*/ 128 h 153"/>
                  <a:gd name="T36" fmla="*/ 232 w 286"/>
                  <a:gd name="T37" fmla="*/ 115 h 153"/>
                  <a:gd name="T38" fmla="*/ 225 w 286"/>
                  <a:gd name="T39" fmla="*/ 134 h 153"/>
                  <a:gd name="T40" fmla="*/ 218 w 286"/>
                  <a:gd name="T41" fmla="*/ 134 h 153"/>
                  <a:gd name="T42" fmla="*/ 211 w 286"/>
                  <a:gd name="T43" fmla="*/ 128 h 153"/>
                  <a:gd name="T44" fmla="*/ 211 w 286"/>
                  <a:gd name="T45" fmla="*/ 153 h 153"/>
                  <a:gd name="T46" fmla="*/ 205 w 286"/>
                  <a:gd name="T47" fmla="*/ 140 h 153"/>
                  <a:gd name="T48" fmla="*/ 198 w 286"/>
                  <a:gd name="T49" fmla="*/ 134 h 153"/>
                  <a:gd name="T50" fmla="*/ 184 w 286"/>
                  <a:gd name="T51" fmla="*/ 128 h 153"/>
                  <a:gd name="T52" fmla="*/ 177 w 286"/>
                  <a:gd name="T53" fmla="*/ 115 h 153"/>
                  <a:gd name="T54" fmla="*/ 171 w 286"/>
                  <a:gd name="T55" fmla="*/ 109 h 153"/>
                  <a:gd name="T56" fmla="*/ 157 w 286"/>
                  <a:gd name="T57" fmla="*/ 102 h 153"/>
                  <a:gd name="T58" fmla="*/ 136 w 286"/>
                  <a:gd name="T59" fmla="*/ 109 h 153"/>
                  <a:gd name="T60" fmla="*/ 109 w 286"/>
                  <a:gd name="T61" fmla="*/ 115 h 153"/>
                  <a:gd name="T62" fmla="*/ 62 w 286"/>
                  <a:gd name="T63" fmla="*/ 128 h 153"/>
                  <a:gd name="T64" fmla="*/ 55 w 286"/>
                  <a:gd name="T65" fmla="*/ 134 h 153"/>
                  <a:gd name="T66" fmla="*/ 41 w 286"/>
                  <a:gd name="T67" fmla="*/ 134 h 153"/>
                  <a:gd name="T68" fmla="*/ 0 w 286"/>
                  <a:gd name="T69" fmla="*/ 140 h 153"/>
                  <a:gd name="T70" fmla="*/ 0 w 286"/>
                  <a:gd name="T71" fmla="*/ 89 h 153"/>
                  <a:gd name="T72" fmla="*/ 21 w 286"/>
                  <a:gd name="T73" fmla="*/ 57 h 153"/>
                  <a:gd name="T74" fmla="*/ 62 w 286"/>
                  <a:gd name="T75" fmla="*/ 51 h 153"/>
                  <a:gd name="T76" fmla="*/ 109 w 286"/>
                  <a:gd name="T77" fmla="*/ 38 h 153"/>
                  <a:gd name="T78" fmla="*/ 157 w 286"/>
                  <a:gd name="T79" fmla="*/ 26 h 153"/>
                  <a:gd name="T80" fmla="*/ 157 w 286"/>
                  <a:gd name="T81" fmla="*/ 19 h 153"/>
                  <a:gd name="T82" fmla="*/ 164 w 286"/>
                  <a:gd name="T83" fmla="*/ 13 h 153"/>
                  <a:gd name="T84" fmla="*/ 171 w 286"/>
                  <a:gd name="T85" fmla="*/ 1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6" h="153">
                    <a:moveTo>
                      <a:pt x="184" y="0"/>
                    </a:moveTo>
                    <a:lnTo>
                      <a:pt x="184" y="6"/>
                    </a:lnTo>
                    <a:lnTo>
                      <a:pt x="184" y="13"/>
                    </a:lnTo>
                    <a:lnTo>
                      <a:pt x="198" y="19"/>
                    </a:lnTo>
                    <a:lnTo>
                      <a:pt x="211" y="19"/>
                    </a:lnTo>
                    <a:lnTo>
                      <a:pt x="211" y="19"/>
                    </a:lnTo>
                    <a:lnTo>
                      <a:pt x="205" y="26"/>
                    </a:lnTo>
                    <a:lnTo>
                      <a:pt x="191" y="38"/>
                    </a:lnTo>
                    <a:lnTo>
                      <a:pt x="191" y="51"/>
                    </a:lnTo>
                    <a:lnTo>
                      <a:pt x="184" y="64"/>
                    </a:lnTo>
                    <a:lnTo>
                      <a:pt x="184" y="64"/>
                    </a:lnTo>
                    <a:lnTo>
                      <a:pt x="191" y="64"/>
                    </a:lnTo>
                    <a:lnTo>
                      <a:pt x="205" y="64"/>
                    </a:lnTo>
                    <a:lnTo>
                      <a:pt x="211" y="70"/>
                    </a:lnTo>
                    <a:lnTo>
                      <a:pt x="225" y="77"/>
                    </a:lnTo>
                    <a:lnTo>
                      <a:pt x="239" y="102"/>
                    </a:lnTo>
                    <a:lnTo>
                      <a:pt x="239" y="102"/>
                    </a:lnTo>
                    <a:lnTo>
                      <a:pt x="252" y="109"/>
                    </a:lnTo>
                    <a:lnTo>
                      <a:pt x="266" y="109"/>
                    </a:lnTo>
                    <a:lnTo>
                      <a:pt x="266" y="109"/>
                    </a:lnTo>
                    <a:lnTo>
                      <a:pt x="273" y="102"/>
                    </a:lnTo>
                    <a:lnTo>
                      <a:pt x="279" y="96"/>
                    </a:lnTo>
                    <a:lnTo>
                      <a:pt x="266" y="83"/>
                    </a:lnTo>
                    <a:lnTo>
                      <a:pt x="259" y="77"/>
                    </a:lnTo>
                    <a:lnTo>
                      <a:pt x="252" y="70"/>
                    </a:lnTo>
                    <a:lnTo>
                      <a:pt x="266" y="77"/>
                    </a:lnTo>
                    <a:lnTo>
                      <a:pt x="273" y="77"/>
                    </a:lnTo>
                    <a:lnTo>
                      <a:pt x="279" y="89"/>
                    </a:lnTo>
                    <a:lnTo>
                      <a:pt x="286" y="102"/>
                    </a:lnTo>
                    <a:lnTo>
                      <a:pt x="286" y="102"/>
                    </a:lnTo>
                    <a:lnTo>
                      <a:pt x="286" y="109"/>
                    </a:lnTo>
                    <a:lnTo>
                      <a:pt x="286" y="109"/>
                    </a:lnTo>
                    <a:lnTo>
                      <a:pt x="279" y="109"/>
                    </a:lnTo>
                    <a:lnTo>
                      <a:pt x="259" y="115"/>
                    </a:lnTo>
                    <a:lnTo>
                      <a:pt x="252" y="121"/>
                    </a:lnTo>
                    <a:lnTo>
                      <a:pt x="245" y="128"/>
                    </a:lnTo>
                    <a:lnTo>
                      <a:pt x="239" y="140"/>
                    </a:lnTo>
                    <a:lnTo>
                      <a:pt x="232" y="115"/>
                    </a:lnTo>
                    <a:lnTo>
                      <a:pt x="232" y="121"/>
                    </a:lnTo>
                    <a:lnTo>
                      <a:pt x="225" y="134"/>
                    </a:lnTo>
                    <a:lnTo>
                      <a:pt x="218" y="134"/>
                    </a:lnTo>
                    <a:lnTo>
                      <a:pt x="218" y="134"/>
                    </a:lnTo>
                    <a:lnTo>
                      <a:pt x="218" y="134"/>
                    </a:lnTo>
                    <a:lnTo>
                      <a:pt x="211" y="128"/>
                    </a:lnTo>
                    <a:lnTo>
                      <a:pt x="211" y="128"/>
                    </a:lnTo>
                    <a:lnTo>
                      <a:pt x="211" y="153"/>
                    </a:lnTo>
                    <a:lnTo>
                      <a:pt x="205" y="140"/>
                    </a:lnTo>
                    <a:lnTo>
                      <a:pt x="205" y="140"/>
                    </a:lnTo>
                    <a:lnTo>
                      <a:pt x="198" y="147"/>
                    </a:lnTo>
                    <a:lnTo>
                      <a:pt x="198" y="134"/>
                    </a:lnTo>
                    <a:lnTo>
                      <a:pt x="191" y="134"/>
                    </a:lnTo>
                    <a:lnTo>
                      <a:pt x="184" y="128"/>
                    </a:lnTo>
                    <a:lnTo>
                      <a:pt x="177" y="128"/>
                    </a:lnTo>
                    <a:lnTo>
                      <a:pt x="177" y="115"/>
                    </a:lnTo>
                    <a:lnTo>
                      <a:pt x="171" y="115"/>
                    </a:lnTo>
                    <a:lnTo>
                      <a:pt x="171" y="109"/>
                    </a:lnTo>
                    <a:lnTo>
                      <a:pt x="171" y="102"/>
                    </a:lnTo>
                    <a:lnTo>
                      <a:pt x="157" y="102"/>
                    </a:lnTo>
                    <a:lnTo>
                      <a:pt x="136" y="109"/>
                    </a:lnTo>
                    <a:lnTo>
                      <a:pt x="136" y="109"/>
                    </a:lnTo>
                    <a:lnTo>
                      <a:pt x="109" y="115"/>
                    </a:lnTo>
                    <a:lnTo>
                      <a:pt x="109" y="115"/>
                    </a:lnTo>
                    <a:lnTo>
                      <a:pt x="82" y="121"/>
                    </a:lnTo>
                    <a:lnTo>
                      <a:pt x="62" y="128"/>
                    </a:lnTo>
                    <a:lnTo>
                      <a:pt x="62" y="134"/>
                    </a:lnTo>
                    <a:lnTo>
                      <a:pt x="55" y="134"/>
                    </a:lnTo>
                    <a:lnTo>
                      <a:pt x="55" y="128"/>
                    </a:lnTo>
                    <a:lnTo>
                      <a:pt x="41" y="134"/>
                    </a:lnTo>
                    <a:lnTo>
                      <a:pt x="34" y="134"/>
                    </a:lnTo>
                    <a:lnTo>
                      <a:pt x="0" y="140"/>
                    </a:lnTo>
                    <a:lnTo>
                      <a:pt x="0" y="134"/>
                    </a:lnTo>
                    <a:lnTo>
                      <a:pt x="0" y="89"/>
                    </a:lnTo>
                    <a:lnTo>
                      <a:pt x="0" y="64"/>
                    </a:lnTo>
                    <a:lnTo>
                      <a:pt x="21" y="57"/>
                    </a:lnTo>
                    <a:lnTo>
                      <a:pt x="28" y="57"/>
                    </a:lnTo>
                    <a:lnTo>
                      <a:pt x="62" y="51"/>
                    </a:lnTo>
                    <a:lnTo>
                      <a:pt x="82" y="45"/>
                    </a:lnTo>
                    <a:lnTo>
                      <a:pt x="109" y="38"/>
                    </a:lnTo>
                    <a:lnTo>
                      <a:pt x="109" y="38"/>
                    </a:lnTo>
                    <a:lnTo>
                      <a:pt x="157" y="26"/>
                    </a:lnTo>
                    <a:lnTo>
                      <a:pt x="157" y="26"/>
                    </a:lnTo>
                    <a:lnTo>
                      <a:pt x="157" y="19"/>
                    </a:lnTo>
                    <a:lnTo>
                      <a:pt x="164" y="19"/>
                    </a:lnTo>
                    <a:lnTo>
                      <a:pt x="164" y="13"/>
                    </a:lnTo>
                    <a:lnTo>
                      <a:pt x="164" y="13"/>
                    </a:lnTo>
                    <a:lnTo>
                      <a:pt x="171" y="13"/>
                    </a:lnTo>
                    <a:lnTo>
                      <a:pt x="184" y="0"/>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93" name="Freeform 65"/>
              <p:cNvSpPr>
                <a:spLocks/>
              </p:cNvSpPr>
              <p:nvPr/>
            </p:nvSpPr>
            <p:spPr bwMode="auto">
              <a:xfrm>
                <a:off x="4920" y="1626"/>
                <a:ext cx="286" cy="153"/>
              </a:xfrm>
              <a:custGeom>
                <a:avLst/>
                <a:gdLst>
                  <a:gd name="T0" fmla="*/ 184 w 286"/>
                  <a:gd name="T1" fmla="*/ 6 h 153"/>
                  <a:gd name="T2" fmla="*/ 198 w 286"/>
                  <a:gd name="T3" fmla="*/ 19 h 153"/>
                  <a:gd name="T4" fmla="*/ 211 w 286"/>
                  <a:gd name="T5" fmla="*/ 19 h 153"/>
                  <a:gd name="T6" fmla="*/ 191 w 286"/>
                  <a:gd name="T7" fmla="*/ 38 h 153"/>
                  <a:gd name="T8" fmla="*/ 184 w 286"/>
                  <a:gd name="T9" fmla="*/ 64 h 153"/>
                  <a:gd name="T10" fmla="*/ 191 w 286"/>
                  <a:gd name="T11" fmla="*/ 64 h 153"/>
                  <a:gd name="T12" fmla="*/ 211 w 286"/>
                  <a:gd name="T13" fmla="*/ 70 h 153"/>
                  <a:gd name="T14" fmla="*/ 239 w 286"/>
                  <a:gd name="T15" fmla="*/ 102 h 153"/>
                  <a:gd name="T16" fmla="*/ 252 w 286"/>
                  <a:gd name="T17" fmla="*/ 109 h 153"/>
                  <a:gd name="T18" fmla="*/ 266 w 286"/>
                  <a:gd name="T19" fmla="*/ 109 h 153"/>
                  <a:gd name="T20" fmla="*/ 279 w 286"/>
                  <a:gd name="T21" fmla="*/ 96 h 153"/>
                  <a:gd name="T22" fmla="*/ 259 w 286"/>
                  <a:gd name="T23" fmla="*/ 77 h 153"/>
                  <a:gd name="T24" fmla="*/ 266 w 286"/>
                  <a:gd name="T25" fmla="*/ 77 h 153"/>
                  <a:gd name="T26" fmla="*/ 279 w 286"/>
                  <a:gd name="T27" fmla="*/ 89 h 153"/>
                  <a:gd name="T28" fmla="*/ 286 w 286"/>
                  <a:gd name="T29" fmla="*/ 102 h 153"/>
                  <a:gd name="T30" fmla="*/ 286 w 286"/>
                  <a:gd name="T31" fmla="*/ 109 h 153"/>
                  <a:gd name="T32" fmla="*/ 259 w 286"/>
                  <a:gd name="T33" fmla="*/ 115 h 153"/>
                  <a:gd name="T34" fmla="*/ 245 w 286"/>
                  <a:gd name="T35" fmla="*/ 128 h 153"/>
                  <a:gd name="T36" fmla="*/ 232 w 286"/>
                  <a:gd name="T37" fmla="*/ 115 h 153"/>
                  <a:gd name="T38" fmla="*/ 225 w 286"/>
                  <a:gd name="T39" fmla="*/ 134 h 153"/>
                  <a:gd name="T40" fmla="*/ 218 w 286"/>
                  <a:gd name="T41" fmla="*/ 134 h 153"/>
                  <a:gd name="T42" fmla="*/ 211 w 286"/>
                  <a:gd name="T43" fmla="*/ 128 h 153"/>
                  <a:gd name="T44" fmla="*/ 211 w 286"/>
                  <a:gd name="T45" fmla="*/ 153 h 153"/>
                  <a:gd name="T46" fmla="*/ 205 w 286"/>
                  <a:gd name="T47" fmla="*/ 140 h 153"/>
                  <a:gd name="T48" fmla="*/ 198 w 286"/>
                  <a:gd name="T49" fmla="*/ 134 h 153"/>
                  <a:gd name="T50" fmla="*/ 184 w 286"/>
                  <a:gd name="T51" fmla="*/ 128 h 153"/>
                  <a:gd name="T52" fmla="*/ 177 w 286"/>
                  <a:gd name="T53" fmla="*/ 115 h 153"/>
                  <a:gd name="T54" fmla="*/ 171 w 286"/>
                  <a:gd name="T55" fmla="*/ 109 h 153"/>
                  <a:gd name="T56" fmla="*/ 157 w 286"/>
                  <a:gd name="T57" fmla="*/ 102 h 153"/>
                  <a:gd name="T58" fmla="*/ 136 w 286"/>
                  <a:gd name="T59" fmla="*/ 109 h 153"/>
                  <a:gd name="T60" fmla="*/ 109 w 286"/>
                  <a:gd name="T61" fmla="*/ 115 h 153"/>
                  <a:gd name="T62" fmla="*/ 62 w 286"/>
                  <a:gd name="T63" fmla="*/ 128 h 153"/>
                  <a:gd name="T64" fmla="*/ 55 w 286"/>
                  <a:gd name="T65" fmla="*/ 134 h 153"/>
                  <a:gd name="T66" fmla="*/ 41 w 286"/>
                  <a:gd name="T67" fmla="*/ 134 h 153"/>
                  <a:gd name="T68" fmla="*/ 0 w 286"/>
                  <a:gd name="T69" fmla="*/ 140 h 153"/>
                  <a:gd name="T70" fmla="*/ 0 w 286"/>
                  <a:gd name="T71" fmla="*/ 89 h 153"/>
                  <a:gd name="T72" fmla="*/ 21 w 286"/>
                  <a:gd name="T73" fmla="*/ 57 h 153"/>
                  <a:gd name="T74" fmla="*/ 62 w 286"/>
                  <a:gd name="T75" fmla="*/ 51 h 153"/>
                  <a:gd name="T76" fmla="*/ 109 w 286"/>
                  <a:gd name="T77" fmla="*/ 38 h 153"/>
                  <a:gd name="T78" fmla="*/ 157 w 286"/>
                  <a:gd name="T79" fmla="*/ 26 h 153"/>
                  <a:gd name="T80" fmla="*/ 157 w 286"/>
                  <a:gd name="T81" fmla="*/ 19 h 153"/>
                  <a:gd name="T82" fmla="*/ 164 w 286"/>
                  <a:gd name="T83" fmla="*/ 13 h 153"/>
                  <a:gd name="T84" fmla="*/ 171 w 286"/>
                  <a:gd name="T85" fmla="*/ 13 h 153"/>
                  <a:gd name="T86" fmla="*/ 184 w 286"/>
                  <a:gd name="T87" fmla="*/ 6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6" h="153">
                    <a:moveTo>
                      <a:pt x="184" y="6"/>
                    </a:moveTo>
                    <a:lnTo>
                      <a:pt x="184" y="6"/>
                    </a:lnTo>
                    <a:lnTo>
                      <a:pt x="184" y="13"/>
                    </a:lnTo>
                    <a:lnTo>
                      <a:pt x="198" y="19"/>
                    </a:lnTo>
                    <a:lnTo>
                      <a:pt x="211" y="19"/>
                    </a:lnTo>
                    <a:lnTo>
                      <a:pt x="211" y="19"/>
                    </a:lnTo>
                    <a:lnTo>
                      <a:pt x="205" y="26"/>
                    </a:lnTo>
                    <a:lnTo>
                      <a:pt x="191" y="38"/>
                    </a:lnTo>
                    <a:lnTo>
                      <a:pt x="191" y="51"/>
                    </a:lnTo>
                    <a:lnTo>
                      <a:pt x="184" y="64"/>
                    </a:lnTo>
                    <a:lnTo>
                      <a:pt x="184" y="64"/>
                    </a:lnTo>
                    <a:lnTo>
                      <a:pt x="191" y="64"/>
                    </a:lnTo>
                    <a:lnTo>
                      <a:pt x="205" y="64"/>
                    </a:lnTo>
                    <a:lnTo>
                      <a:pt x="211" y="70"/>
                    </a:lnTo>
                    <a:lnTo>
                      <a:pt x="225" y="77"/>
                    </a:lnTo>
                    <a:lnTo>
                      <a:pt x="239" y="102"/>
                    </a:lnTo>
                    <a:lnTo>
                      <a:pt x="239" y="102"/>
                    </a:lnTo>
                    <a:lnTo>
                      <a:pt x="252" y="109"/>
                    </a:lnTo>
                    <a:lnTo>
                      <a:pt x="266" y="109"/>
                    </a:lnTo>
                    <a:lnTo>
                      <a:pt x="266" y="109"/>
                    </a:lnTo>
                    <a:lnTo>
                      <a:pt x="273" y="102"/>
                    </a:lnTo>
                    <a:lnTo>
                      <a:pt x="279" y="96"/>
                    </a:lnTo>
                    <a:lnTo>
                      <a:pt x="266" y="83"/>
                    </a:lnTo>
                    <a:lnTo>
                      <a:pt x="259" y="77"/>
                    </a:lnTo>
                    <a:lnTo>
                      <a:pt x="252" y="70"/>
                    </a:lnTo>
                    <a:lnTo>
                      <a:pt x="266" y="77"/>
                    </a:lnTo>
                    <a:lnTo>
                      <a:pt x="273" y="77"/>
                    </a:lnTo>
                    <a:lnTo>
                      <a:pt x="279" y="89"/>
                    </a:lnTo>
                    <a:lnTo>
                      <a:pt x="286" y="102"/>
                    </a:lnTo>
                    <a:lnTo>
                      <a:pt x="286" y="102"/>
                    </a:lnTo>
                    <a:lnTo>
                      <a:pt x="286" y="109"/>
                    </a:lnTo>
                    <a:lnTo>
                      <a:pt x="286" y="109"/>
                    </a:lnTo>
                    <a:lnTo>
                      <a:pt x="279" y="109"/>
                    </a:lnTo>
                    <a:lnTo>
                      <a:pt x="259" y="115"/>
                    </a:lnTo>
                    <a:lnTo>
                      <a:pt x="252" y="121"/>
                    </a:lnTo>
                    <a:lnTo>
                      <a:pt x="245" y="128"/>
                    </a:lnTo>
                    <a:lnTo>
                      <a:pt x="239" y="140"/>
                    </a:lnTo>
                    <a:lnTo>
                      <a:pt x="232" y="115"/>
                    </a:lnTo>
                    <a:lnTo>
                      <a:pt x="232" y="121"/>
                    </a:lnTo>
                    <a:lnTo>
                      <a:pt x="225" y="134"/>
                    </a:lnTo>
                    <a:lnTo>
                      <a:pt x="218" y="134"/>
                    </a:lnTo>
                    <a:lnTo>
                      <a:pt x="218" y="134"/>
                    </a:lnTo>
                    <a:lnTo>
                      <a:pt x="218" y="134"/>
                    </a:lnTo>
                    <a:lnTo>
                      <a:pt x="211" y="128"/>
                    </a:lnTo>
                    <a:lnTo>
                      <a:pt x="211" y="128"/>
                    </a:lnTo>
                    <a:lnTo>
                      <a:pt x="211" y="153"/>
                    </a:lnTo>
                    <a:lnTo>
                      <a:pt x="205" y="140"/>
                    </a:lnTo>
                    <a:lnTo>
                      <a:pt x="205" y="140"/>
                    </a:lnTo>
                    <a:lnTo>
                      <a:pt x="198" y="147"/>
                    </a:lnTo>
                    <a:lnTo>
                      <a:pt x="198" y="134"/>
                    </a:lnTo>
                    <a:lnTo>
                      <a:pt x="191" y="134"/>
                    </a:lnTo>
                    <a:lnTo>
                      <a:pt x="184" y="128"/>
                    </a:lnTo>
                    <a:lnTo>
                      <a:pt x="177" y="128"/>
                    </a:lnTo>
                    <a:lnTo>
                      <a:pt x="177" y="115"/>
                    </a:lnTo>
                    <a:lnTo>
                      <a:pt x="171" y="115"/>
                    </a:lnTo>
                    <a:lnTo>
                      <a:pt x="171" y="109"/>
                    </a:lnTo>
                    <a:lnTo>
                      <a:pt x="171" y="102"/>
                    </a:lnTo>
                    <a:lnTo>
                      <a:pt x="157" y="102"/>
                    </a:lnTo>
                    <a:lnTo>
                      <a:pt x="136" y="109"/>
                    </a:lnTo>
                    <a:lnTo>
                      <a:pt x="136" y="109"/>
                    </a:lnTo>
                    <a:lnTo>
                      <a:pt x="109" y="115"/>
                    </a:lnTo>
                    <a:lnTo>
                      <a:pt x="109" y="115"/>
                    </a:lnTo>
                    <a:lnTo>
                      <a:pt x="82" y="121"/>
                    </a:lnTo>
                    <a:lnTo>
                      <a:pt x="62" y="128"/>
                    </a:lnTo>
                    <a:lnTo>
                      <a:pt x="62" y="134"/>
                    </a:lnTo>
                    <a:lnTo>
                      <a:pt x="55" y="134"/>
                    </a:lnTo>
                    <a:lnTo>
                      <a:pt x="55" y="128"/>
                    </a:lnTo>
                    <a:lnTo>
                      <a:pt x="41" y="134"/>
                    </a:lnTo>
                    <a:lnTo>
                      <a:pt x="34" y="134"/>
                    </a:lnTo>
                    <a:lnTo>
                      <a:pt x="0" y="140"/>
                    </a:lnTo>
                    <a:lnTo>
                      <a:pt x="0" y="134"/>
                    </a:lnTo>
                    <a:lnTo>
                      <a:pt x="0" y="89"/>
                    </a:lnTo>
                    <a:lnTo>
                      <a:pt x="0" y="64"/>
                    </a:lnTo>
                    <a:lnTo>
                      <a:pt x="21" y="57"/>
                    </a:lnTo>
                    <a:lnTo>
                      <a:pt x="28" y="57"/>
                    </a:lnTo>
                    <a:lnTo>
                      <a:pt x="62" y="51"/>
                    </a:lnTo>
                    <a:lnTo>
                      <a:pt x="82" y="45"/>
                    </a:lnTo>
                    <a:lnTo>
                      <a:pt x="109" y="38"/>
                    </a:lnTo>
                    <a:lnTo>
                      <a:pt x="109" y="38"/>
                    </a:lnTo>
                    <a:lnTo>
                      <a:pt x="157" y="26"/>
                    </a:lnTo>
                    <a:lnTo>
                      <a:pt x="157" y="26"/>
                    </a:lnTo>
                    <a:lnTo>
                      <a:pt x="157" y="19"/>
                    </a:lnTo>
                    <a:lnTo>
                      <a:pt x="164" y="19"/>
                    </a:lnTo>
                    <a:lnTo>
                      <a:pt x="164" y="13"/>
                    </a:lnTo>
                    <a:lnTo>
                      <a:pt x="164" y="13"/>
                    </a:lnTo>
                    <a:lnTo>
                      <a:pt x="171" y="13"/>
                    </a:lnTo>
                    <a:lnTo>
                      <a:pt x="184" y="0"/>
                    </a:lnTo>
                    <a:lnTo>
                      <a:pt x="184" y="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94" name="Freeform 66"/>
              <p:cNvSpPr>
                <a:spLocks/>
              </p:cNvSpPr>
              <p:nvPr/>
            </p:nvSpPr>
            <p:spPr bwMode="auto">
              <a:xfrm>
                <a:off x="848" y="1652"/>
                <a:ext cx="688" cy="1174"/>
              </a:xfrm>
              <a:custGeom>
                <a:avLst/>
                <a:gdLst>
                  <a:gd name="T0" fmla="*/ 136 w 688"/>
                  <a:gd name="T1" fmla="*/ 19 h 1174"/>
                  <a:gd name="T2" fmla="*/ 388 w 688"/>
                  <a:gd name="T3" fmla="*/ 89 h 1174"/>
                  <a:gd name="T4" fmla="*/ 313 w 688"/>
                  <a:gd name="T5" fmla="*/ 376 h 1174"/>
                  <a:gd name="T6" fmla="*/ 306 w 688"/>
                  <a:gd name="T7" fmla="*/ 402 h 1174"/>
                  <a:gd name="T8" fmla="*/ 333 w 688"/>
                  <a:gd name="T9" fmla="*/ 446 h 1174"/>
                  <a:gd name="T10" fmla="*/ 442 w 688"/>
                  <a:gd name="T11" fmla="*/ 612 h 1174"/>
                  <a:gd name="T12" fmla="*/ 660 w 688"/>
                  <a:gd name="T13" fmla="*/ 931 h 1174"/>
                  <a:gd name="T14" fmla="*/ 667 w 688"/>
                  <a:gd name="T15" fmla="*/ 963 h 1174"/>
                  <a:gd name="T16" fmla="*/ 667 w 688"/>
                  <a:gd name="T17" fmla="*/ 995 h 1174"/>
                  <a:gd name="T18" fmla="*/ 688 w 688"/>
                  <a:gd name="T19" fmla="*/ 1021 h 1174"/>
                  <a:gd name="T20" fmla="*/ 640 w 688"/>
                  <a:gd name="T21" fmla="*/ 1059 h 1174"/>
                  <a:gd name="T22" fmla="*/ 626 w 688"/>
                  <a:gd name="T23" fmla="*/ 1104 h 1174"/>
                  <a:gd name="T24" fmla="*/ 613 w 688"/>
                  <a:gd name="T25" fmla="*/ 1116 h 1174"/>
                  <a:gd name="T26" fmla="*/ 613 w 688"/>
                  <a:gd name="T27" fmla="*/ 1129 h 1174"/>
                  <a:gd name="T28" fmla="*/ 626 w 688"/>
                  <a:gd name="T29" fmla="*/ 1148 h 1174"/>
                  <a:gd name="T30" fmla="*/ 613 w 688"/>
                  <a:gd name="T31" fmla="*/ 1174 h 1174"/>
                  <a:gd name="T32" fmla="*/ 388 w 688"/>
                  <a:gd name="T33" fmla="*/ 1136 h 1174"/>
                  <a:gd name="T34" fmla="*/ 381 w 688"/>
                  <a:gd name="T35" fmla="*/ 1129 h 1174"/>
                  <a:gd name="T36" fmla="*/ 381 w 688"/>
                  <a:gd name="T37" fmla="*/ 1116 h 1174"/>
                  <a:gd name="T38" fmla="*/ 374 w 688"/>
                  <a:gd name="T39" fmla="*/ 1072 h 1174"/>
                  <a:gd name="T40" fmla="*/ 354 w 688"/>
                  <a:gd name="T41" fmla="*/ 1027 h 1174"/>
                  <a:gd name="T42" fmla="*/ 327 w 688"/>
                  <a:gd name="T43" fmla="*/ 1002 h 1174"/>
                  <a:gd name="T44" fmla="*/ 313 w 688"/>
                  <a:gd name="T45" fmla="*/ 995 h 1174"/>
                  <a:gd name="T46" fmla="*/ 306 w 688"/>
                  <a:gd name="T47" fmla="*/ 970 h 1174"/>
                  <a:gd name="T48" fmla="*/ 252 w 688"/>
                  <a:gd name="T49" fmla="*/ 944 h 1174"/>
                  <a:gd name="T50" fmla="*/ 224 w 688"/>
                  <a:gd name="T51" fmla="*/ 906 h 1174"/>
                  <a:gd name="T52" fmla="*/ 143 w 688"/>
                  <a:gd name="T53" fmla="*/ 868 h 1174"/>
                  <a:gd name="T54" fmla="*/ 143 w 688"/>
                  <a:gd name="T55" fmla="*/ 817 h 1174"/>
                  <a:gd name="T56" fmla="*/ 129 w 688"/>
                  <a:gd name="T57" fmla="*/ 785 h 1174"/>
                  <a:gd name="T58" fmla="*/ 116 w 688"/>
                  <a:gd name="T59" fmla="*/ 734 h 1174"/>
                  <a:gd name="T60" fmla="*/ 102 w 688"/>
                  <a:gd name="T61" fmla="*/ 702 h 1174"/>
                  <a:gd name="T62" fmla="*/ 81 w 688"/>
                  <a:gd name="T63" fmla="*/ 657 h 1174"/>
                  <a:gd name="T64" fmla="*/ 88 w 688"/>
                  <a:gd name="T65" fmla="*/ 619 h 1174"/>
                  <a:gd name="T66" fmla="*/ 95 w 688"/>
                  <a:gd name="T67" fmla="*/ 587 h 1174"/>
                  <a:gd name="T68" fmla="*/ 75 w 688"/>
                  <a:gd name="T69" fmla="*/ 568 h 1174"/>
                  <a:gd name="T70" fmla="*/ 68 w 688"/>
                  <a:gd name="T71" fmla="*/ 529 h 1174"/>
                  <a:gd name="T72" fmla="*/ 61 w 688"/>
                  <a:gd name="T73" fmla="*/ 497 h 1174"/>
                  <a:gd name="T74" fmla="*/ 75 w 688"/>
                  <a:gd name="T75" fmla="*/ 478 h 1174"/>
                  <a:gd name="T76" fmla="*/ 88 w 688"/>
                  <a:gd name="T77" fmla="*/ 517 h 1174"/>
                  <a:gd name="T78" fmla="*/ 95 w 688"/>
                  <a:gd name="T79" fmla="*/ 517 h 1174"/>
                  <a:gd name="T80" fmla="*/ 88 w 688"/>
                  <a:gd name="T81" fmla="*/ 478 h 1174"/>
                  <a:gd name="T82" fmla="*/ 95 w 688"/>
                  <a:gd name="T83" fmla="*/ 459 h 1174"/>
                  <a:gd name="T84" fmla="*/ 143 w 688"/>
                  <a:gd name="T85" fmla="*/ 472 h 1174"/>
                  <a:gd name="T86" fmla="*/ 129 w 688"/>
                  <a:gd name="T87" fmla="*/ 459 h 1174"/>
                  <a:gd name="T88" fmla="*/ 109 w 688"/>
                  <a:gd name="T89" fmla="*/ 453 h 1174"/>
                  <a:gd name="T90" fmla="*/ 81 w 688"/>
                  <a:gd name="T91" fmla="*/ 446 h 1174"/>
                  <a:gd name="T92" fmla="*/ 81 w 688"/>
                  <a:gd name="T93" fmla="*/ 459 h 1174"/>
                  <a:gd name="T94" fmla="*/ 75 w 688"/>
                  <a:gd name="T95" fmla="*/ 472 h 1174"/>
                  <a:gd name="T96" fmla="*/ 41 w 688"/>
                  <a:gd name="T97" fmla="*/ 446 h 1174"/>
                  <a:gd name="T98" fmla="*/ 47 w 688"/>
                  <a:gd name="T99" fmla="*/ 427 h 1174"/>
                  <a:gd name="T100" fmla="*/ 41 w 688"/>
                  <a:gd name="T101" fmla="*/ 395 h 1174"/>
                  <a:gd name="T102" fmla="*/ 7 w 688"/>
                  <a:gd name="T103" fmla="*/ 331 h 1174"/>
                  <a:gd name="T104" fmla="*/ 20 w 688"/>
                  <a:gd name="T105" fmla="*/ 261 h 1174"/>
                  <a:gd name="T106" fmla="*/ 20 w 688"/>
                  <a:gd name="T107" fmla="*/ 223 h 1174"/>
                  <a:gd name="T108" fmla="*/ 13 w 688"/>
                  <a:gd name="T109" fmla="*/ 204 h 1174"/>
                  <a:gd name="T110" fmla="*/ 0 w 688"/>
                  <a:gd name="T111" fmla="*/ 153 h 1174"/>
                  <a:gd name="T112" fmla="*/ 41 w 688"/>
                  <a:gd name="T113" fmla="*/ 108 h 1174"/>
                  <a:gd name="T114" fmla="*/ 54 w 688"/>
                  <a:gd name="T115" fmla="*/ 70 h 1174"/>
                  <a:gd name="T116" fmla="*/ 54 w 688"/>
                  <a:gd name="T117" fmla="*/ 25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88" h="1174">
                    <a:moveTo>
                      <a:pt x="61" y="0"/>
                    </a:moveTo>
                    <a:lnTo>
                      <a:pt x="95" y="6"/>
                    </a:lnTo>
                    <a:lnTo>
                      <a:pt x="116" y="12"/>
                    </a:lnTo>
                    <a:lnTo>
                      <a:pt x="136" y="19"/>
                    </a:lnTo>
                    <a:lnTo>
                      <a:pt x="211" y="44"/>
                    </a:lnTo>
                    <a:lnTo>
                      <a:pt x="279" y="63"/>
                    </a:lnTo>
                    <a:lnTo>
                      <a:pt x="320" y="76"/>
                    </a:lnTo>
                    <a:lnTo>
                      <a:pt x="388" y="89"/>
                    </a:lnTo>
                    <a:lnTo>
                      <a:pt x="368" y="178"/>
                    </a:lnTo>
                    <a:lnTo>
                      <a:pt x="327" y="331"/>
                    </a:lnTo>
                    <a:lnTo>
                      <a:pt x="320" y="357"/>
                    </a:lnTo>
                    <a:lnTo>
                      <a:pt x="313" y="376"/>
                    </a:lnTo>
                    <a:lnTo>
                      <a:pt x="313" y="389"/>
                    </a:lnTo>
                    <a:lnTo>
                      <a:pt x="313" y="395"/>
                    </a:lnTo>
                    <a:lnTo>
                      <a:pt x="306" y="402"/>
                    </a:lnTo>
                    <a:lnTo>
                      <a:pt x="306" y="402"/>
                    </a:lnTo>
                    <a:lnTo>
                      <a:pt x="306" y="408"/>
                    </a:lnTo>
                    <a:lnTo>
                      <a:pt x="306" y="408"/>
                    </a:lnTo>
                    <a:lnTo>
                      <a:pt x="313" y="414"/>
                    </a:lnTo>
                    <a:lnTo>
                      <a:pt x="333" y="446"/>
                    </a:lnTo>
                    <a:lnTo>
                      <a:pt x="347" y="472"/>
                    </a:lnTo>
                    <a:lnTo>
                      <a:pt x="361" y="485"/>
                    </a:lnTo>
                    <a:lnTo>
                      <a:pt x="408" y="555"/>
                    </a:lnTo>
                    <a:lnTo>
                      <a:pt x="442" y="612"/>
                    </a:lnTo>
                    <a:lnTo>
                      <a:pt x="490" y="676"/>
                    </a:lnTo>
                    <a:lnTo>
                      <a:pt x="572" y="804"/>
                    </a:lnTo>
                    <a:lnTo>
                      <a:pt x="592" y="829"/>
                    </a:lnTo>
                    <a:lnTo>
                      <a:pt x="660" y="931"/>
                    </a:lnTo>
                    <a:lnTo>
                      <a:pt x="654" y="944"/>
                    </a:lnTo>
                    <a:lnTo>
                      <a:pt x="654" y="944"/>
                    </a:lnTo>
                    <a:lnTo>
                      <a:pt x="660" y="951"/>
                    </a:lnTo>
                    <a:lnTo>
                      <a:pt x="667" y="963"/>
                    </a:lnTo>
                    <a:lnTo>
                      <a:pt x="667" y="970"/>
                    </a:lnTo>
                    <a:lnTo>
                      <a:pt x="667" y="976"/>
                    </a:lnTo>
                    <a:lnTo>
                      <a:pt x="667" y="989"/>
                    </a:lnTo>
                    <a:lnTo>
                      <a:pt x="667" y="995"/>
                    </a:lnTo>
                    <a:lnTo>
                      <a:pt x="667" y="995"/>
                    </a:lnTo>
                    <a:lnTo>
                      <a:pt x="674" y="1002"/>
                    </a:lnTo>
                    <a:lnTo>
                      <a:pt x="688" y="1014"/>
                    </a:lnTo>
                    <a:lnTo>
                      <a:pt x="688" y="1021"/>
                    </a:lnTo>
                    <a:lnTo>
                      <a:pt x="660" y="1034"/>
                    </a:lnTo>
                    <a:lnTo>
                      <a:pt x="647" y="1040"/>
                    </a:lnTo>
                    <a:lnTo>
                      <a:pt x="647" y="1046"/>
                    </a:lnTo>
                    <a:lnTo>
                      <a:pt x="640" y="1059"/>
                    </a:lnTo>
                    <a:lnTo>
                      <a:pt x="640" y="1078"/>
                    </a:lnTo>
                    <a:lnTo>
                      <a:pt x="640" y="1091"/>
                    </a:lnTo>
                    <a:lnTo>
                      <a:pt x="633" y="1091"/>
                    </a:lnTo>
                    <a:lnTo>
                      <a:pt x="626" y="1104"/>
                    </a:lnTo>
                    <a:lnTo>
                      <a:pt x="619" y="1104"/>
                    </a:lnTo>
                    <a:lnTo>
                      <a:pt x="613" y="1110"/>
                    </a:lnTo>
                    <a:lnTo>
                      <a:pt x="613" y="1110"/>
                    </a:lnTo>
                    <a:lnTo>
                      <a:pt x="613" y="1116"/>
                    </a:lnTo>
                    <a:lnTo>
                      <a:pt x="619" y="1116"/>
                    </a:lnTo>
                    <a:lnTo>
                      <a:pt x="619" y="1116"/>
                    </a:lnTo>
                    <a:lnTo>
                      <a:pt x="619" y="1123"/>
                    </a:lnTo>
                    <a:lnTo>
                      <a:pt x="613" y="1129"/>
                    </a:lnTo>
                    <a:lnTo>
                      <a:pt x="613" y="1136"/>
                    </a:lnTo>
                    <a:lnTo>
                      <a:pt x="613" y="1136"/>
                    </a:lnTo>
                    <a:lnTo>
                      <a:pt x="613" y="1142"/>
                    </a:lnTo>
                    <a:lnTo>
                      <a:pt x="626" y="1148"/>
                    </a:lnTo>
                    <a:lnTo>
                      <a:pt x="626" y="1168"/>
                    </a:lnTo>
                    <a:lnTo>
                      <a:pt x="619" y="1174"/>
                    </a:lnTo>
                    <a:lnTo>
                      <a:pt x="619" y="1174"/>
                    </a:lnTo>
                    <a:lnTo>
                      <a:pt x="613" y="1174"/>
                    </a:lnTo>
                    <a:lnTo>
                      <a:pt x="606" y="1174"/>
                    </a:lnTo>
                    <a:lnTo>
                      <a:pt x="476" y="1161"/>
                    </a:lnTo>
                    <a:lnTo>
                      <a:pt x="388" y="1148"/>
                    </a:lnTo>
                    <a:lnTo>
                      <a:pt x="388" y="1136"/>
                    </a:lnTo>
                    <a:lnTo>
                      <a:pt x="381" y="1136"/>
                    </a:lnTo>
                    <a:lnTo>
                      <a:pt x="381" y="1129"/>
                    </a:lnTo>
                    <a:lnTo>
                      <a:pt x="381" y="1123"/>
                    </a:lnTo>
                    <a:lnTo>
                      <a:pt x="381" y="1129"/>
                    </a:lnTo>
                    <a:lnTo>
                      <a:pt x="381" y="1136"/>
                    </a:lnTo>
                    <a:lnTo>
                      <a:pt x="381" y="1123"/>
                    </a:lnTo>
                    <a:lnTo>
                      <a:pt x="381" y="1123"/>
                    </a:lnTo>
                    <a:lnTo>
                      <a:pt x="381" y="1116"/>
                    </a:lnTo>
                    <a:lnTo>
                      <a:pt x="381" y="1116"/>
                    </a:lnTo>
                    <a:lnTo>
                      <a:pt x="381" y="1110"/>
                    </a:lnTo>
                    <a:lnTo>
                      <a:pt x="381" y="1097"/>
                    </a:lnTo>
                    <a:lnTo>
                      <a:pt x="374" y="1072"/>
                    </a:lnTo>
                    <a:lnTo>
                      <a:pt x="368" y="1046"/>
                    </a:lnTo>
                    <a:lnTo>
                      <a:pt x="361" y="1040"/>
                    </a:lnTo>
                    <a:lnTo>
                      <a:pt x="354" y="1040"/>
                    </a:lnTo>
                    <a:lnTo>
                      <a:pt x="354" y="1027"/>
                    </a:lnTo>
                    <a:lnTo>
                      <a:pt x="347" y="1014"/>
                    </a:lnTo>
                    <a:lnTo>
                      <a:pt x="340" y="1014"/>
                    </a:lnTo>
                    <a:lnTo>
                      <a:pt x="340" y="1021"/>
                    </a:lnTo>
                    <a:lnTo>
                      <a:pt x="327" y="1002"/>
                    </a:lnTo>
                    <a:lnTo>
                      <a:pt x="327" y="1002"/>
                    </a:lnTo>
                    <a:lnTo>
                      <a:pt x="320" y="1002"/>
                    </a:lnTo>
                    <a:lnTo>
                      <a:pt x="320" y="995"/>
                    </a:lnTo>
                    <a:lnTo>
                      <a:pt x="313" y="995"/>
                    </a:lnTo>
                    <a:lnTo>
                      <a:pt x="313" y="1002"/>
                    </a:lnTo>
                    <a:lnTo>
                      <a:pt x="299" y="989"/>
                    </a:lnTo>
                    <a:lnTo>
                      <a:pt x="306" y="989"/>
                    </a:lnTo>
                    <a:lnTo>
                      <a:pt x="306" y="970"/>
                    </a:lnTo>
                    <a:lnTo>
                      <a:pt x="299" y="963"/>
                    </a:lnTo>
                    <a:lnTo>
                      <a:pt x="272" y="957"/>
                    </a:lnTo>
                    <a:lnTo>
                      <a:pt x="265" y="951"/>
                    </a:lnTo>
                    <a:lnTo>
                      <a:pt x="252" y="944"/>
                    </a:lnTo>
                    <a:lnTo>
                      <a:pt x="245" y="938"/>
                    </a:lnTo>
                    <a:lnTo>
                      <a:pt x="238" y="919"/>
                    </a:lnTo>
                    <a:lnTo>
                      <a:pt x="231" y="912"/>
                    </a:lnTo>
                    <a:lnTo>
                      <a:pt x="224" y="906"/>
                    </a:lnTo>
                    <a:lnTo>
                      <a:pt x="211" y="899"/>
                    </a:lnTo>
                    <a:lnTo>
                      <a:pt x="184" y="887"/>
                    </a:lnTo>
                    <a:lnTo>
                      <a:pt x="143" y="874"/>
                    </a:lnTo>
                    <a:lnTo>
                      <a:pt x="143" y="868"/>
                    </a:lnTo>
                    <a:lnTo>
                      <a:pt x="129" y="861"/>
                    </a:lnTo>
                    <a:lnTo>
                      <a:pt x="136" y="848"/>
                    </a:lnTo>
                    <a:lnTo>
                      <a:pt x="136" y="823"/>
                    </a:lnTo>
                    <a:lnTo>
                      <a:pt x="143" y="817"/>
                    </a:lnTo>
                    <a:lnTo>
                      <a:pt x="150" y="804"/>
                    </a:lnTo>
                    <a:lnTo>
                      <a:pt x="150" y="797"/>
                    </a:lnTo>
                    <a:lnTo>
                      <a:pt x="136" y="791"/>
                    </a:lnTo>
                    <a:lnTo>
                      <a:pt x="129" y="785"/>
                    </a:lnTo>
                    <a:lnTo>
                      <a:pt x="136" y="772"/>
                    </a:lnTo>
                    <a:lnTo>
                      <a:pt x="136" y="765"/>
                    </a:lnTo>
                    <a:lnTo>
                      <a:pt x="129" y="759"/>
                    </a:lnTo>
                    <a:lnTo>
                      <a:pt x="116" y="734"/>
                    </a:lnTo>
                    <a:lnTo>
                      <a:pt x="116" y="734"/>
                    </a:lnTo>
                    <a:lnTo>
                      <a:pt x="109" y="727"/>
                    </a:lnTo>
                    <a:lnTo>
                      <a:pt x="109" y="714"/>
                    </a:lnTo>
                    <a:lnTo>
                      <a:pt x="102" y="702"/>
                    </a:lnTo>
                    <a:lnTo>
                      <a:pt x="102" y="689"/>
                    </a:lnTo>
                    <a:lnTo>
                      <a:pt x="95" y="689"/>
                    </a:lnTo>
                    <a:lnTo>
                      <a:pt x="95" y="676"/>
                    </a:lnTo>
                    <a:lnTo>
                      <a:pt x="81" y="657"/>
                    </a:lnTo>
                    <a:lnTo>
                      <a:pt x="81" y="651"/>
                    </a:lnTo>
                    <a:lnTo>
                      <a:pt x="75" y="619"/>
                    </a:lnTo>
                    <a:lnTo>
                      <a:pt x="81" y="612"/>
                    </a:lnTo>
                    <a:lnTo>
                      <a:pt x="88" y="619"/>
                    </a:lnTo>
                    <a:lnTo>
                      <a:pt x="88" y="612"/>
                    </a:lnTo>
                    <a:lnTo>
                      <a:pt x="102" y="600"/>
                    </a:lnTo>
                    <a:lnTo>
                      <a:pt x="102" y="593"/>
                    </a:lnTo>
                    <a:lnTo>
                      <a:pt x="95" y="587"/>
                    </a:lnTo>
                    <a:lnTo>
                      <a:pt x="95" y="580"/>
                    </a:lnTo>
                    <a:lnTo>
                      <a:pt x="81" y="580"/>
                    </a:lnTo>
                    <a:lnTo>
                      <a:pt x="81" y="574"/>
                    </a:lnTo>
                    <a:lnTo>
                      <a:pt x="75" y="568"/>
                    </a:lnTo>
                    <a:lnTo>
                      <a:pt x="68" y="555"/>
                    </a:lnTo>
                    <a:lnTo>
                      <a:pt x="61" y="542"/>
                    </a:lnTo>
                    <a:lnTo>
                      <a:pt x="61" y="536"/>
                    </a:lnTo>
                    <a:lnTo>
                      <a:pt x="68" y="529"/>
                    </a:lnTo>
                    <a:lnTo>
                      <a:pt x="61" y="510"/>
                    </a:lnTo>
                    <a:lnTo>
                      <a:pt x="61" y="510"/>
                    </a:lnTo>
                    <a:lnTo>
                      <a:pt x="61" y="497"/>
                    </a:lnTo>
                    <a:lnTo>
                      <a:pt x="61" y="497"/>
                    </a:lnTo>
                    <a:lnTo>
                      <a:pt x="68" y="491"/>
                    </a:lnTo>
                    <a:lnTo>
                      <a:pt x="68" y="478"/>
                    </a:lnTo>
                    <a:lnTo>
                      <a:pt x="75" y="478"/>
                    </a:lnTo>
                    <a:lnTo>
                      <a:pt x="75" y="478"/>
                    </a:lnTo>
                    <a:lnTo>
                      <a:pt x="75" y="485"/>
                    </a:lnTo>
                    <a:lnTo>
                      <a:pt x="75" y="491"/>
                    </a:lnTo>
                    <a:lnTo>
                      <a:pt x="75" y="497"/>
                    </a:lnTo>
                    <a:lnTo>
                      <a:pt x="88" y="517"/>
                    </a:lnTo>
                    <a:lnTo>
                      <a:pt x="95" y="523"/>
                    </a:lnTo>
                    <a:lnTo>
                      <a:pt x="95" y="523"/>
                    </a:lnTo>
                    <a:lnTo>
                      <a:pt x="95" y="523"/>
                    </a:lnTo>
                    <a:lnTo>
                      <a:pt x="95" y="517"/>
                    </a:lnTo>
                    <a:lnTo>
                      <a:pt x="88" y="491"/>
                    </a:lnTo>
                    <a:lnTo>
                      <a:pt x="88" y="491"/>
                    </a:lnTo>
                    <a:lnTo>
                      <a:pt x="81" y="485"/>
                    </a:lnTo>
                    <a:lnTo>
                      <a:pt x="88" y="478"/>
                    </a:lnTo>
                    <a:lnTo>
                      <a:pt x="88" y="472"/>
                    </a:lnTo>
                    <a:lnTo>
                      <a:pt x="88" y="472"/>
                    </a:lnTo>
                    <a:lnTo>
                      <a:pt x="81" y="465"/>
                    </a:lnTo>
                    <a:lnTo>
                      <a:pt x="95" y="459"/>
                    </a:lnTo>
                    <a:lnTo>
                      <a:pt x="109" y="459"/>
                    </a:lnTo>
                    <a:lnTo>
                      <a:pt x="116" y="459"/>
                    </a:lnTo>
                    <a:lnTo>
                      <a:pt x="136" y="472"/>
                    </a:lnTo>
                    <a:lnTo>
                      <a:pt x="143" y="472"/>
                    </a:lnTo>
                    <a:lnTo>
                      <a:pt x="143" y="465"/>
                    </a:lnTo>
                    <a:lnTo>
                      <a:pt x="150" y="459"/>
                    </a:lnTo>
                    <a:lnTo>
                      <a:pt x="136" y="465"/>
                    </a:lnTo>
                    <a:lnTo>
                      <a:pt x="129" y="459"/>
                    </a:lnTo>
                    <a:lnTo>
                      <a:pt x="116" y="459"/>
                    </a:lnTo>
                    <a:lnTo>
                      <a:pt x="122" y="453"/>
                    </a:lnTo>
                    <a:lnTo>
                      <a:pt x="116" y="453"/>
                    </a:lnTo>
                    <a:lnTo>
                      <a:pt x="109" y="453"/>
                    </a:lnTo>
                    <a:lnTo>
                      <a:pt x="102" y="446"/>
                    </a:lnTo>
                    <a:lnTo>
                      <a:pt x="102" y="453"/>
                    </a:lnTo>
                    <a:lnTo>
                      <a:pt x="88" y="440"/>
                    </a:lnTo>
                    <a:lnTo>
                      <a:pt x="81" y="446"/>
                    </a:lnTo>
                    <a:lnTo>
                      <a:pt x="81" y="446"/>
                    </a:lnTo>
                    <a:lnTo>
                      <a:pt x="81" y="446"/>
                    </a:lnTo>
                    <a:lnTo>
                      <a:pt x="75" y="453"/>
                    </a:lnTo>
                    <a:lnTo>
                      <a:pt x="81" y="459"/>
                    </a:lnTo>
                    <a:lnTo>
                      <a:pt x="75" y="465"/>
                    </a:lnTo>
                    <a:lnTo>
                      <a:pt x="75" y="472"/>
                    </a:lnTo>
                    <a:lnTo>
                      <a:pt x="75" y="472"/>
                    </a:lnTo>
                    <a:lnTo>
                      <a:pt x="75" y="472"/>
                    </a:lnTo>
                    <a:lnTo>
                      <a:pt x="68" y="478"/>
                    </a:lnTo>
                    <a:lnTo>
                      <a:pt x="61" y="465"/>
                    </a:lnTo>
                    <a:lnTo>
                      <a:pt x="54" y="453"/>
                    </a:lnTo>
                    <a:lnTo>
                      <a:pt x="41" y="446"/>
                    </a:lnTo>
                    <a:lnTo>
                      <a:pt x="41" y="446"/>
                    </a:lnTo>
                    <a:lnTo>
                      <a:pt x="34" y="446"/>
                    </a:lnTo>
                    <a:lnTo>
                      <a:pt x="47" y="427"/>
                    </a:lnTo>
                    <a:lnTo>
                      <a:pt x="47" y="427"/>
                    </a:lnTo>
                    <a:lnTo>
                      <a:pt x="47" y="414"/>
                    </a:lnTo>
                    <a:lnTo>
                      <a:pt x="41" y="408"/>
                    </a:lnTo>
                    <a:lnTo>
                      <a:pt x="41" y="395"/>
                    </a:lnTo>
                    <a:lnTo>
                      <a:pt x="41" y="395"/>
                    </a:lnTo>
                    <a:lnTo>
                      <a:pt x="27" y="376"/>
                    </a:lnTo>
                    <a:lnTo>
                      <a:pt x="20" y="363"/>
                    </a:lnTo>
                    <a:lnTo>
                      <a:pt x="20" y="351"/>
                    </a:lnTo>
                    <a:lnTo>
                      <a:pt x="7" y="331"/>
                    </a:lnTo>
                    <a:lnTo>
                      <a:pt x="7" y="325"/>
                    </a:lnTo>
                    <a:lnTo>
                      <a:pt x="13" y="319"/>
                    </a:lnTo>
                    <a:lnTo>
                      <a:pt x="13" y="287"/>
                    </a:lnTo>
                    <a:lnTo>
                      <a:pt x="20" y="261"/>
                    </a:lnTo>
                    <a:lnTo>
                      <a:pt x="27" y="248"/>
                    </a:lnTo>
                    <a:lnTo>
                      <a:pt x="20" y="248"/>
                    </a:lnTo>
                    <a:lnTo>
                      <a:pt x="27" y="236"/>
                    </a:lnTo>
                    <a:lnTo>
                      <a:pt x="20" y="223"/>
                    </a:lnTo>
                    <a:lnTo>
                      <a:pt x="13" y="210"/>
                    </a:lnTo>
                    <a:lnTo>
                      <a:pt x="13" y="210"/>
                    </a:lnTo>
                    <a:lnTo>
                      <a:pt x="13" y="210"/>
                    </a:lnTo>
                    <a:lnTo>
                      <a:pt x="13" y="204"/>
                    </a:lnTo>
                    <a:lnTo>
                      <a:pt x="0" y="178"/>
                    </a:lnTo>
                    <a:lnTo>
                      <a:pt x="0" y="172"/>
                    </a:lnTo>
                    <a:lnTo>
                      <a:pt x="0" y="159"/>
                    </a:lnTo>
                    <a:lnTo>
                      <a:pt x="0" y="153"/>
                    </a:lnTo>
                    <a:lnTo>
                      <a:pt x="13" y="140"/>
                    </a:lnTo>
                    <a:lnTo>
                      <a:pt x="27" y="127"/>
                    </a:lnTo>
                    <a:lnTo>
                      <a:pt x="27" y="127"/>
                    </a:lnTo>
                    <a:lnTo>
                      <a:pt x="41" y="108"/>
                    </a:lnTo>
                    <a:lnTo>
                      <a:pt x="41" y="102"/>
                    </a:lnTo>
                    <a:lnTo>
                      <a:pt x="41" y="102"/>
                    </a:lnTo>
                    <a:lnTo>
                      <a:pt x="41" y="89"/>
                    </a:lnTo>
                    <a:lnTo>
                      <a:pt x="54" y="70"/>
                    </a:lnTo>
                    <a:lnTo>
                      <a:pt x="54" y="57"/>
                    </a:lnTo>
                    <a:lnTo>
                      <a:pt x="61" y="51"/>
                    </a:lnTo>
                    <a:lnTo>
                      <a:pt x="61" y="31"/>
                    </a:lnTo>
                    <a:lnTo>
                      <a:pt x="54" y="25"/>
                    </a:lnTo>
                    <a:lnTo>
                      <a:pt x="54" y="19"/>
                    </a:lnTo>
                    <a:lnTo>
                      <a:pt x="61" y="6"/>
                    </a:lnTo>
                    <a:lnTo>
                      <a:pt x="61" y="0"/>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95" name="Freeform 67"/>
              <p:cNvSpPr>
                <a:spLocks/>
              </p:cNvSpPr>
              <p:nvPr/>
            </p:nvSpPr>
            <p:spPr bwMode="auto">
              <a:xfrm>
                <a:off x="848" y="1652"/>
                <a:ext cx="688" cy="1174"/>
              </a:xfrm>
              <a:custGeom>
                <a:avLst/>
                <a:gdLst>
                  <a:gd name="T0" fmla="*/ 136 w 688"/>
                  <a:gd name="T1" fmla="*/ 19 h 1174"/>
                  <a:gd name="T2" fmla="*/ 388 w 688"/>
                  <a:gd name="T3" fmla="*/ 89 h 1174"/>
                  <a:gd name="T4" fmla="*/ 313 w 688"/>
                  <a:gd name="T5" fmla="*/ 376 h 1174"/>
                  <a:gd name="T6" fmla="*/ 306 w 688"/>
                  <a:gd name="T7" fmla="*/ 402 h 1174"/>
                  <a:gd name="T8" fmla="*/ 333 w 688"/>
                  <a:gd name="T9" fmla="*/ 446 h 1174"/>
                  <a:gd name="T10" fmla="*/ 442 w 688"/>
                  <a:gd name="T11" fmla="*/ 612 h 1174"/>
                  <a:gd name="T12" fmla="*/ 660 w 688"/>
                  <a:gd name="T13" fmla="*/ 931 h 1174"/>
                  <a:gd name="T14" fmla="*/ 667 w 688"/>
                  <a:gd name="T15" fmla="*/ 963 h 1174"/>
                  <a:gd name="T16" fmla="*/ 667 w 688"/>
                  <a:gd name="T17" fmla="*/ 995 h 1174"/>
                  <a:gd name="T18" fmla="*/ 688 w 688"/>
                  <a:gd name="T19" fmla="*/ 1021 h 1174"/>
                  <a:gd name="T20" fmla="*/ 640 w 688"/>
                  <a:gd name="T21" fmla="*/ 1059 h 1174"/>
                  <a:gd name="T22" fmla="*/ 626 w 688"/>
                  <a:gd name="T23" fmla="*/ 1104 h 1174"/>
                  <a:gd name="T24" fmla="*/ 613 w 688"/>
                  <a:gd name="T25" fmla="*/ 1116 h 1174"/>
                  <a:gd name="T26" fmla="*/ 613 w 688"/>
                  <a:gd name="T27" fmla="*/ 1129 h 1174"/>
                  <a:gd name="T28" fmla="*/ 626 w 688"/>
                  <a:gd name="T29" fmla="*/ 1148 h 1174"/>
                  <a:gd name="T30" fmla="*/ 613 w 688"/>
                  <a:gd name="T31" fmla="*/ 1174 h 1174"/>
                  <a:gd name="T32" fmla="*/ 388 w 688"/>
                  <a:gd name="T33" fmla="*/ 1136 h 1174"/>
                  <a:gd name="T34" fmla="*/ 381 w 688"/>
                  <a:gd name="T35" fmla="*/ 1129 h 1174"/>
                  <a:gd name="T36" fmla="*/ 381 w 688"/>
                  <a:gd name="T37" fmla="*/ 1116 h 1174"/>
                  <a:gd name="T38" fmla="*/ 374 w 688"/>
                  <a:gd name="T39" fmla="*/ 1072 h 1174"/>
                  <a:gd name="T40" fmla="*/ 354 w 688"/>
                  <a:gd name="T41" fmla="*/ 1027 h 1174"/>
                  <a:gd name="T42" fmla="*/ 327 w 688"/>
                  <a:gd name="T43" fmla="*/ 1002 h 1174"/>
                  <a:gd name="T44" fmla="*/ 313 w 688"/>
                  <a:gd name="T45" fmla="*/ 995 h 1174"/>
                  <a:gd name="T46" fmla="*/ 306 w 688"/>
                  <a:gd name="T47" fmla="*/ 970 h 1174"/>
                  <a:gd name="T48" fmla="*/ 252 w 688"/>
                  <a:gd name="T49" fmla="*/ 944 h 1174"/>
                  <a:gd name="T50" fmla="*/ 224 w 688"/>
                  <a:gd name="T51" fmla="*/ 906 h 1174"/>
                  <a:gd name="T52" fmla="*/ 143 w 688"/>
                  <a:gd name="T53" fmla="*/ 868 h 1174"/>
                  <a:gd name="T54" fmla="*/ 143 w 688"/>
                  <a:gd name="T55" fmla="*/ 817 h 1174"/>
                  <a:gd name="T56" fmla="*/ 129 w 688"/>
                  <a:gd name="T57" fmla="*/ 785 h 1174"/>
                  <a:gd name="T58" fmla="*/ 116 w 688"/>
                  <a:gd name="T59" fmla="*/ 734 h 1174"/>
                  <a:gd name="T60" fmla="*/ 102 w 688"/>
                  <a:gd name="T61" fmla="*/ 702 h 1174"/>
                  <a:gd name="T62" fmla="*/ 81 w 688"/>
                  <a:gd name="T63" fmla="*/ 657 h 1174"/>
                  <a:gd name="T64" fmla="*/ 88 w 688"/>
                  <a:gd name="T65" fmla="*/ 619 h 1174"/>
                  <a:gd name="T66" fmla="*/ 95 w 688"/>
                  <a:gd name="T67" fmla="*/ 587 h 1174"/>
                  <a:gd name="T68" fmla="*/ 75 w 688"/>
                  <a:gd name="T69" fmla="*/ 568 h 1174"/>
                  <a:gd name="T70" fmla="*/ 68 w 688"/>
                  <a:gd name="T71" fmla="*/ 529 h 1174"/>
                  <a:gd name="T72" fmla="*/ 61 w 688"/>
                  <a:gd name="T73" fmla="*/ 497 h 1174"/>
                  <a:gd name="T74" fmla="*/ 75 w 688"/>
                  <a:gd name="T75" fmla="*/ 478 h 1174"/>
                  <a:gd name="T76" fmla="*/ 88 w 688"/>
                  <a:gd name="T77" fmla="*/ 517 h 1174"/>
                  <a:gd name="T78" fmla="*/ 95 w 688"/>
                  <a:gd name="T79" fmla="*/ 517 h 1174"/>
                  <a:gd name="T80" fmla="*/ 88 w 688"/>
                  <a:gd name="T81" fmla="*/ 478 h 1174"/>
                  <a:gd name="T82" fmla="*/ 95 w 688"/>
                  <a:gd name="T83" fmla="*/ 459 h 1174"/>
                  <a:gd name="T84" fmla="*/ 143 w 688"/>
                  <a:gd name="T85" fmla="*/ 472 h 1174"/>
                  <a:gd name="T86" fmla="*/ 129 w 688"/>
                  <a:gd name="T87" fmla="*/ 459 h 1174"/>
                  <a:gd name="T88" fmla="*/ 109 w 688"/>
                  <a:gd name="T89" fmla="*/ 453 h 1174"/>
                  <a:gd name="T90" fmla="*/ 81 w 688"/>
                  <a:gd name="T91" fmla="*/ 446 h 1174"/>
                  <a:gd name="T92" fmla="*/ 81 w 688"/>
                  <a:gd name="T93" fmla="*/ 459 h 1174"/>
                  <a:gd name="T94" fmla="*/ 75 w 688"/>
                  <a:gd name="T95" fmla="*/ 472 h 1174"/>
                  <a:gd name="T96" fmla="*/ 41 w 688"/>
                  <a:gd name="T97" fmla="*/ 446 h 1174"/>
                  <a:gd name="T98" fmla="*/ 47 w 688"/>
                  <a:gd name="T99" fmla="*/ 427 h 1174"/>
                  <a:gd name="T100" fmla="*/ 41 w 688"/>
                  <a:gd name="T101" fmla="*/ 395 h 1174"/>
                  <a:gd name="T102" fmla="*/ 7 w 688"/>
                  <a:gd name="T103" fmla="*/ 331 h 1174"/>
                  <a:gd name="T104" fmla="*/ 20 w 688"/>
                  <a:gd name="T105" fmla="*/ 261 h 1174"/>
                  <a:gd name="T106" fmla="*/ 20 w 688"/>
                  <a:gd name="T107" fmla="*/ 223 h 1174"/>
                  <a:gd name="T108" fmla="*/ 13 w 688"/>
                  <a:gd name="T109" fmla="*/ 204 h 1174"/>
                  <a:gd name="T110" fmla="*/ 0 w 688"/>
                  <a:gd name="T111" fmla="*/ 153 h 1174"/>
                  <a:gd name="T112" fmla="*/ 41 w 688"/>
                  <a:gd name="T113" fmla="*/ 108 h 1174"/>
                  <a:gd name="T114" fmla="*/ 54 w 688"/>
                  <a:gd name="T115" fmla="*/ 70 h 1174"/>
                  <a:gd name="T116" fmla="*/ 54 w 688"/>
                  <a:gd name="T117" fmla="*/ 25 h 1174"/>
                  <a:gd name="T118" fmla="*/ 81 w 688"/>
                  <a:gd name="T119" fmla="*/ 6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88" h="1174">
                    <a:moveTo>
                      <a:pt x="81" y="6"/>
                    </a:moveTo>
                    <a:lnTo>
                      <a:pt x="95" y="6"/>
                    </a:lnTo>
                    <a:lnTo>
                      <a:pt x="116" y="12"/>
                    </a:lnTo>
                    <a:lnTo>
                      <a:pt x="136" y="19"/>
                    </a:lnTo>
                    <a:lnTo>
                      <a:pt x="211" y="44"/>
                    </a:lnTo>
                    <a:lnTo>
                      <a:pt x="279" y="63"/>
                    </a:lnTo>
                    <a:lnTo>
                      <a:pt x="320" y="76"/>
                    </a:lnTo>
                    <a:lnTo>
                      <a:pt x="388" y="89"/>
                    </a:lnTo>
                    <a:lnTo>
                      <a:pt x="368" y="178"/>
                    </a:lnTo>
                    <a:lnTo>
                      <a:pt x="327" y="331"/>
                    </a:lnTo>
                    <a:lnTo>
                      <a:pt x="320" y="357"/>
                    </a:lnTo>
                    <a:lnTo>
                      <a:pt x="313" y="376"/>
                    </a:lnTo>
                    <a:lnTo>
                      <a:pt x="313" y="389"/>
                    </a:lnTo>
                    <a:lnTo>
                      <a:pt x="313" y="395"/>
                    </a:lnTo>
                    <a:lnTo>
                      <a:pt x="306" y="402"/>
                    </a:lnTo>
                    <a:lnTo>
                      <a:pt x="306" y="402"/>
                    </a:lnTo>
                    <a:lnTo>
                      <a:pt x="306" y="408"/>
                    </a:lnTo>
                    <a:lnTo>
                      <a:pt x="306" y="408"/>
                    </a:lnTo>
                    <a:lnTo>
                      <a:pt x="313" y="414"/>
                    </a:lnTo>
                    <a:lnTo>
                      <a:pt x="333" y="446"/>
                    </a:lnTo>
                    <a:lnTo>
                      <a:pt x="347" y="472"/>
                    </a:lnTo>
                    <a:lnTo>
                      <a:pt x="361" y="485"/>
                    </a:lnTo>
                    <a:lnTo>
                      <a:pt x="408" y="555"/>
                    </a:lnTo>
                    <a:lnTo>
                      <a:pt x="442" y="612"/>
                    </a:lnTo>
                    <a:lnTo>
                      <a:pt x="490" y="676"/>
                    </a:lnTo>
                    <a:lnTo>
                      <a:pt x="572" y="804"/>
                    </a:lnTo>
                    <a:lnTo>
                      <a:pt x="592" y="829"/>
                    </a:lnTo>
                    <a:lnTo>
                      <a:pt x="660" y="931"/>
                    </a:lnTo>
                    <a:lnTo>
                      <a:pt x="654" y="944"/>
                    </a:lnTo>
                    <a:lnTo>
                      <a:pt x="654" y="944"/>
                    </a:lnTo>
                    <a:lnTo>
                      <a:pt x="660" y="951"/>
                    </a:lnTo>
                    <a:lnTo>
                      <a:pt x="667" y="963"/>
                    </a:lnTo>
                    <a:lnTo>
                      <a:pt x="667" y="970"/>
                    </a:lnTo>
                    <a:lnTo>
                      <a:pt x="667" y="976"/>
                    </a:lnTo>
                    <a:lnTo>
                      <a:pt x="667" y="989"/>
                    </a:lnTo>
                    <a:lnTo>
                      <a:pt x="667" y="995"/>
                    </a:lnTo>
                    <a:lnTo>
                      <a:pt x="667" y="995"/>
                    </a:lnTo>
                    <a:lnTo>
                      <a:pt x="674" y="1002"/>
                    </a:lnTo>
                    <a:lnTo>
                      <a:pt x="688" y="1014"/>
                    </a:lnTo>
                    <a:lnTo>
                      <a:pt x="688" y="1021"/>
                    </a:lnTo>
                    <a:lnTo>
                      <a:pt x="660" y="1034"/>
                    </a:lnTo>
                    <a:lnTo>
                      <a:pt x="647" y="1040"/>
                    </a:lnTo>
                    <a:lnTo>
                      <a:pt x="647" y="1046"/>
                    </a:lnTo>
                    <a:lnTo>
                      <a:pt x="640" y="1059"/>
                    </a:lnTo>
                    <a:lnTo>
                      <a:pt x="640" y="1078"/>
                    </a:lnTo>
                    <a:lnTo>
                      <a:pt x="640" y="1091"/>
                    </a:lnTo>
                    <a:lnTo>
                      <a:pt x="633" y="1091"/>
                    </a:lnTo>
                    <a:lnTo>
                      <a:pt x="626" y="1104"/>
                    </a:lnTo>
                    <a:lnTo>
                      <a:pt x="619" y="1104"/>
                    </a:lnTo>
                    <a:lnTo>
                      <a:pt x="613" y="1110"/>
                    </a:lnTo>
                    <a:lnTo>
                      <a:pt x="613" y="1110"/>
                    </a:lnTo>
                    <a:lnTo>
                      <a:pt x="613" y="1116"/>
                    </a:lnTo>
                    <a:lnTo>
                      <a:pt x="619" y="1116"/>
                    </a:lnTo>
                    <a:lnTo>
                      <a:pt x="619" y="1116"/>
                    </a:lnTo>
                    <a:lnTo>
                      <a:pt x="619" y="1123"/>
                    </a:lnTo>
                    <a:lnTo>
                      <a:pt x="613" y="1129"/>
                    </a:lnTo>
                    <a:lnTo>
                      <a:pt x="613" y="1136"/>
                    </a:lnTo>
                    <a:lnTo>
                      <a:pt x="613" y="1136"/>
                    </a:lnTo>
                    <a:lnTo>
                      <a:pt x="613" y="1142"/>
                    </a:lnTo>
                    <a:lnTo>
                      <a:pt x="626" y="1148"/>
                    </a:lnTo>
                    <a:lnTo>
                      <a:pt x="626" y="1168"/>
                    </a:lnTo>
                    <a:lnTo>
                      <a:pt x="619" y="1174"/>
                    </a:lnTo>
                    <a:lnTo>
                      <a:pt x="619" y="1174"/>
                    </a:lnTo>
                    <a:lnTo>
                      <a:pt x="613" y="1174"/>
                    </a:lnTo>
                    <a:lnTo>
                      <a:pt x="606" y="1174"/>
                    </a:lnTo>
                    <a:lnTo>
                      <a:pt x="476" y="1161"/>
                    </a:lnTo>
                    <a:lnTo>
                      <a:pt x="388" y="1148"/>
                    </a:lnTo>
                    <a:lnTo>
                      <a:pt x="388" y="1136"/>
                    </a:lnTo>
                    <a:lnTo>
                      <a:pt x="381" y="1136"/>
                    </a:lnTo>
                    <a:lnTo>
                      <a:pt x="381" y="1129"/>
                    </a:lnTo>
                    <a:lnTo>
                      <a:pt x="381" y="1123"/>
                    </a:lnTo>
                    <a:lnTo>
                      <a:pt x="381" y="1129"/>
                    </a:lnTo>
                    <a:lnTo>
                      <a:pt x="381" y="1136"/>
                    </a:lnTo>
                    <a:lnTo>
                      <a:pt x="381" y="1123"/>
                    </a:lnTo>
                    <a:lnTo>
                      <a:pt x="381" y="1123"/>
                    </a:lnTo>
                    <a:lnTo>
                      <a:pt x="381" y="1116"/>
                    </a:lnTo>
                    <a:lnTo>
                      <a:pt x="381" y="1116"/>
                    </a:lnTo>
                    <a:lnTo>
                      <a:pt x="381" y="1110"/>
                    </a:lnTo>
                    <a:lnTo>
                      <a:pt x="381" y="1097"/>
                    </a:lnTo>
                    <a:lnTo>
                      <a:pt x="374" y="1072"/>
                    </a:lnTo>
                    <a:lnTo>
                      <a:pt x="368" y="1046"/>
                    </a:lnTo>
                    <a:lnTo>
                      <a:pt x="361" y="1040"/>
                    </a:lnTo>
                    <a:lnTo>
                      <a:pt x="354" y="1040"/>
                    </a:lnTo>
                    <a:lnTo>
                      <a:pt x="354" y="1027"/>
                    </a:lnTo>
                    <a:lnTo>
                      <a:pt x="347" y="1014"/>
                    </a:lnTo>
                    <a:lnTo>
                      <a:pt x="340" y="1014"/>
                    </a:lnTo>
                    <a:lnTo>
                      <a:pt x="340" y="1021"/>
                    </a:lnTo>
                    <a:lnTo>
                      <a:pt x="327" y="1002"/>
                    </a:lnTo>
                    <a:lnTo>
                      <a:pt x="327" y="1002"/>
                    </a:lnTo>
                    <a:lnTo>
                      <a:pt x="320" y="1002"/>
                    </a:lnTo>
                    <a:lnTo>
                      <a:pt x="320" y="995"/>
                    </a:lnTo>
                    <a:lnTo>
                      <a:pt x="313" y="995"/>
                    </a:lnTo>
                    <a:lnTo>
                      <a:pt x="313" y="1002"/>
                    </a:lnTo>
                    <a:lnTo>
                      <a:pt x="299" y="989"/>
                    </a:lnTo>
                    <a:lnTo>
                      <a:pt x="306" y="989"/>
                    </a:lnTo>
                    <a:lnTo>
                      <a:pt x="306" y="970"/>
                    </a:lnTo>
                    <a:lnTo>
                      <a:pt x="299" y="963"/>
                    </a:lnTo>
                    <a:lnTo>
                      <a:pt x="272" y="957"/>
                    </a:lnTo>
                    <a:lnTo>
                      <a:pt x="265" y="951"/>
                    </a:lnTo>
                    <a:lnTo>
                      <a:pt x="252" y="944"/>
                    </a:lnTo>
                    <a:lnTo>
                      <a:pt x="245" y="938"/>
                    </a:lnTo>
                    <a:lnTo>
                      <a:pt x="238" y="919"/>
                    </a:lnTo>
                    <a:lnTo>
                      <a:pt x="231" y="912"/>
                    </a:lnTo>
                    <a:lnTo>
                      <a:pt x="224" y="906"/>
                    </a:lnTo>
                    <a:lnTo>
                      <a:pt x="211" y="899"/>
                    </a:lnTo>
                    <a:lnTo>
                      <a:pt x="184" y="887"/>
                    </a:lnTo>
                    <a:lnTo>
                      <a:pt x="143" y="874"/>
                    </a:lnTo>
                    <a:lnTo>
                      <a:pt x="143" y="868"/>
                    </a:lnTo>
                    <a:lnTo>
                      <a:pt x="129" y="861"/>
                    </a:lnTo>
                    <a:lnTo>
                      <a:pt x="136" y="848"/>
                    </a:lnTo>
                    <a:lnTo>
                      <a:pt x="136" y="823"/>
                    </a:lnTo>
                    <a:lnTo>
                      <a:pt x="143" y="817"/>
                    </a:lnTo>
                    <a:lnTo>
                      <a:pt x="150" y="804"/>
                    </a:lnTo>
                    <a:lnTo>
                      <a:pt x="150" y="797"/>
                    </a:lnTo>
                    <a:lnTo>
                      <a:pt x="136" y="791"/>
                    </a:lnTo>
                    <a:lnTo>
                      <a:pt x="129" y="785"/>
                    </a:lnTo>
                    <a:lnTo>
                      <a:pt x="136" y="772"/>
                    </a:lnTo>
                    <a:lnTo>
                      <a:pt x="136" y="765"/>
                    </a:lnTo>
                    <a:lnTo>
                      <a:pt x="129" y="759"/>
                    </a:lnTo>
                    <a:lnTo>
                      <a:pt x="116" y="734"/>
                    </a:lnTo>
                    <a:lnTo>
                      <a:pt x="116" y="734"/>
                    </a:lnTo>
                    <a:lnTo>
                      <a:pt x="109" y="727"/>
                    </a:lnTo>
                    <a:lnTo>
                      <a:pt x="109" y="714"/>
                    </a:lnTo>
                    <a:lnTo>
                      <a:pt x="102" y="702"/>
                    </a:lnTo>
                    <a:lnTo>
                      <a:pt x="102" y="689"/>
                    </a:lnTo>
                    <a:lnTo>
                      <a:pt x="95" y="689"/>
                    </a:lnTo>
                    <a:lnTo>
                      <a:pt x="95" y="676"/>
                    </a:lnTo>
                    <a:lnTo>
                      <a:pt x="81" y="657"/>
                    </a:lnTo>
                    <a:lnTo>
                      <a:pt x="81" y="651"/>
                    </a:lnTo>
                    <a:lnTo>
                      <a:pt x="75" y="619"/>
                    </a:lnTo>
                    <a:lnTo>
                      <a:pt x="81" y="612"/>
                    </a:lnTo>
                    <a:lnTo>
                      <a:pt x="88" y="619"/>
                    </a:lnTo>
                    <a:lnTo>
                      <a:pt x="88" y="612"/>
                    </a:lnTo>
                    <a:lnTo>
                      <a:pt x="102" y="600"/>
                    </a:lnTo>
                    <a:lnTo>
                      <a:pt x="102" y="593"/>
                    </a:lnTo>
                    <a:lnTo>
                      <a:pt x="95" y="587"/>
                    </a:lnTo>
                    <a:lnTo>
                      <a:pt x="95" y="580"/>
                    </a:lnTo>
                    <a:lnTo>
                      <a:pt x="81" y="580"/>
                    </a:lnTo>
                    <a:lnTo>
                      <a:pt x="81" y="574"/>
                    </a:lnTo>
                    <a:lnTo>
                      <a:pt x="75" y="568"/>
                    </a:lnTo>
                    <a:lnTo>
                      <a:pt x="68" y="555"/>
                    </a:lnTo>
                    <a:lnTo>
                      <a:pt x="61" y="542"/>
                    </a:lnTo>
                    <a:lnTo>
                      <a:pt x="61" y="536"/>
                    </a:lnTo>
                    <a:lnTo>
                      <a:pt x="68" y="529"/>
                    </a:lnTo>
                    <a:lnTo>
                      <a:pt x="61" y="510"/>
                    </a:lnTo>
                    <a:lnTo>
                      <a:pt x="61" y="510"/>
                    </a:lnTo>
                    <a:lnTo>
                      <a:pt x="61" y="497"/>
                    </a:lnTo>
                    <a:lnTo>
                      <a:pt x="61" y="497"/>
                    </a:lnTo>
                    <a:lnTo>
                      <a:pt x="68" y="491"/>
                    </a:lnTo>
                    <a:lnTo>
                      <a:pt x="68" y="478"/>
                    </a:lnTo>
                    <a:lnTo>
                      <a:pt x="75" y="478"/>
                    </a:lnTo>
                    <a:lnTo>
                      <a:pt x="75" y="478"/>
                    </a:lnTo>
                    <a:lnTo>
                      <a:pt x="75" y="485"/>
                    </a:lnTo>
                    <a:lnTo>
                      <a:pt x="75" y="491"/>
                    </a:lnTo>
                    <a:lnTo>
                      <a:pt x="75" y="497"/>
                    </a:lnTo>
                    <a:lnTo>
                      <a:pt x="88" y="517"/>
                    </a:lnTo>
                    <a:lnTo>
                      <a:pt x="95" y="523"/>
                    </a:lnTo>
                    <a:lnTo>
                      <a:pt x="95" y="523"/>
                    </a:lnTo>
                    <a:lnTo>
                      <a:pt x="95" y="523"/>
                    </a:lnTo>
                    <a:lnTo>
                      <a:pt x="95" y="517"/>
                    </a:lnTo>
                    <a:lnTo>
                      <a:pt x="88" y="491"/>
                    </a:lnTo>
                    <a:lnTo>
                      <a:pt x="88" y="491"/>
                    </a:lnTo>
                    <a:lnTo>
                      <a:pt x="81" y="485"/>
                    </a:lnTo>
                    <a:lnTo>
                      <a:pt x="88" y="478"/>
                    </a:lnTo>
                    <a:lnTo>
                      <a:pt x="88" y="472"/>
                    </a:lnTo>
                    <a:lnTo>
                      <a:pt x="88" y="472"/>
                    </a:lnTo>
                    <a:lnTo>
                      <a:pt x="81" y="465"/>
                    </a:lnTo>
                    <a:lnTo>
                      <a:pt x="95" y="459"/>
                    </a:lnTo>
                    <a:lnTo>
                      <a:pt x="109" y="459"/>
                    </a:lnTo>
                    <a:lnTo>
                      <a:pt x="116" y="459"/>
                    </a:lnTo>
                    <a:lnTo>
                      <a:pt x="136" y="472"/>
                    </a:lnTo>
                    <a:lnTo>
                      <a:pt x="143" y="472"/>
                    </a:lnTo>
                    <a:lnTo>
                      <a:pt x="143" y="465"/>
                    </a:lnTo>
                    <a:lnTo>
                      <a:pt x="150" y="459"/>
                    </a:lnTo>
                    <a:lnTo>
                      <a:pt x="136" y="465"/>
                    </a:lnTo>
                    <a:lnTo>
                      <a:pt x="129" y="459"/>
                    </a:lnTo>
                    <a:lnTo>
                      <a:pt x="116" y="459"/>
                    </a:lnTo>
                    <a:lnTo>
                      <a:pt x="122" y="453"/>
                    </a:lnTo>
                    <a:lnTo>
                      <a:pt x="116" y="453"/>
                    </a:lnTo>
                    <a:lnTo>
                      <a:pt x="109" y="453"/>
                    </a:lnTo>
                    <a:lnTo>
                      <a:pt x="102" y="446"/>
                    </a:lnTo>
                    <a:lnTo>
                      <a:pt x="102" y="453"/>
                    </a:lnTo>
                    <a:lnTo>
                      <a:pt x="88" y="440"/>
                    </a:lnTo>
                    <a:lnTo>
                      <a:pt x="81" y="446"/>
                    </a:lnTo>
                    <a:lnTo>
                      <a:pt x="81" y="446"/>
                    </a:lnTo>
                    <a:lnTo>
                      <a:pt x="81" y="446"/>
                    </a:lnTo>
                    <a:lnTo>
                      <a:pt x="75" y="453"/>
                    </a:lnTo>
                    <a:lnTo>
                      <a:pt x="81" y="459"/>
                    </a:lnTo>
                    <a:lnTo>
                      <a:pt x="75" y="465"/>
                    </a:lnTo>
                    <a:lnTo>
                      <a:pt x="75" y="472"/>
                    </a:lnTo>
                    <a:lnTo>
                      <a:pt x="75" y="472"/>
                    </a:lnTo>
                    <a:lnTo>
                      <a:pt x="75" y="472"/>
                    </a:lnTo>
                    <a:lnTo>
                      <a:pt x="68" y="478"/>
                    </a:lnTo>
                    <a:lnTo>
                      <a:pt x="61" y="465"/>
                    </a:lnTo>
                    <a:lnTo>
                      <a:pt x="54" y="453"/>
                    </a:lnTo>
                    <a:lnTo>
                      <a:pt x="41" y="446"/>
                    </a:lnTo>
                    <a:lnTo>
                      <a:pt x="41" y="446"/>
                    </a:lnTo>
                    <a:lnTo>
                      <a:pt x="34" y="446"/>
                    </a:lnTo>
                    <a:lnTo>
                      <a:pt x="47" y="427"/>
                    </a:lnTo>
                    <a:lnTo>
                      <a:pt x="47" y="427"/>
                    </a:lnTo>
                    <a:lnTo>
                      <a:pt x="47" y="414"/>
                    </a:lnTo>
                    <a:lnTo>
                      <a:pt x="41" y="408"/>
                    </a:lnTo>
                    <a:lnTo>
                      <a:pt x="41" y="395"/>
                    </a:lnTo>
                    <a:lnTo>
                      <a:pt x="41" y="395"/>
                    </a:lnTo>
                    <a:lnTo>
                      <a:pt x="27" y="376"/>
                    </a:lnTo>
                    <a:lnTo>
                      <a:pt x="20" y="363"/>
                    </a:lnTo>
                    <a:lnTo>
                      <a:pt x="20" y="351"/>
                    </a:lnTo>
                    <a:lnTo>
                      <a:pt x="7" y="331"/>
                    </a:lnTo>
                    <a:lnTo>
                      <a:pt x="7" y="325"/>
                    </a:lnTo>
                    <a:lnTo>
                      <a:pt x="13" y="319"/>
                    </a:lnTo>
                    <a:lnTo>
                      <a:pt x="13" y="287"/>
                    </a:lnTo>
                    <a:lnTo>
                      <a:pt x="20" y="261"/>
                    </a:lnTo>
                    <a:lnTo>
                      <a:pt x="27" y="248"/>
                    </a:lnTo>
                    <a:lnTo>
                      <a:pt x="20" y="248"/>
                    </a:lnTo>
                    <a:lnTo>
                      <a:pt x="27" y="236"/>
                    </a:lnTo>
                    <a:lnTo>
                      <a:pt x="20" y="223"/>
                    </a:lnTo>
                    <a:lnTo>
                      <a:pt x="13" y="210"/>
                    </a:lnTo>
                    <a:lnTo>
                      <a:pt x="13" y="210"/>
                    </a:lnTo>
                    <a:lnTo>
                      <a:pt x="13" y="210"/>
                    </a:lnTo>
                    <a:lnTo>
                      <a:pt x="13" y="204"/>
                    </a:lnTo>
                    <a:lnTo>
                      <a:pt x="0" y="178"/>
                    </a:lnTo>
                    <a:lnTo>
                      <a:pt x="0" y="172"/>
                    </a:lnTo>
                    <a:lnTo>
                      <a:pt x="0" y="159"/>
                    </a:lnTo>
                    <a:lnTo>
                      <a:pt x="0" y="153"/>
                    </a:lnTo>
                    <a:lnTo>
                      <a:pt x="13" y="140"/>
                    </a:lnTo>
                    <a:lnTo>
                      <a:pt x="27" y="127"/>
                    </a:lnTo>
                    <a:lnTo>
                      <a:pt x="27" y="127"/>
                    </a:lnTo>
                    <a:lnTo>
                      <a:pt x="41" y="108"/>
                    </a:lnTo>
                    <a:lnTo>
                      <a:pt x="41" y="102"/>
                    </a:lnTo>
                    <a:lnTo>
                      <a:pt x="41" y="102"/>
                    </a:lnTo>
                    <a:lnTo>
                      <a:pt x="41" y="89"/>
                    </a:lnTo>
                    <a:lnTo>
                      <a:pt x="54" y="70"/>
                    </a:lnTo>
                    <a:lnTo>
                      <a:pt x="54" y="57"/>
                    </a:lnTo>
                    <a:lnTo>
                      <a:pt x="61" y="51"/>
                    </a:lnTo>
                    <a:lnTo>
                      <a:pt x="61" y="31"/>
                    </a:lnTo>
                    <a:lnTo>
                      <a:pt x="54" y="25"/>
                    </a:lnTo>
                    <a:lnTo>
                      <a:pt x="54" y="19"/>
                    </a:lnTo>
                    <a:lnTo>
                      <a:pt x="61" y="6"/>
                    </a:lnTo>
                    <a:lnTo>
                      <a:pt x="61" y="0"/>
                    </a:lnTo>
                    <a:lnTo>
                      <a:pt x="81" y="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96" name="Freeform 68"/>
              <p:cNvSpPr>
                <a:spLocks/>
              </p:cNvSpPr>
              <p:nvPr/>
            </p:nvSpPr>
            <p:spPr bwMode="auto">
              <a:xfrm>
                <a:off x="5056" y="1728"/>
                <a:ext cx="55" cy="83"/>
              </a:xfrm>
              <a:custGeom>
                <a:avLst/>
                <a:gdLst>
                  <a:gd name="T0" fmla="*/ 0 w 55"/>
                  <a:gd name="T1" fmla="*/ 7 h 83"/>
                  <a:gd name="T2" fmla="*/ 21 w 55"/>
                  <a:gd name="T3" fmla="*/ 0 h 83"/>
                  <a:gd name="T4" fmla="*/ 35 w 55"/>
                  <a:gd name="T5" fmla="*/ 0 h 83"/>
                  <a:gd name="T6" fmla="*/ 35 w 55"/>
                  <a:gd name="T7" fmla="*/ 7 h 83"/>
                  <a:gd name="T8" fmla="*/ 35 w 55"/>
                  <a:gd name="T9" fmla="*/ 13 h 83"/>
                  <a:gd name="T10" fmla="*/ 41 w 55"/>
                  <a:gd name="T11" fmla="*/ 13 h 83"/>
                  <a:gd name="T12" fmla="*/ 41 w 55"/>
                  <a:gd name="T13" fmla="*/ 26 h 83"/>
                  <a:gd name="T14" fmla="*/ 48 w 55"/>
                  <a:gd name="T15" fmla="*/ 26 h 83"/>
                  <a:gd name="T16" fmla="*/ 55 w 55"/>
                  <a:gd name="T17" fmla="*/ 32 h 83"/>
                  <a:gd name="T18" fmla="*/ 48 w 55"/>
                  <a:gd name="T19" fmla="*/ 32 h 83"/>
                  <a:gd name="T20" fmla="*/ 48 w 55"/>
                  <a:gd name="T21" fmla="*/ 38 h 83"/>
                  <a:gd name="T22" fmla="*/ 41 w 55"/>
                  <a:gd name="T23" fmla="*/ 32 h 83"/>
                  <a:gd name="T24" fmla="*/ 41 w 55"/>
                  <a:gd name="T25" fmla="*/ 32 h 83"/>
                  <a:gd name="T26" fmla="*/ 41 w 55"/>
                  <a:gd name="T27" fmla="*/ 38 h 83"/>
                  <a:gd name="T28" fmla="*/ 41 w 55"/>
                  <a:gd name="T29" fmla="*/ 64 h 83"/>
                  <a:gd name="T30" fmla="*/ 35 w 55"/>
                  <a:gd name="T31" fmla="*/ 64 h 83"/>
                  <a:gd name="T32" fmla="*/ 28 w 55"/>
                  <a:gd name="T33" fmla="*/ 70 h 83"/>
                  <a:gd name="T34" fmla="*/ 14 w 55"/>
                  <a:gd name="T35" fmla="*/ 83 h 83"/>
                  <a:gd name="T36" fmla="*/ 14 w 55"/>
                  <a:gd name="T37" fmla="*/ 70 h 83"/>
                  <a:gd name="T38" fmla="*/ 7 w 55"/>
                  <a:gd name="T39" fmla="*/ 51 h 83"/>
                  <a:gd name="T40" fmla="*/ 7 w 55"/>
                  <a:gd name="T41" fmla="*/ 45 h 83"/>
                  <a:gd name="T42" fmla="*/ 7 w 55"/>
                  <a:gd name="T43" fmla="*/ 38 h 83"/>
                  <a:gd name="T44" fmla="*/ 0 w 55"/>
                  <a:gd name="T45" fmla="*/ 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83">
                    <a:moveTo>
                      <a:pt x="0" y="7"/>
                    </a:moveTo>
                    <a:lnTo>
                      <a:pt x="21" y="0"/>
                    </a:lnTo>
                    <a:lnTo>
                      <a:pt x="35" y="0"/>
                    </a:lnTo>
                    <a:lnTo>
                      <a:pt x="35" y="7"/>
                    </a:lnTo>
                    <a:lnTo>
                      <a:pt x="35" y="13"/>
                    </a:lnTo>
                    <a:lnTo>
                      <a:pt x="41" y="13"/>
                    </a:lnTo>
                    <a:lnTo>
                      <a:pt x="41" y="26"/>
                    </a:lnTo>
                    <a:lnTo>
                      <a:pt x="48" y="26"/>
                    </a:lnTo>
                    <a:lnTo>
                      <a:pt x="55" y="32"/>
                    </a:lnTo>
                    <a:lnTo>
                      <a:pt x="48" y="32"/>
                    </a:lnTo>
                    <a:lnTo>
                      <a:pt x="48" y="38"/>
                    </a:lnTo>
                    <a:lnTo>
                      <a:pt x="41" y="32"/>
                    </a:lnTo>
                    <a:lnTo>
                      <a:pt x="41" y="32"/>
                    </a:lnTo>
                    <a:lnTo>
                      <a:pt x="41" y="38"/>
                    </a:lnTo>
                    <a:lnTo>
                      <a:pt x="41" y="64"/>
                    </a:lnTo>
                    <a:lnTo>
                      <a:pt x="35" y="64"/>
                    </a:lnTo>
                    <a:lnTo>
                      <a:pt x="28" y="70"/>
                    </a:lnTo>
                    <a:lnTo>
                      <a:pt x="14" y="83"/>
                    </a:lnTo>
                    <a:lnTo>
                      <a:pt x="14" y="70"/>
                    </a:lnTo>
                    <a:lnTo>
                      <a:pt x="7" y="51"/>
                    </a:lnTo>
                    <a:lnTo>
                      <a:pt x="7" y="45"/>
                    </a:lnTo>
                    <a:lnTo>
                      <a:pt x="7" y="38"/>
                    </a:lnTo>
                    <a:lnTo>
                      <a:pt x="0" y="7"/>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97" name="Freeform 69"/>
              <p:cNvSpPr>
                <a:spLocks/>
              </p:cNvSpPr>
              <p:nvPr/>
            </p:nvSpPr>
            <p:spPr bwMode="auto">
              <a:xfrm>
                <a:off x="5056" y="1728"/>
                <a:ext cx="55" cy="83"/>
              </a:xfrm>
              <a:custGeom>
                <a:avLst/>
                <a:gdLst>
                  <a:gd name="T0" fmla="*/ 7 w 55"/>
                  <a:gd name="T1" fmla="*/ 7 h 83"/>
                  <a:gd name="T2" fmla="*/ 21 w 55"/>
                  <a:gd name="T3" fmla="*/ 0 h 83"/>
                  <a:gd name="T4" fmla="*/ 35 w 55"/>
                  <a:gd name="T5" fmla="*/ 0 h 83"/>
                  <a:gd name="T6" fmla="*/ 35 w 55"/>
                  <a:gd name="T7" fmla="*/ 7 h 83"/>
                  <a:gd name="T8" fmla="*/ 35 w 55"/>
                  <a:gd name="T9" fmla="*/ 13 h 83"/>
                  <a:gd name="T10" fmla="*/ 41 w 55"/>
                  <a:gd name="T11" fmla="*/ 13 h 83"/>
                  <a:gd name="T12" fmla="*/ 41 w 55"/>
                  <a:gd name="T13" fmla="*/ 26 h 83"/>
                  <a:gd name="T14" fmla="*/ 48 w 55"/>
                  <a:gd name="T15" fmla="*/ 26 h 83"/>
                  <a:gd name="T16" fmla="*/ 55 w 55"/>
                  <a:gd name="T17" fmla="*/ 32 h 83"/>
                  <a:gd name="T18" fmla="*/ 48 w 55"/>
                  <a:gd name="T19" fmla="*/ 32 h 83"/>
                  <a:gd name="T20" fmla="*/ 48 w 55"/>
                  <a:gd name="T21" fmla="*/ 38 h 83"/>
                  <a:gd name="T22" fmla="*/ 41 w 55"/>
                  <a:gd name="T23" fmla="*/ 32 h 83"/>
                  <a:gd name="T24" fmla="*/ 41 w 55"/>
                  <a:gd name="T25" fmla="*/ 32 h 83"/>
                  <a:gd name="T26" fmla="*/ 41 w 55"/>
                  <a:gd name="T27" fmla="*/ 38 h 83"/>
                  <a:gd name="T28" fmla="*/ 41 w 55"/>
                  <a:gd name="T29" fmla="*/ 64 h 83"/>
                  <a:gd name="T30" fmla="*/ 35 w 55"/>
                  <a:gd name="T31" fmla="*/ 64 h 83"/>
                  <a:gd name="T32" fmla="*/ 28 w 55"/>
                  <a:gd name="T33" fmla="*/ 70 h 83"/>
                  <a:gd name="T34" fmla="*/ 14 w 55"/>
                  <a:gd name="T35" fmla="*/ 83 h 83"/>
                  <a:gd name="T36" fmla="*/ 14 w 55"/>
                  <a:gd name="T37" fmla="*/ 70 h 83"/>
                  <a:gd name="T38" fmla="*/ 7 w 55"/>
                  <a:gd name="T39" fmla="*/ 51 h 83"/>
                  <a:gd name="T40" fmla="*/ 7 w 55"/>
                  <a:gd name="T41" fmla="*/ 45 h 83"/>
                  <a:gd name="T42" fmla="*/ 7 w 55"/>
                  <a:gd name="T43" fmla="*/ 38 h 83"/>
                  <a:gd name="T44" fmla="*/ 0 w 55"/>
                  <a:gd name="T45" fmla="*/ 7 h 83"/>
                  <a:gd name="T46" fmla="*/ 7 w 55"/>
                  <a:gd name="T47" fmla="*/ 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83">
                    <a:moveTo>
                      <a:pt x="7" y="7"/>
                    </a:moveTo>
                    <a:lnTo>
                      <a:pt x="21" y="0"/>
                    </a:lnTo>
                    <a:lnTo>
                      <a:pt x="35" y="0"/>
                    </a:lnTo>
                    <a:lnTo>
                      <a:pt x="35" y="7"/>
                    </a:lnTo>
                    <a:lnTo>
                      <a:pt x="35" y="13"/>
                    </a:lnTo>
                    <a:lnTo>
                      <a:pt x="41" y="13"/>
                    </a:lnTo>
                    <a:lnTo>
                      <a:pt x="41" y="26"/>
                    </a:lnTo>
                    <a:lnTo>
                      <a:pt x="48" y="26"/>
                    </a:lnTo>
                    <a:lnTo>
                      <a:pt x="55" y="32"/>
                    </a:lnTo>
                    <a:lnTo>
                      <a:pt x="48" y="32"/>
                    </a:lnTo>
                    <a:lnTo>
                      <a:pt x="48" y="38"/>
                    </a:lnTo>
                    <a:lnTo>
                      <a:pt x="41" y="32"/>
                    </a:lnTo>
                    <a:lnTo>
                      <a:pt x="41" y="32"/>
                    </a:lnTo>
                    <a:lnTo>
                      <a:pt x="41" y="38"/>
                    </a:lnTo>
                    <a:lnTo>
                      <a:pt x="41" y="64"/>
                    </a:lnTo>
                    <a:lnTo>
                      <a:pt x="35" y="64"/>
                    </a:lnTo>
                    <a:lnTo>
                      <a:pt x="28" y="70"/>
                    </a:lnTo>
                    <a:lnTo>
                      <a:pt x="14" y="83"/>
                    </a:lnTo>
                    <a:lnTo>
                      <a:pt x="14" y="70"/>
                    </a:lnTo>
                    <a:lnTo>
                      <a:pt x="7" y="51"/>
                    </a:lnTo>
                    <a:lnTo>
                      <a:pt x="7" y="45"/>
                    </a:lnTo>
                    <a:lnTo>
                      <a:pt x="7" y="38"/>
                    </a:lnTo>
                    <a:lnTo>
                      <a:pt x="0" y="7"/>
                    </a:lnTo>
                    <a:lnTo>
                      <a:pt x="7" y="7"/>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98" name="Freeform 70"/>
              <p:cNvSpPr>
                <a:spLocks/>
              </p:cNvSpPr>
              <p:nvPr/>
            </p:nvSpPr>
            <p:spPr bwMode="auto">
              <a:xfrm>
                <a:off x="4920" y="1735"/>
                <a:ext cx="150" cy="146"/>
              </a:xfrm>
              <a:custGeom>
                <a:avLst/>
                <a:gdLst>
                  <a:gd name="T0" fmla="*/ 136 w 150"/>
                  <a:gd name="T1" fmla="*/ 0 h 146"/>
                  <a:gd name="T2" fmla="*/ 143 w 150"/>
                  <a:gd name="T3" fmla="*/ 31 h 146"/>
                  <a:gd name="T4" fmla="*/ 143 w 150"/>
                  <a:gd name="T5" fmla="*/ 38 h 146"/>
                  <a:gd name="T6" fmla="*/ 143 w 150"/>
                  <a:gd name="T7" fmla="*/ 44 h 146"/>
                  <a:gd name="T8" fmla="*/ 150 w 150"/>
                  <a:gd name="T9" fmla="*/ 63 h 146"/>
                  <a:gd name="T10" fmla="*/ 150 w 150"/>
                  <a:gd name="T11" fmla="*/ 76 h 146"/>
                  <a:gd name="T12" fmla="*/ 150 w 150"/>
                  <a:gd name="T13" fmla="*/ 76 h 146"/>
                  <a:gd name="T14" fmla="*/ 136 w 150"/>
                  <a:gd name="T15" fmla="*/ 83 h 146"/>
                  <a:gd name="T16" fmla="*/ 136 w 150"/>
                  <a:gd name="T17" fmla="*/ 83 h 146"/>
                  <a:gd name="T18" fmla="*/ 130 w 150"/>
                  <a:gd name="T19" fmla="*/ 76 h 146"/>
                  <a:gd name="T20" fmla="*/ 130 w 150"/>
                  <a:gd name="T21" fmla="*/ 83 h 146"/>
                  <a:gd name="T22" fmla="*/ 123 w 150"/>
                  <a:gd name="T23" fmla="*/ 83 h 146"/>
                  <a:gd name="T24" fmla="*/ 116 w 150"/>
                  <a:gd name="T25" fmla="*/ 89 h 146"/>
                  <a:gd name="T26" fmla="*/ 116 w 150"/>
                  <a:gd name="T27" fmla="*/ 89 h 146"/>
                  <a:gd name="T28" fmla="*/ 109 w 150"/>
                  <a:gd name="T29" fmla="*/ 89 h 146"/>
                  <a:gd name="T30" fmla="*/ 109 w 150"/>
                  <a:gd name="T31" fmla="*/ 89 h 146"/>
                  <a:gd name="T32" fmla="*/ 102 w 150"/>
                  <a:gd name="T33" fmla="*/ 95 h 146"/>
                  <a:gd name="T34" fmla="*/ 68 w 150"/>
                  <a:gd name="T35" fmla="*/ 102 h 146"/>
                  <a:gd name="T36" fmla="*/ 55 w 150"/>
                  <a:gd name="T37" fmla="*/ 114 h 146"/>
                  <a:gd name="T38" fmla="*/ 48 w 150"/>
                  <a:gd name="T39" fmla="*/ 127 h 146"/>
                  <a:gd name="T40" fmla="*/ 28 w 150"/>
                  <a:gd name="T41" fmla="*/ 134 h 146"/>
                  <a:gd name="T42" fmla="*/ 14 w 150"/>
                  <a:gd name="T43" fmla="*/ 146 h 146"/>
                  <a:gd name="T44" fmla="*/ 7 w 150"/>
                  <a:gd name="T45" fmla="*/ 134 h 146"/>
                  <a:gd name="T46" fmla="*/ 28 w 150"/>
                  <a:gd name="T47" fmla="*/ 121 h 146"/>
                  <a:gd name="T48" fmla="*/ 21 w 150"/>
                  <a:gd name="T49" fmla="*/ 114 h 146"/>
                  <a:gd name="T50" fmla="*/ 14 w 150"/>
                  <a:gd name="T51" fmla="*/ 102 h 146"/>
                  <a:gd name="T52" fmla="*/ 14 w 150"/>
                  <a:gd name="T53" fmla="*/ 89 h 146"/>
                  <a:gd name="T54" fmla="*/ 14 w 150"/>
                  <a:gd name="T55" fmla="*/ 70 h 146"/>
                  <a:gd name="T56" fmla="*/ 0 w 150"/>
                  <a:gd name="T57" fmla="*/ 31 h 146"/>
                  <a:gd name="T58" fmla="*/ 34 w 150"/>
                  <a:gd name="T59" fmla="*/ 25 h 146"/>
                  <a:gd name="T60" fmla="*/ 41 w 150"/>
                  <a:gd name="T61" fmla="*/ 25 h 146"/>
                  <a:gd name="T62" fmla="*/ 55 w 150"/>
                  <a:gd name="T63" fmla="*/ 19 h 146"/>
                  <a:gd name="T64" fmla="*/ 55 w 150"/>
                  <a:gd name="T65" fmla="*/ 25 h 146"/>
                  <a:gd name="T66" fmla="*/ 62 w 150"/>
                  <a:gd name="T67" fmla="*/ 25 h 146"/>
                  <a:gd name="T68" fmla="*/ 62 w 150"/>
                  <a:gd name="T69" fmla="*/ 19 h 146"/>
                  <a:gd name="T70" fmla="*/ 82 w 150"/>
                  <a:gd name="T71" fmla="*/ 12 h 146"/>
                  <a:gd name="T72" fmla="*/ 109 w 150"/>
                  <a:gd name="T73" fmla="*/ 6 h 146"/>
                  <a:gd name="T74" fmla="*/ 109 w 150"/>
                  <a:gd name="T75" fmla="*/ 6 h 146"/>
                  <a:gd name="T76" fmla="*/ 136 w 150"/>
                  <a:gd name="T77" fmla="*/ 0 h 146"/>
                  <a:gd name="T78" fmla="*/ 136 w 150"/>
                  <a:gd name="T79"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0" h="146">
                    <a:moveTo>
                      <a:pt x="136" y="0"/>
                    </a:moveTo>
                    <a:lnTo>
                      <a:pt x="143" y="31"/>
                    </a:lnTo>
                    <a:lnTo>
                      <a:pt x="143" y="38"/>
                    </a:lnTo>
                    <a:lnTo>
                      <a:pt x="143" y="44"/>
                    </a:lnTo>
                    <a:lnTo>
                      <a:pt x="150" y="63"/>
                    </a:lnTo>
                    <a:lnTo>
                      <a:pt x="150" y="76"/>
                    </a:lnTo>
                    <a:lnTo>
                      <a:pt x="150" y="76"/>
                    </a:lnTo>
                    <a:lnTo>
                      <a:pt x="136" y="83"/>
                    </a:lnTo>
                    <a:lnTo>
                      <a:pt x="136" y="83"/>
                    </a:lnTo>
                    <a:lnTo>
                      <a:pt x="130" y="76"/>
                    </a:lnTo>
                    <a:lnTo>
                      <a:pt x="130" y="83"/>
                    </a:lnTo>
                    <a:lnTo>
                      <a:pt x="123" y="83"/>
                    </a:lnTo>
                    <a:lnTo>
                      <a:pt x="116" y="89"/>
                    </a:lnTo>
                    <a:lnTo>
                      <a:pt x="116" y="89"/>
                    </a:lnTo>
                    <a:lnTo>
                      <a:pt x="109" y="89"/>
                    </a:lnTo>
                    <a:lnTo>
                      <a:pt x="109" y="89"/>
                    </a:lnTo>
                    <a:lnTo>
                      <a:pt x="102" y="95"/>
                    </a:lnTo>
                    <a:lnTo>
                      <a:pt x="68" y="102"/>
                    </a:lnTo>
                    <a:lnTo>
                      <a:pt x="55" y="114"/>
                    </a:lnTo>
                    <a:lnTo>
                      <a:pt x="48" y="127"/>
                    </a:lnTo>
                    <a:lnTo>
                      <a:pt x="28" y="134"/>
                    </a:lnTo>
                    <a:lnTo>
                      <a:pt x="14" y="146"/>
                    </a:lnTo>
                    <a:lnTo>
                      <a:pt x="7" y="134"/>
                    </a:lnTo>
                    <a:lnTo>
                      <a:pt x="28" y="121"/>
                    </a:lnTo>
                    <a:lnTo>
                      <a:pt x="21" y="114"/>
                    </a:lnTo>
                    <a:lnTo>
                      <a:pt x="14" y="102"/>
                    </a:lnTo>
                    <a:lnTo>
                      <a:pt x="14" y="89"/>
                    </a:lnTo>
                    <a:lnTo>
                      <a:pt x="14" y="70"/>
                    </a:lnTo>
                    <a:lnTo>
                      <a:pt x="0" y="31"/>
                    </a:lnTo>
                    <a:lnTo>
                      <a:pt x="34" y="25"/>
                    </a:lnTo>
                    <a:lnTo>
                      <a:pt x="41" y="25"/>
                    </a:lnTo>
                    <a:lnTo>
                      <a:pt x="55" y="19"/>
                    </a:lnTo>
                    <a:lnTo>
                      <a:pt x="55" y="25"/>
                    </a:lnTo>
                    <a:lnTo>
                      <a:pt x="62" y="25"/>
                    </a:lnTo>
                    <a:lnTo>
                      <a:pt x="62" y="19"/>
                    </a:lnTo>
                    <a:lnTo>
                      <a:pt x="82" y="12"/>
                    </a:lnTo>
                    <a:lnTo>
                      <a:pt x="109" y="6"/>
                    </a:lnTo>
                    <a:lnTo>
                      <a:pt x="109" y="6"/>
                    </a:lnTo>
                    <a:lnTo>
                      <a:pt x="136" y="0"/>
                    </a:lnTo>
                    <a:lnTo>
                      <a:pt x="136" y="0"/>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799" name="Freeform 71"/>
              <p:cNvSpPr>
                <a:spLocks/>
              </p:cNvSpPr>
              <p:nvPr/>
            </p:nvSpPr>
            <p:spPr bwMode="auto">
              <a:xfrm>
                <a:off x="4920" y="1735"/>
                <a:ext cx="150" cy="146"/>
              </a:xfrm>
              <a:custGeom>
                <a:avLst/>
                <a:gdLst>
                  <a:gd name="T0" fmla="*/ 136 w 150"/>
                  <a:gd name="T1" fmla="*/ 19 h 146"/>
                  <a:gd name="T2" fmla="*/ 143 w 150"/>
                  <a:gd name="T3" fmla="*/ 31 h 146"/>
                  <a:gd name="T4" fmla="*/ 143 w 150"/>
                  <a:gd name="T5" fmla="*/ 38 h 146"/>
                  <a:gd name="T6" fmla="*/ 143 w 150"/>
                  <a:gd name="T7" fmla="*/ 44 h 146"/>
                  <a:gd name="T8" fmla="*/ 150 w 150"/>
                  <a:gd name="T9" fmla="*/ 63 h 146"/>
                  <a:gd name="T10" fmla="*/ 150 w 150"/>
                  <a:gd name="T11" fmla="*/ 76 h 146"/>
                  <a:gd name="T12" fmla="*/ 150 w 150"/>
                  <a:gd name="T13" fmla="*/ 76 h 146"/>
                  <a:gd name="T14" fmla="*/ 136 w 150"/>
                  <a:gd name="T15" fmla="*/ 83 h 146"/>
                  <a:gd name="T16" fmla="*/ 136 w 150"/>
                  <a:gd name="T17" fmla="*/ 83 h 146"/>
                  <a:gd name="T18" fmla="*/ 130 w 150"/>
                  <a:gd name="T19" fmla="*/ 76 h 146"/>
                  <a:gd name="T20" fmla="*/ 130 w 150"/>
                  <a:gd name="T21" fmla="*/ 83 h 146"/>
                  <a:gd name="T22" fmla="*/ 123 w 150"/>
                  <a:gd name="T23" fmla="*/ 83 h 146"/>
                  <a:gd name="T24" fmla="*/ 116 w 150"/>
                  <a:gd name="T25" fmla="*/ 89 h 146"/>
                  <a:gd name="T26" fmla="*/ 116 w 150"/>
                  <a:gd name="T27" fmla="*/ 89 h 146"/>
                  <a:gd name="T28" fmla="*/ 109 w 150"/>
                  <a:gd name="T29" fmla="*/ 89 h 146"/>
                  <a:gd name="T30" fmla="*/ 109 w 150"/>
                  <a:gd name="T31" fmla="*/ 89 h 146"/>
                  <a:gd name="T32" fmla="*/ 102 w 150"/>
                  <a:gd name="T33" fmla="*/ 95 h 146"/>
                  <a:gd name="T34" fmla="*/ 68 w 150"/>
                  <a:gd name="T35" fmla="*/ 102 h 146"/>
                  <a:gd name="T36" fmla="*/ 55 w 150"/>
                  <a:gd name="T37" fmla="*/ 114 h 146"/>
                  <a:gd name="T38" fmla="*/ 48 w 150"/>
                  <a:gd name="T39" fmla="*/ 127 h 146"/>
                  <a:gd name="T40" fmla="*/ 28 w 150"/>
                  <a:gd name="T41" fmla="*/ 134 h 146"/>
                  <a:gd name="T42" fmla="*/ 14 w 150"/>
                  <a:gd name="T43" fmla="*/ 146 h 146"/>
                  <a:gd name="T44" fmla="*/ 7 w 150"/>
                  <a:gd name="T45" fmla="*/ 134 h 146"/>
                  <a:gd name="T46" fmla="*/ 28 w 150"/>
                  <a:gd name="T47" fmla="*/ 121 h 146"/>
                  <a:gd name="T48" fmla="*/ 21 w 150"/>
                  <a:gd name="T49" fmla="*/ 114 h 146"/>
                  <a:gd name="T50" fmla="*/ 14 w 150"/>
                  <a:gd name="T51" fmla="*/ 102 h 146"/>
                  <a:gd name="T52" fmla="*/ 14 w 150"/>
                  <a:gd name="T53" fmla="*/ 89 h 146"/>
                  <a:gd name="T54" fmla="*/ 14 w 150"/>
                  <a:gd name="T55" fmla="*/ 70 h 146"/>
                  <a:gd name="T56" fmla="*/ 0 w 150"/>
                  <a:gd name="T57" fmla="*/ 31 h 146"/>
                  <a:gd name="T58" fmla="*/ 34 w 150"/>
                  <a:gd name="T59" fmla="*/ 25 h 146"/>
                  <a:gd name="T60" fmla="*/ 41 w 150"/>
                  <a:gd name="T61" fmla="*/ 25 h 146"/>
                  <a:gd name="T62" fmla="*/ 55 w 150"/>
                  <a:gd name="T63" fmla="*/ 19 h 146"/>
                  <a:gd name="T64" fmla="*/ 55 w 150"/>
                  <a:gd name="T65" fmla="*/ 25 h 146"/>
                  <a:gd name="T66" fmla="*/ 62 w 150"/>
                  <a:gd name="T67" fmla="*/ 25 h 146"/>
                  <a:gd name="T68" fmla="*/ 62 w 150"/>
                  <a:gd name="T69" fmla="*/ 19 h 146"/>
                  <a:gd name="T70" fmla="*/ 82 w 150"/>
                  <a:gd name="T71" fmla="*/ 12 h 146"/>
                  <a:gd name="T72" fmla="*/ 109 w 150"/>
                  <a:gd name="T73" fmla="*/ 6 h 146"/>
                  <a:gd name="T74" fmla="*/ 109 w 150"/>
                  <a:gd name="T75" fmla="*/ 6 h 146"/>
                  <a:gd name="T76" fmla="*/ 136 w 150"/>
                  <a:gd name="T77" fmla="*/ 0 h 146"/>
                  <a:gd name="T78" fmla="*/ 136 w 150"/>
                  <a:gd name="T79" fmla="*/ 0 h 146"/>
                  <a:gd name="T80" fmla="*/ 136 w 150"/>
                  <a:gd name="T81" fmla="*/ 1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146">
                    <a:moveTo>
                      <a:pt x="136" y="19"/>
                    </a:moveTo>
                    <a:lnTo>
                      <a:pt x="143" y="31"/>
                    </a:lnTo>
                    <a:lnTo>
                      <a:pt x="143" y="38"/>
                    </a:lnTo>
                    <a:lnTo>
                      <a:pt x="143" y="44"/>
                    </a:lnTo>
                    <a:lnTo>
                      <a:pt x="150" y="63"/>
                    </a:lnTo>
                    <a:lnTo>
                      <a:pt x="150" y="76"/>
                    </a:lnTo>
                    <a:lnTo>
                      <a:pt x="150" y="76"/>
                    </a:lnTo>
                    <a:lnTo>
                      <a:pt x="136" y="83"/>
                    </a:lnTo>
                    <a:lnTo>
                      <a:pt x="136" y="83"/>
                    </a:lnTo>
                    <a:lnTo>
                      <a:pt x="130" y="76"/>
                    </a:lnTo>
                    <a:lnTo>
                      <a:pt x="130" y="83"/>
                    </a:lnTo>
                    <a:lnTo>
                      <a:pt x="123" y="83"/>
                    </a:lnTo>
                    <a:lnTo>
                      <a:pt x="116" y="89"/>
                    </a:lnTo>
                    <a:lnTo>
                      <a:pt x="116" y="89"/>
                    </a:lnTo>
                    <a:lnTo>
                      <a:pt x="109" y="89"/>
                    </a:lnTo>
                    <a:lnTo>
                      <a:pt x="109" y="89"/>
                    </a:lnTo>
                    <a:lnTo>
                      <a:pt x="102" y="95"/>
                    </a:lnTo>
                    <a:lnTo>
                      <a:pt x="68" y="102"/>
                    </a:lnTo>
                    <a:lnTo>
                      <a:pt x="55" y="114"/>
                    </a:lnTo>
                    <a:lnTo>
                      <a:pt x="48" y="127"/>
                    </a:lnTo>
                    <a:lnTo>
                      <a:pt x="28" y="134"/>
                    </a:lnTo>
                    <a:lnTo>
                      <a:pt x="14" y="146"/>
                    </a:lnTo>
                    <a:lnTo>
                      <a:pt x="7" y="134"/>
                    </a:lnTo>
                    <a:lnTo>
                      <a:pt x="28" y="121"/>
                    </a:lnTo>
                    <a:lnTo>
                      <a:pt x="21" y="114"/>
                    </a:lnTo>
                    <a:lnTo>
                      <a:pt x="14" y="102"/>
                    </a:lnTo>
                    <a:lnTo>
                      <a:pt x="14" y="89"/>
                    </a:lnTo>
                    <a:lnTo>
                      <a:pt x="14" y="70"/>
                    </a:lnTo>
                    <a:lnTo>
                      <a:pt x="0" y="31"/>
                    </a:lnTo>
                    <a:lnTo>
                      <a:pt x="34" y="25"/>
                    </a:lnTo>
                    <a:lnTo>
                      <a:pt x="41" y="25"/>
                    </a:lnTo>
                    <a:lnTo>
                      <a:pt x="55" y="19"/>
                    </a:lnTo>
                    <a:lnTo>
                      <a:pt x="55" y="25"/>
                    </a:lnTo>
                    <a:lnTo>
                      <a:pt x="62" y="25"/>
                    </a:lnTo>
                    <a:lnTo>
                      <a:pt x="62" y="19"/>
                    </a:lnTo>
                    <a:lnTo>
                      <a:pt x="82" y="12"/>
                    </a:lnTo>
                    <a:lnTo>
                      <a:pt x="109" y="6"/>
                    </a:lnTo>
                    <a:lnTo>
                      <a:pt x="109" y="6"/>
                    </a:lnTo>
                    <a:lnTo>
                      <a:pt x="136" y="0"/>
                    </a:lnTo>
                    <a:lnTo>
                      <a:pt x="136" y="0"/>
                    </a:lnTo>
                    <a:lnTo>
                      <a:pt x="136" y="19"/>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00" name="Freeform 72"/>
              <p:cNvSpPr>
                <a:spLocks/>
              </p:cNvSpPr>
              <p:nvPr/>
            </p:nvSpPr>
            <p:spPr bwMode="auto">
              <a:xfrm>
                <a:off x="1154" y="1741"/>
                <a:ext cx="545" cy="842"/>
              </a:xfrm>
              <a:custGeom>
                <a:avLst/>
                <a:gdLst>
                  <a:gd name="T0" fmla="*/ 130 w 545"/>
                  <a:gd name="T1" fmla="*/ 13 h 842"/>
                  <a:gd name="T2" fmla="*/ 225 w 545"/>
                  <a:gd name="T3" fmla="*/ 38 h 842"/>
                  <a:gd name="T4" fmla="*/ 313 w 545"/>
                  <a:gd name="T5" fmla="*/ 57 h 842"/>
                  <a:gd name="T6" fmla="*/ 531 w 545"/>
                  <a:gd name="T7" fmla="*/ 102 h 842"/>
                  <a:gd name="T8" fmla="*/ 525 w 545"/>
                  <a:gd name="T9" fmla="*/ 211 h 842"/>
                  <a:gd name="T10" fmla="*/ 504 w 545"/>
                  <a:gd name="T11" fmla="*/ 325 h 842"/>
                  <a:gd name="T12" fmla="*/ 477 w 545"/>
                  <a:gd name="T13" fmla="*/ 459 h 842"/>
                  <a:gd name="T14" fmla="*/ 470 w 545"/>
                  <a:gd name="T15" fmla="*/ 517 h 842"/>
                  <a:gd name="T16" fmla="*/ 443 w 545"/>
                  <a:gd name="T17" fmla="*/ 638 h 842"/>
                  <a:gd name="T18" fmla="*/ 429 w 545"/>
                  <a:gd name="T19" fmla="*/ 728 h 842"/>
                  <a:gd name="T20" fmla="*/ 409 w 545"/>
                  <a:gd name="T21" fmla="*/ 747 h 842"/>
                  <a:gd name="T22" fmla="*/ 402 w 545"/>
                  <a:gd name="T23" fmla="*/ 740 h 842"/>
                  <a:gd name="T24" fmla="*/ 382 w 545"/>
                  <a:gd name="T25" fmla="*/ 721 h 842"/>
                  <a:gd name="T26" fmla="*/ 375 w 545"/>
                  <a:gd name="T27" fmla="*/ 721 h 842"/>
                  <a:gd name="T28" fmla="*/ 368 w 545"/>
                  <a:gd name="T29" fmla="*/ 753 h 842"/>
                  <a:gd name="T30" fmla="*/ 361 w 545"/>
                  <a:gd name="T31" fmla="*/ 779 h 842"/>
                  <a:gd name="T32" fmla="*/ 361 w 545"/>
                  <a:gd name="T33" fmla="*/ 785 h 842"/>
                  <a:gd name="T34" fmla="*/ 361 w 545"/>
                  <a:gd name="T35" fmla="*/ 798 h 842"/>
                  <a:gd name="T36" fmla="*/ 361 w 545"/>
                  <a:gd name="T37" fmla="*/ 823 h 842"/>
                  <a:gd name="T38" fmla="*/ 361 w 545"/>
                  <a:gd name="T39" fmla="*/ 830 h 842"/>
                  <a:gd name="T40" fmla="*/ 354 w 545"/>
                  <a:gd name="T41" fmla="*/ 830 h 842"/>
                  <a:gd name="T42" fmla="*/ 354 w 545"/>
                  <a:gd name="T43" fmla="*/ 842 h 842"/>
                  <a:gd name="T44" fmla="*/ 266 w 545"/>
                  <a:gd name="T45" fmla="*/ 715 h 842"/>
                  <a:gd name="T46" fmla="*/ 136 w 545"/>
                  <a:gd name="T47" fmla="*/ 523 h 842"/>
                  <a:gd name="T48" fmla="*/ 55 w 545"/>
                  <a:gd name="T49" fmla="*/ 396 h 842"/>
                  <a:gd name="T50" fmla="*/ 27 w 545"/>
                  <a:gd name="T51" fmla="*/ 357 h 842"/>
                  <a:gd name="T52" fmla="*/ 0 w 545"/>
                  <a:gd name="T53" fmla="*/ 319 h 842"/>
                  <a:gd name="T54" fmla="*/ 0 w 545"/>
                  <a:gd name="T55" fmla="*/ 313 h 842"/>
                  <a:gd name="T56" fmla="*/ 7 w 545"/>
                  <a:gd name="T57" fmla="*/ 306 h 842"/>
                  <a:gd name="T58" fmla="*/ 7 w 545"/>
                  <a:gd name="T59" fmla="*/ 287 h 842"/>
                  <a:gd name="T60" fmla="*/ 21 w 545"/>
                  <a:gd name="T61" fmla="*/ 242 h 842"/>
                  <a:gd name="T62" fmla="*/ 82 w 545"/>
                  <a:gd name="T63" fmla="*/ 0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5" h="842">
                    <a:moveTo>
                      <a:pt x="82" y="0"/>
                    </a:moveTo>
                    <a:lnTo>
                      <a:pt x="130" y="13"/>
                    </a:lnTo>
                    <a:lnTo>
                      <a:pt x="136" y="19"/>
                    </a:lnTo>
                    <a:lnTo>
                      <a:pt x="225" y="38"/>
                    </a:lnTo>
                    <a:lnTo>
                      <a:pt x="313" y="57"/>
                    </a:lnTo>
                    <a:lnTo>
                      <a:pt x="313" y="57"/>
                    </a:lnTo>
                    <a:lnTo>
                      <a:pt x="470" y="89"/>
                    </a:lnTo>
                    <a:lnTo>
                      <a:pt x="531" y="102"/>
                    </a:lnTo>
                    <a:lnTo>
                      <a:pt x="545" y="108"/>
                    </a:lnTo>
                    <a:lnTo>
                      <a:pt x="525" y="211"/>
                    </a:lnTo>
                    <a:lnTo>
                      <a:pt x="511" y="306"/>
                    </a:lnTo>
                    <a:lnTo>
                      <a:pt x="504" y="325"/>
                    </a:lnTo>
                    <a:lnTo>
                      <a:pt x="497" y="370"/>
                    </a:lnTo>
                    <a:lnTo>
                      <a:pt x="477" y="459"/>
                    </a:lnTo>
                    <a:lnTo>
                      <a:pt x="477" y="472"/>
                    </a:lnTo>
                    <a:lnTo>
                      <a:pt x="470" y="517"/>
                    </a:lnTo>
                    <a:lnTo>
                      <a:pt x="456" y="574"/>
                    </a:lnTo>
                    <a:lnTo>
                      <a:pt x="443" y="638"/>
                    </a:lnTo>
                    <a:lnTo>
                      <a:pt x="443" y="657"/>
                    </a:lnTo>
                    <a:lnTo>
                      <a:pt x="429" y="728"/>
                    </a:lnTo>
                    <a:lnTo>
                      <a:pt x="416" y="740"/>
                    </a:lnTo>
                    <a:lnTo>
                      <a:pt x="409" y="747"/>
                    </a:lnTo>
                    <a:lnTo>
                      <a:pt x="409" y="740"/>
                    </a:lnTo>
                    <a:lnTo>
                      <a:pt x="402" y="740"/>
                    </a:lnTo>
                    <a:lnTo>
                      <a:pt x="395" y="728"/>
                    </a:lnTo>
                    <a:lnTo>
                      <a:pt x="382" y="721"/>
                    </a:lnTo>
                    <a:lnTo>
                      <a:pt x="375" y="721"/>
                    </a:lnTo>
                    <a:lnTo>
                      <a:pt x="375" y="721"/>
                    </a:lnTo>
                    <a:lnTo>
                      <a:pt x="368" y="728"/>
                    </a:lnTo>
                    <a:lnTo>
                      <a:pt x="368" y="753"/>
                    </a:lnTo>
                    <a:lnTo>
                      <a:pt x="368" y="772"/>
                    </a:lnTo>
                    <a:lnTo>
                      <a:pt x="361" y="779"/>
                    </a:lnTo>
                    <a:lnTo>
                      <a:pt x="361" y="779"/>
                    </a:lnTo>
                    <a:lnTo>
                      <a:pt x="361" y="785"/>
                    </a:lnTo>
                    <a:lnTo>
                      <a:pt x="361" y="791"/>
                    </a:lnTo>
                    <a:lnTo>
                      <a:pt x="361" y="798"/>
                    </a:lnTo>
                    <a:lnTo>
                      <a:pt x="361" y="817"/>
                    </a:lnTo>
                    <a:lnTo>
                      <a:pt x="361" y="823"/>
                    </a:lnTo>
                    <a:lnTo>
                      <a:pt x="361" y="830"/>
                    </a:lnTo>
                    <a:lnTo>
                      <a:pt x="361" y="830"/>
                    </a:lnTo>
                    <a:lnTo>
                      <a:pt x="354" y="830"/>
                    </a:lnTo>
                    <a:lnTo>
                      <a:pt x="354" y="830"/>
                    </a:lnTo>
                    <a:lnTo>
                      <a:pt x="354" y="836"/>
                    </a:lnTo>
                    <a:lnTo>
                      <a:pt x="354" y="842"/>
                    </a:lnTo>
                    <a:lnTo>
                      <a:pt x="286" y="740"/>
                    </a:lnTo>
                    <a:lnTo>
                      <a:pt x="266" y="715"/>
                    </a:lnTo>
                    <a:lnTo>
                      <a:pt x="184" y="587"/>
                    </a:lnTo>
                    <a:lnTo>
                      <a:pt x="136" y="523"/>
                    </a:lnTo>
                    <a:lnTo>
                      <a:pt x="102" y="466"/>
                    </a:lnTo>
                    <a:lnTo>
                      <a:pt x="55" y="396"/>
                    </a:lnTo>
                    <a:lnTo>
                      <a:pt x="41" y="383"/>
                    </a:lnTo>
                    <a:lnTo>
                      <a:pt x="27" y="357"/>
                    </a:lnTo>
                    <a:lnTo>
                      <a:pt x="7" y="325"/>
                    </a:lnTo>
                    <a:lnTo>
                      <a:pt x="0" y="319"/>
                    </a:lnTo>
                    <a:lnTo>
                      <a:pt x="0" y="319"/>
                    </a:lnTo>
                    <a:lnTo>
                      <a:pt x="0" y="313"/>
                    </a:lnTo>
                    <a:lnTo>
                      <a:pt x="0" y="313"/>
                    </a:lnTo>
                    <a:lnTo>
                      <a:pt x="7" y="306"/>
                    </a:lnTo>
                    <a:lnTo>
                      <a:pt x="7" y="300"/>
                    </a:lnTo>
                    <a:lnTo>
                      <a:pt x="7" y="287"/>
                    </a:lnTo>
                    <a:lnTo>
                      <a:pt x="14" y="268"/>
                    </a:lnTo>
                    <a:lnTo>
                      <a:pt x="21" y="242"/>
                    </a:lnTo>
                    <a:lnTo>
                      <a:pt x="62" y="89"/>
                    </a:lnTo>
                    <a:lnTo>
                      <a:pt x="82" y="0"/>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01" name="Freeform 73"/>
              <p:cNvSpPr>
                <a:spLocks/>
              </p:cNvSpPr>
              <p:nvPr/>
            </p:nvSpPr>
            <p:spPr bwMode="auto">
              <a:xfrm>
                <a:off x="1154" y="1741"/>
                <a:ext cx="545" cy="842"/>
              </a:xfrm>
              <a:custGeom>
                <a:avLst/>
                <a:gdLst>
                  <a:gd name="T0" fmla="*/ 130 w 545"/>
                  <a:gd name="T1" fmla="*/ 13 h 842"/>
                  <a:gd name="T2" fmla="*/ 225 w 545"/>
                  <a:gd name="T3" fmla="*/ 38 h 842"/>
                  <a:gd name="T4" fmla="*/ 313 w 545"/>
                  <a:gd name="T5" fmla="*/ 57 h 842"/>
                  <a:gd name="T6" fmla="*/ 531 w 545"/>
                  <a:gd name="T7" fmla="*/ 102 h 842"/>
                  <a:gd name="T8" fmla="*/ 525 w 545"/>
                  <a:gd name="T9" fmla="*/ 211 h 842"/>
                  <a:gd name="T10" fmla="*/ 504 w 545"/>
                  <a:gd name="T11" fmla="*/ 325 h 842"/>
                  <a:gd name="T12" fmla="*/ 477 w 545"/>
                  <a:gd name="T13" fmla="*/ 459 h 842"/>
                  <a:gd name="T14" fmla="*/ 470 w 545"/>
                  <a:gd name="T15" fmla="*/ 517 h 842"/>
                  <a:gd name="T16" fmla="*/ 443 w 545"/>
                  <a:gd name="T17" fmla="*/ 638 h 842"/>
                  <a:gd name="T18" fmla="*/ 429 w 545"/>
                  <a:gd name="T19" fmla="*/ 728 h 842"/>
                  <a:gd name="T20" fmla="*/ 409 w 545"/>
                  <a:gd name="T21" fmla="*/ 747 h 842"/>
                  <a:gd name="T22" fmla="*/ 402 w 545"/>
                  <a:gd name="T23" fmla="*/ 740 h 842"/>
                  <a:gd name="T24" fmla="*/ 382 w 545"/>
                  <a:gd name="T25" fmla="*/ 721 h 842"/>
                  <a:gd name="T26" fmla="*/ 375 w 545"/>
                  <a:gd name="T27" fmla="*/ 721 h 842"/>
                  <a:gd name="T28" fmla="*/ 368 w 545"/>
                  <a:gd name="T29" fmla="*/ 753 h 842"/>
                  <a:gd name="T30" fmla="*/ 361 w 545"/>
                  <a:gd name="T31" fmla="*/ 779 h 842"/>
                  <a:gd name="T32" fmla="*/ 361 w 545"/>
                  <a:gd name="T33" fmla="*/ 785 h 842"/>
                  <a:gd name="T34" fmla="*/ 361 w 545"/>
                  <a:gd name="T35" fmla="*/ 798 h 842"/>
                  <a:gd name="T36" fmla="*/ 361 w 545"/>
                  <a:gd name="T37" fmla="*/ 823 h 842"/>
                  <a:gd name="T38" fmla="*/ 361 w 545"/>
                  <a:gd name="T39" fmla="*/ 830 h 842"/>
                  <a:gd name="T40" fmla="*/ 354 w 545"/>
                  <a:gd name="T41" fmla="*/ 830 h 842"/>
                  <a:gd name="T42" fmla="*/ 354 w 545"/>
                  <a:gd name="T43" fmla="*/ 842 h 842"/>
                  <a:gd name="T44" fmla="*/ 266 w 545"/>
                  <a:gd name="T45" fmla="*/ 715 h 842"/>
                  <a:gd name="T46" fmla="*/ 136 w 545"/>
                  <a:gd name="T47" fmla="*/ 523 h 842"/>
                  <a:gd name="T48" fmla="*/ 55 w 545"/>
                  <a:gd name="T49" fmla="*/ 396 h 842"/>
                  <a:gd name="T50" fmla="*/ 27 w 545"/>
                  <a:gd name="T51" fmla="*/ 357 h 842"/>
                  <a:gd name="T52" fmla="*/ 0 w 545"/>
                  <a:gd name="T53" fmla="*/ 319 h 842"/>
                  <a:gd name="T54" fmla="*/ 0 w 545"/>
                  <a:gd name="T55" fmla="*/ 313 h 842"/>
                  <a:gd name="T56" fmla="*/ 7 w 545"/>
                  <a:gd name="T57" fmla="*/ 306 h 842"/>
                  <a:gd name="T58" fmla="*/ 7 w 545"/>
                  <a:gd name="T59" fmla="*/ 287 h 842"/>
                  <a:gd name="T60" fmla="*/ 21 w 545"/>
                  <a:gd name="T61" fmla="*/ 242 h 842"/>
                  <a:gd name="T62" fmla="*/ 82 w 545"/>
                  <a:gd name="T63" fmla="*/ 0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5" h="842">
                    <a:moveTo>
                      <a:pt x="109" y="6"/>
                    </a:moveTo>
                    <a:lnTo>
                      <a:pt x="130" y="13"/>
                    </a:lnTo>
                    <a:lnTo>
                      <a:pt x="136" y="19"/>
                    </a:lnTo>
                    <a:lnTo>
                      <a:pt x="225" y="38"/>
                    </a:lnTo>
                    <a:lnTo>
                      <a:pt x="313" y="57"/>
                    </a:lnTo>
                    <a:lnTo>
                      <a:pt x="313" y="57"/>
                    </a:lnTo>
                    <a:lnTo>
                      <a:pt x="470" y="89"/>
                    </a:lnTo>
                    <a:lnTo>
                      <a:pt x="531" y="102"/>
                    </a:lnTo>
                    <a:lnTo>
                      <a:pt x="545" y="108"/>
                    </a:lnTo>
                    <a:lnTo>
                      <a:pt x="525" y="211"/>
                    </a:lnTo>
                    <a:lnTo>
                      <a:pt x="511" y="306"/>
                    </a:lnTo>
                    <a:lnTo>
                      <a:pt x="504" y="325"/>
                    </a:lnTo>
                    <a:lnTo>
                      <a:pt x="497" y="370"/>
                    </a:lnTo>
                    <a:lnTo>
                      <a:pt x="477" y="459"/>
                    </a:lnTo>
                    <a:lnTo>
                      <a:pt x="477" y="472"/>
                    </a:lnTo>
                    <a:lnTo>
                      <a:pt x="470" y="517"/>
                    </a:lnTo>
                    <a:lnTo>
                      <a:pt x="456" y="574"/>
                    </a:lnTo>
                    <a:lnTo>
                      <a:pt x="443" y="638"/>
                    </a:lnTo>
                    <a:lnTo>
                      <a:pt x="443" y="657"/>
                    </a:lnTo>
                    <a:lnTo>
                      <a:pt x="429" y="728"/>
                    </a:lnTo>
                    <a:lnTo>
                      <a:pt x="416" y="740"/>
                    </a:lnTo>
                    <a:lnTo>
                      <a:pt x="409" y="747"/>
                    </a:lnTo>
                    <a:lnTo>
                      <a:pt x="409" y="740"/>
                    </a:lnTo>
                    <a:lnTo>
                      <a:pt x="402" y="740"/>
                    </a:lnTo>
                    <a:lnTo>
                      <a:pt x="395" y="728"/>
                    </a:lnTo>
                    <a:lnTo>
                      <a:pt x="382" y="721"/>
                    </a:lnTo>
                    <a:lnTo>
                      <a:pt x="375" y="721"/>
                    </a:lnTo>
                    <a:lnTo>
                      <a:pt x="375" y="721"/>
                    </a:lnTo>
                    <a:lnTo>
                      <a:pt x="368" y="728"/>
                    </a:lnTo>
                    <a:lnTo>
                      <a:pt x="368" y="753"/>
                    </a:lnTo>
                    <a:lnTo>
                      <a:pt x="368" y="772"/>
                    </a:lnTo>
                    <a:lnTo>
                      <a:pt x="361" y="779"/>
                    </a:lnTo>
                    <a:lnTo>
                      <a:pt x="361" y="779"/>
                    </a:lnTo>
                    <a:lnTo>
                      <a:pt x="361" y="785"/>
                    </a:lnTo>
                    <a:lnTo>
                      <a:pt x="361" y="791"/>
                    </a:lnTo>
                    <a:lnTo>
                      <a:pt x="361" y="798"/>
                    </a:lnTo>
                    <a:lnTo>
                      <a:pt x="361" y="817"/>
                    </a:lnTo>
                    <a:lnTo>
                      <a:pt x="361" y="823"/>
                    </a:lnTo>
                    <a:lnTo>
                      <a:pt x="361" y="830"/>
                    </a:lnTo>
                    <a:lnTo>
                      <a:pt x="361" y="830"/>
                    </a:lnTo>
                    <a:lnTo>
                      <a:pt x="354" y="830"/>
                    </a:lnTo>
                    <a:lnTo>
                      <a:pt x="354" y="830"/>
                    </a:lnTo>
                    <a:lnTo>
                      <a:pt x="354" y="836"/>
                    </a:lnTo>
                    <a:lnTo>
                      <a:pt x="354" y="842"/>
                    </a:lnTo>
                    <a:lnTo>
                      <a:pt x="286" y="740"/>
                    </a:lnTo>
                    <a:lnTo>
                      <a:pt x="266" y="715"/>
                    </a:lnTo>
                    <a:lnTo>
                      <a:pt x="184" y="587"/>
                    </a:lnTo>
                    <a:lnTo>
                      <a:pt x="136" y="523"/>
                    </a:lnTo>
                    <a:lnTo>
                      <a:pt x="102" y="466"/>
                    </a:lnTo>
                    <a:lnTo>
                      <a:pt x="55" y="396"/>
                    </a:lnTo>
                    <a:lnTo>
                      <a:pt x="41" y="383"/>
                    </a:lnTo>
                    <a:lnTo>
                      <a:pt x="27" y="357"/>
                    </a:lnTo>
                    <a:lnTo>
                      <a:pt x="7" y="325"/>
                    </a:lnTo>
                    <a:lnTo>
                      <a:pt x="0" y="319"/>
                    </a:lnTo>
                    <a:lnTo>
                      <a:pt x="0" y="319"/>
                    </a:lnTo>
                    <a:lnTo>
                      <a:pt x="0" y="313"/>
                    </a:lnTo>
                    <a:lnTo>
                      <a:pt x="0" y="313"/>
                    </a:lnTo>
                    <a:lnTo>
                      <a:pt x="7" y="306"/>
                    </a:lnTo>
                    <a:lnTo>
                      <a:pt x="7" y="300"/>
                    </a:lnTo>
                    <a:lnTo>
                      <a:pt x="7" y="287"/>
                    </a:lnTo>
                    <a:lnTo>
                      <a:pt x="14" y="268"/>
                    </a:lnTo>
                    <a:lnTo>
                      <a:pt x="21" y="242"/>
                    </a:lnTo>
                    <a:lnTo>
                      <a:pt x="62" y="89"/>
                    </a:lnTo>
                    <a:lnTo>
                      <a:pt x="82" y="0"/>
                    </a:lnTo>
                    <a:lnTo>
                      <a:pt x="109" y="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02" name="Freeform 74"/>
              <p:cNvSpPr>
                <a:spLocks/>
              </p:cNvSpPr>
              <p:nvPr/>
            </p:nvSpPr>
            <p:spPr bwMode="auto">
              <a:xfrm>
                <a:off x="5111" y="1760"/>
                <a:ext cx="7" cy="26"/>
              </a:xfrm>
              <a:custGeom>
                <a:avLst/>
                <a:gdLst>
                  <a:gd name="T0" fmla="*/ 0 w 7"/>
                  <a:gd name="T1" fmla="*/ 0 h 26"/>
                  <a:gd name="T2" fmla="*/ 7 w 7"/>
                  <a:gd name="T3" fmla="*/ 0 h 26"/>
                  <a:gd name="T4" fmla="*/ 7 w 7"/>
                  <a:gd name="T5" fmla="*/ 13 h 26"/>
                  <a:gd name="T6" fmla="*/ 7 w 7"/>
                  <a:gd name="T7" fmla="*/ 26 h 26"/>
                  <a:gd name="T8" fmla="*/ 0 w 7"/>
                  <a:gd name="T9" fmla="*/ 0 h 26"/>
                </a:gdLst>
                <a:ahLst/>
                <a:cxnLst>
                  <a:cxn ang="0">
                    <a:pos x="T0" y="T1"/>
                  </a:cxn>
                  <a:cxn ang="0">
                    <a:pos x="T2" y="T3"/>
                  </a:cxn>
                  <a:cxn ang="0">
                    <a:pos x="T4" y="T5"/>
                  </a:cxn>
                  <a:cxn ang="0">
                    <a:pos x="T6" y="T7"/>
                  </a:cxn>
                  <a:cxn ang="0">
                    <a:pos x="T8" y="T9"/>
                  </a:cxn>
                </a:cxnLst>
                <a:rect l="0" t="0" r="r" b="b"/>
                <a:pathLst>
                  <a:path w="7" h="26">
                    <a:moveTo>
                      <a:pt x="0" y="0"/>
                    </a:moveTo>
                    <a:lnTo>
                      <a:pt x="7" y="0"/>
                    </a:lnTo>
                    <a:lnTo>
                      <a:pt x="7" y="13"/>
                    </a:lnTo>
                    <a:lnTo>
                      <a:pt x="7" y="26"/>
                    </a:lnTo>
                    <a:lnTo>
                      <a:pt x="0" y="0"/>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03" name="Freeform 75"/>
              <p:cNvSpPr>
                <a:spLocks/>
              </p:cNvSpPr>
              <p:nvPr/>
            </p:nvSpPr>
            <p:spPr bwMode="auto">
              <a:xfrm>
                <a:off x="5111" y="1760"/>
                <a:ext cx="7" cy="26"/>
              </a:xfrm>
              <a:custGeom>
                <a:avLst/>
                <a:gdLst>
                  <a:gd name="T0" fmla="*/ 0 w 7"/>
                  <a:gd name="T1" fmla="*/ 0 h 26"/>
                  <a:gd name="T2" fmla="*/ 7 w 7"/>
                  <a:gd name="T3" fmla="*/ 0 h 26"/>
                  <a:gd name="T4" fmla="*/ 7 w 7"/>
                  <a:gd name="T5" fmla="*/ 13 h 26"/>
                  <a:gd name="T6" fmla="*/ 7 w 7"/>
                  <a:gd name="T7" fmla="*/ 26 h 26"/>
                  <a:gd name="T8" fmla="*/ 0 w 7"/>
                  <a:gd name="T9" fmla="*/ 0 h 26"/>
                  <a:gd name="T10" fmla="*/ 0 w 7"/>
                  <a:gd name="T11" fmla="*/ 0 h 26"/>
                </a:gdLst>
                <a:ahLst/>
                <a:cxnLst>
                  <a:cxn ang="0">
                    <a:pos x="T0" y="T1"/>
                  </a:cxn>
                  <a:cxn ang="0">
                    <a:pos x="T2" y="T3"/>
                  </a:cxn>
                  <a:cxn ang="0">
                    <a:pos x="T4" y="T5"/>
                  </a:cxn>
                  <a:cxn ang="0">
                    <a:pos x="T6" y="T7"/>
                  </a:cxn>
                  <a:cxn ang="0">
                    <a:pos x="T8" y="T9"/>
                  </a:cxn>
                  <a:cxn ang="0">
                    <a:pos x="T10" y="T11"/>
                  </a:cxn>
                </a:cxnLst>
                <a:rect l="0" t="0" r="r" b="b"/>
                <a:pathLst>
                  <a:path w="7" h="26">
                    <a:moveTo>
                      <a:pt x="0" y="0"/>
                    </a:moveTo>
                    <a:lnTo>
                      <a:pt x="7" y="0"/>
                    </a:lnTo>
                    <a:lnTo>
                      <a:pt x="7" y="13"/>
                    </a:lnTo>
                    <a:lnTo>
                      <a:pt x="7" y="26"/>
                    </a:lnTo>
                    <a:lnTo>
                      <a:pt x="0" y="0"/>
                    </a:lnTo>
                    <a:lnTo>
                      <a:pt x="0"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04" name="Freeform 76"/>
              <p:cNvSpPr>
                <a:spLocks/>
              </p:cNvSpPr>
              <p:nvPr/>
            </p:nvSpPr>
            <p:spPr bwMode="auto">
              <a:xfrm>
                <a:off x="5199" y="1766"/>
                <a:ext cx="21" cy="13"/>
              </a:xfrm>
              <a:custGeom>
                <a:avLst/>
                <a:gdLst>
                  <a:gd name="T0" fmla="*/ 0 w 21"/>
                  <a:gd name="T1" fmla="*/ 13 h 13"/>
                  <a:gd name="T2" fmla="*/ 0 w 21"/>
                  <a:gd name="T3" fmla="*/ 13 h 13"/>
                  <a:gd name="T4" fmla="*/ 7 w 21"/>
                  <a:gd name="T5" fmla="*/ 13 h 13"/>
                  <a:gd name="T6" fmla="*/ 7 w 21"/>
                  <a:gd name="T7" fmla="*/ 13 h 13"/>
                  <a:gd name="T8" fmla="*/ 7 w 21"/>
                  <a:gd name="T9" fmla="*/ 0 h 13"/>
                  <a:gd name="T10" fmla="*/ 21 w 21"/>
                  <a:gd name="T11" fmla="*/ 7 h 13"/>
                  <a:gd name="T12" fmla="*/ 14 w 21"/>
                  <a:gd name="T13" fmla="*/ 13 h 13"/>
                  <a:gd name="T14" fmla="*/ 0 w 21"/>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3">
                    <a:moveTo>
                      <a:pt x="0" y="13"/>
                    </a:moveTo>
                    <a:lnTo>
                      <a:pt x="0" y="13"/>
                    </a:lnTo>
                    <a:lnTo>
                      <a:pt x="7" y="13"/>
                    </a:lnTo>
                    <a:lnTo>
                      <a:pt x="7" y="13"/>
                    </a:lnTo>
                    <a:lnTo>
                      <a:pt x="7" y="0"/>
                    </a:lnTo>
                    <a:lnTo>
                      <a:pt x="21" y="7"/>
                    </a:lnTo>
                    <a:lnTo>
                      <a:pt x="14" y="13"/>
                    </a:lnTo>
                    <a:lnTo>
                      <a:pt x="0" y="13"/>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05" name="Freeform 77"/>
              <p:cNvSpPr>
                <a:spLocks/>
              </p:cNvSpPr>
              <p:nvPr/>
            </p:nvSpPr>
            <p:spPr bwMode="auto">
              <a:xfrm>
                <a:off x="5199" y="1766"/>
                <a:ext cx="21" cy="13"/>
              </a:xfrm>
              <a:custGeom>
                <a:avLst/>
                <a:gdLst>
                  <a:gd name="T0" fmla="*/ 0 w 21"/>
                  <a:gd name="T1" fmla="*/ 13 h 13"/>
                  <a:gd name="T2" fmla="*/ 0 w 21"/>
                  <a:gd name="T3" fmla="*/ 13 h 13"/>
                  <a:gd name="T4" fmla="*/ 7 w 21"/>
                  <a:gd name="T5" fmla="*/ 13 h 13"/>
                  <a:gd name="T6" fmla="*/ 7 w 21"/>
                  <a:gd name="T7" fmla="*/ 13 h 13"/>
                  <a:gd name="T8" fmla="*/ 7 w 21"/>
                  <a:gd name="T9" fmla="*/ 0 h 13"/>
                  <a:gd name="T10" fmla="*/ 21 w 21"/>
                  <a:gd name="T11" fmla="*/ 7 h 13"/>
                  <a:gd name="T12" fmla="*/ 14 w 21"/>
                  <a:gd name="T13" fmla="*/ 13 h 13"/>
                  <a:gd name="T14" fmla="*/ 0 w 21"/>
                  <a:gd name="T15" fmla="*/ 13 h 13"/>
                  <a:gd name="T16" fmla="*/ 0 w 21"/>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3">
                    <a:moveTo>
                      <a:pt x="0" y="13"/>
                    </a:moveTo>
                    <a:lnTo>
                      <a:pt x="0" y="13"/>
                    </a:lnTo>
                    <a:lnTo>
                      <a:pt x="7" y="13"/>
                    </a:lnTo>
                    <a:lnTo>
                      <a:pt x="7" y="13"/>
                    </a:lnTo>
                    <a:lnTo>
                      <a:pt x="7" y="0"/>
                    </a:lnTo>
                    <a:lnTo>
                      <a:pt x="21" y="7"/>
                    </a:lnTo>
                    <a:lnTo>
                      <a:pt x="14" y="13"/>
                    </a:lnTo>
                    <a:lnTo>
                      <a:pt x="0" y="13"/>
                    </a:lnTo>
                    <a:lnTo>
                      <a:pt x="0" y="13"/>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06" name="Freeform 78"/>
              <p:cNvSpPr>
                <a:spLocks/>
              </p:cNvSpPr>
              <p:nvPr/>
            </p:nvSpPr>
            <p:spPr bwMode="auto">
              <a:xfrm>
                <a:off x="5145" y="1766"/>
                <a:ext cx="34" cy="26"/>
              </a:xfrm>
              <a:custGeom>
                <a:avLst/>
                <a:gdLst>
                  <a:gd name="T0" fmla="*/ 7 w 34"/>
                  <a:gd name="T1" fmla="*/ 26 h 26"/>
                  <a:gd name="T2" fmla="*/ 0 w 34"/>
                  <a:gd name="T3" fmla="*/ 20 h 26"/>
                  <a:gd name="T4" fmla="*/ 7 w 34"/>
                  <a:gd name="T5" fmla="*/ 20 h 26"/>
                  <a:gd name="T6" fmla="*/ 20 w 34"/>
                  <a:gd name="T7" fmla="*/ 0 h 26"/>
                  <a:gd name="T8" fmla="*/ 34 w 34"/>
                  <a:gd name="T9" fmla="*/ 13 h 26"/>
                  <a:gd name="T10" fmla="*/ 14 w 34"/>
                  <a:gd name="T11" fmla="*/ 20 h 26"/>
                  <a:gd name="T12" fmla="*/ 7 w 34"/>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34" h="26">
                    <a:moveTo>
                      <a:pt x="7" y="26"/>
                    </a:moveTo>
                    <a:lnTo>
                      <a:pt x="0" y="20"/>
                    </a:lnTo>
                    <a:lnTo>
                      <a:pt x="7" y="20"/>
                    </a:lnTo>
                    <a:lnTo>
                      <a:pt x="20" y="0"/>
                    </a:lnTo>
                    <a:lnTo>
                      <a:pt x="34" y="13"/>
                    </a:lnTo>
                    <a:lnTo>
                      <a:pt x="14" y="20"/>
                    </a:lnTo>
                    <a:lnTo>
                      <a:pt x="7" y="26"/>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07" name="Freeform 79"/>
              <p:cNvSpPr>
                <a:spLocks/>
              </p:cNvSpPr>
              <p:nvPr/>
            </p:nvSpPr>
            <p:spPr bwMode="auto">
              <a:xfrm>
                <a:off x="5145" y="1766"/>
                <a:ext cx="34" cy="26"/>
              </a:xfrm>
              <a:custGeom>
                <a:avLst/>
                <a:gdLst>
                  <a:gd name="T0" fmla="*/ 7 w 34"/>
                  <a:gd name="T1" fmla="*/ 20 h 26"/>
                  <a:gd name="T2" fmla="*/ 0 w 34"/>
                  <a:gd name="T3" fmla="*/ 20 h 26"/>
                  <a:gd name="T4" fmla="*/ 7 w 34"/>
                  <a:gd name="T5" fmla="*/ 20 h 26"/>
                  <a:gd name="T6" fmla="*/ 20 w 34"/>
                  <a:gd name="T7" fmla="*/ 0 h 26"/>
                  <a:gd name="T8" fmla="*/ 34 w 34"/>
                  <a:gd name="T9" fmla="*/ 13 h 26"/>
                  <a:gd name="T10" fmla="*/ 14 w 34"/>
                  <a:gd name="T11" fmla="*/ 20 h 26"/>
                  <a:gd name="T12" fmla="*/ 7 w 34"/>
                  <a:gd name="T13" fmla="*/ 26 h 26"/>
                  <a:gd name="T14" fmla="*/ 7 w 34"/>
                  <a:gd name="T15" fmla="*/ 2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26">
                    <a:moveTo>
                      <a:pt x="7" y="20"/>
                    </a:moveTo>
                    <a:lnTo>
                      <a:pt x="0" y="20"/>
                    </a:lnTo>
                    <a:lnTo>
                      <a:pt x="7" y="20"/>
                    </a:lnTo>
                    <a:lnTo>
                      <a:pt x="20" y="0"/>
                    </a:lnTo>
                    <a:lnTo>
                      <a:pt x="34" y="13"/>
                    </a:lnTo>
                    <a:lnTo>
                      <a:pt x="14" y="20"/>
                    </a:lnTo>
                    <a:lnTo>
                      <a:pt x="7" y="26"/>
                    </a:lnTo>
                    <a:lnTo>
                      <a:pt x="7" y="2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08" name="Freeform 80"/>
              <p:cNvSpPr>
                <a:spLocks/>
              </p:cNvSpPr>
              <p:nvPr/>
            </p:nvSpPr>
            <p:spPr bwMode="auto">
              <a:xfrm>
                <a:off x="4375" y="1805"/>
                <a:ext cx="498" cy="325"/>
              </a:xfrm>
              <a:custGeom>
                <a:avLst/>
                <a:gdLst>
                  <a:gd name="T0" fmla="*/ 457 w 498"/>
                  <a:gd name="T1" fmla="*/ 89 h 325"/>
                  <a:gd name="T2" fmla="*/ 443 w 498"/>
                  <a:gd name="T3" fmla="*/ 108 h 325"/>
                  <a:gd name="T4" fmla="*/ 457 w 498"/>
                  <a:gd name="T5" fmla="*/ 115 h 325"/>
                  <a:gd name="T6" fmla="*/ 450 w 498"/>
                  <a:gd name="T7" fmla="*/ 127 h 325"/>
                  <a:gd name="T8" fmla="*/ 443 w 498"/>
                  <a:gd name="T9" fmla="*/ 134 h 325"/>
                  <a:gd name="T10" fmla="*/ 450 w 498"/>
                  <a:gd name="T11" fmla="*/ 147 h 325"/>
                  <a:gd name="T12" fmla="*/ 457 w 498"/>
                  <a:gd name="T13" fmla="*/ 147 h 325"/>
                  <a:gd name="T14" fmla="*/ 464 w 498"/>
                  <a:gd name="T15" fmla="*/ 159 h 325"/>
                  <a:gd name="T16" fmla="*/ 464 w 498"/>
                  <a:gd name="T17" fmla="*/ 159 h 325"/>
                  <a:gd name="T18" fmla="*/ 470 w 498"/>
                  <a:gd name="T19" fmla="*/ 159 h 325"/>
                  <a:gd name="T20" fmla="*/ 477 w 498"/>
                  <a:gd name="T21" fmla="*/ 172 h 325"/>
                  <a:gd name="T22" fmla="*/ 477 w 498"/>
                  <a:gd name="T23" fmla="*/ 204 h 325"/>
                  <a:gd name="T24" fmla="*/ 470 w 498"/>
                  <a:gd name="T25" fmla="*/ 210 h 325"/>
                  <a:gd name="T26" fmla="*/ 470 w 498"/>
                  <a:gd name="T27" fmla="*/ 217 h 325"/>
                  <a:gd name="T28" fmla="*/ 464 w 498"/>
                  <a:gd name="T29" fmla="*/ 223 h 325"/>
                  <a:gd name="T30" fmla="*/ 436 w 498"/>
                  <a:gd name="T31" fmla="*/ 236 h 325"/>
                  <a:gd name="T32" fmla="*/ 429 w 498"/>
                  <a:gd name="T33" fmla="*/ 236 h 325"/>
                  <a:gd name="T34" fmla="*/ 423 w 498"/>
                  <a:gd name="T35" fmla="*/ 249 h 325"/>
                  <a:gd name="T36" fmla="*/ 389 w 498"/>
                  <a:gd name="T37" fmla="*/ 255 h 325"/>
                  <a:gd name="T38" fmla="*/ 341 w 498"/>
                  <a:gd name="T39" fmla="*/ 268 h 325"/>
                  <a:gd name="T40" fmla="*/ 307 w 498"/>
                  <a:gd name="T41" fmla="*/ 274 h 325"/>
                  <a:gd name="T42" fmla="*/ 286 w 498"/>
                  <a:gd name="T43" fmla="*/ 274 h 325"/>
                  <a:gd name="T44" fmla="*/ 218 w 498"/>
                  <a:gd name="T45" fmla="*/ 293 h 325"/>
                  <a:gd name="T46" fmla="*/ 178 w 498"/>
                  <a:gd name="T47" fmla="*/ 300 h 325"/>
                  <a:gd name="T48" fmla="*/ 130 w 498"/>
                  <a:gd name="T49" fmla="*/ 306 h 325"/>
                  <a:gd name="T50" fmla="*/ 96 w 498"/>
                  <a:gd name="T51" fmla="*/ 312 h 325"/>
                  <a:gd name="T52" fmla="*/ 48 w 498"/>
                  <a:gd name="T53" fmla="*/ 319 h 325"/>
                  <a:gd name="T54" fmla="*/ 35 w 498"/>
                  <a:gd name="T55" fmla="*/ 293 h 325"/>
                  <a:gd name="T56" fmla="*/ 28 w 498"/>
                  <a:gd name="T57" fmla="*/ 274 h 325"/>
                  <a:gd name="T58" fmla="*/ 21 w 498"/>
                  <a:gd name="T59" fmla="*/ 242 h 325"/>
                  <a:gd name="T60" fmla="*/ 14 w 498"/>
                  <a:gd name="T61" fmla="*/ 204 h 325"/>
                  <a:gd name="T62" fmla="*/ 14 w 498"/>
                  <a:gd name="T63" fmla="*/ 172 h 325"/>
                  <a:gd name="T64" fmla="*/ 7 w 498"/>
                  <a:gd name="T65" fmla="*/ 134 h 325"/>
                  <a:gd name="T66" fmla="*/ 0 w 498"/>
                  <a:gd name="T67" fmla="*/ 83 h 325"/>
                  <a:gd name="T68" fmla="*/ 55 w 498"/>
                  <a:gd name="T69" fmla="*/ 38 h 325"/>
                  <a:gd name="T70" fmla="*/ 69 w 498"/>
                  <a:gd name="T71" fmla="*/ 64 h 325"/>
                  <a:gd name="T72" fmla="*/ 123 w 498"/>
                  <a:gd name="T73" fmla="*/ 57 h 325"/>
                  <a:gd name="T74" fmla="*/ 178 w 498"/>
                  <a:gd name="T75" fmla="*/ 44 h 325"/>
                  <a:gd name="T76" fmla="*/ 225 w 498"/>
                  <a:gd name="T77" fmla="*/ 38 h 325"/>
                  <a:gd name="T78" fmla="*/ 280 w 498"/>
                  <a:gd name="T79" fmla="*/ 25 h 325"/>
                  <a:gd name="T80" fmla="*/ 341 w 498"/>
                  <a:gd name="T81" fmla="*/ 13 h 325"/>
                  <a:gd name="T82" fmla="*/ 395 w 498"/>
                  <a:gd name="T83" fmla="*/ 0 h 325"/>
                  <a:gd name="T84" fmla="*/ 409 w 498"/>
                  <a:gd name="T85" fmla="*/ 6 h 325"/>
                  <a:gd name="T86" fmla="*/ 416 w 498"/>
                  <a:gd name="T87" fmla="*/ 13 h 325"/>
                  <a:gd name="T88" fmla="*/ 429 w 498"/>
                  <a:gd name="T89" fmla="*/ 13 h 325"/>
                  <a:gd name="T90" fmla="*/ 436 w 498"/>
                  <a:gd name="T91" fmla="*/ 25 h 325"/>
                  <a:gd name="T92" fmla="*/ 443 w 498"/>
                  <a:gd name="T93" fmla="*/ 44 h 325"/>
                  <a:gd name="T94" fmla="*/ 450 w 498"/>
                  <a:gd name="T95" fmla="*/ 51 h 325"/>
                  <a:gd name="T96" fmla="*/ 470 w 498"/>
                  <a:gd name="T97" fmla="*/ 5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98" h="325">
                    <a:moveTo>
                      <a:pt x="470" y="57"/>
                    </a:moveTo>
                    <a:lnTo>
                      <a:pt x="457" y="89"/>
                    </a:lnTo>
                    <a:lnTo>
                      <a:pt x="457" y="89"/>
                    </a:lnTo>
                    <a:lnTo>
                      <a:pt x="443" y="108"/>
                    </a:lnTo>
                    <a:lnTo>
                      <a:pt x="450" y="115"/>
                    </a:lnTo>
                    <a:lnTo>
                      <a:pt x="457" y="115"/>
                    </a:lnTo>
                    <a:lnTo>
                      <a:pt x="457" y="121"/>
                    </a:lnTo>
                    <a:lnTo>
                      <a:pt x="450" y="127"/>
                    </a:lnTo>
                    <a:lnTo>
                      <a:pt x="443" y="127"/>
                    </a:lnTo>
                    <a:lnTo>
                      <a:pt x="443" y="134"/>
                    </a:lnTo>
                    <a:lnTo>
                      <a:pt x="450" y="147"/>
                    </a:lnTo>
                    <a:lnTo>
                      <a:pt x="450" y="147"/>
                    </a:lnTo>
                    <a:lnTo>
                      <a:pt x="457" y="147"/>
                    </a:lnTo>
                    <a:lnTo>
                      <a:pt x="457" y="147"/>
                    </a:lnTo>
                    <a:lnTo>
                      <a:pt x="464" y="153"/>
                    </a:lnTo>
                    <a:lnTo>
                      <a:pt x="464" y="159"/>
                    </a:lnTo>
                    <a:lnTo>
                      <a:pt x="464" y="159"/>
                    </a:lnTo>
                    <a:lnTo>
                      <a:pt x="464" y="159"/>
                    </a:lnTo>
                    <a:lnTo>
                      <a:pt x="470" y="159"/>
                    </a:lnTo>
                    <a:lnTo>
                      <a:pt x="470" y="159"/>
                    </a:lnTo>
                    <a:lnTo>
                      <a:pt x="470" y="166"/>
                    </a:lnTo>
                    <a:lnTo>
                      <a:pt x="477" y="172"/>
                    </a:lnTo>
                    <a:lnTo>
                      <a:pt x="498" y="185"/>
                    </a:lnTo>
                    <a:lnTo>
                      <a:pt x="477" y="204"/>
                    </a:lnTo>
                    <a:lnTo>
                      <a:pt x="477" y="210"/>
                    </a:lnTo>
                    <a:lnTo>
                      <a:pt x="470" y="210"/>
                    </a:lnTo>
                    <a:lnTo>
                      <a:pt x="470" y="210"/>
                    </a:lnTo>
                    <a:lnTo>
                      <a:pt x="470" y="217"/>
                    </a:lnTo>
                    <a:lnTo>
                      <a:pt x="470" y="223"/>
                    </a:lnTo>
                    <a:lnTo>
                      <a:pt x="464" y="223"/>
                    </a:lnTo>
                    <a:lnTo>
                      <a:pt x="450" y="236"/>
                    </a:lnTo>
                    <a:lnTo>
                      <a:pt x="436" y="236"/>
                    </a:lnTo>
                    <a:lnTo>
                      <a:pt x="429" y="236"/>
                    </a:lnTo>
                    <a:lnTo>
                      <a:pt x="429" y="236"/>
                    </a:lnTo>
                    <a:lnTo>
                      <a:pt x="423" y="242"/>
                    </a:lnTo>
                    <a:lnTo>
                      <a:pt x="423" y="249"/>
                    </a:lnTo>
                    <a:lnTo>
                      <a:pt x="395" y="255"/>
                    </a:lnTo>
                    <a:lnTo>
                      <a:pt x="389" y="255"/>
                    </a:lnTo>
                    <a:lnTo>
                      <a:pt x="361" y="261"/>
                    </a:lnTo>
                    <a:lnTo>
                      <a:pt x="341" y="268"/>
                    </a:lnTo>
                    <a:lnTo>
                      <a:pt x="327" y="268"/>
                    </a:lnTo>
                    <a:lnTo>
                      <a:pt x="307" y="274"/>
                    </a:lnTo>
                    <a:lnTo>
                      <a:pt x="286" y="274"/>
                    </a:lnTo>
                    <a:lnTo>
                      <a:pt x="286" y="274"/>
                    </a:lnTo>
                    <a:lnTo>
                      <a:pt x="232" y="287"/>
                    </a:lnTo>
                    <a:lnTo>
                      <a:pt x="218" y="293"/>
                    </a:lnTo>
                    <a:lnTo>
                      <a:pt x="212" y="293"/>
                    </a:lnTo>
                    <a:lnTo>
                      <a:pt x="178" y="300"/>
                    </a:lnTo>
                    <a:lnTo>
                      <a:pt x="164" y="300"/>
                    </a:lnTo>
                    <a:lnTo>
                      <a:pt x="130" y="306"/>
                    </a:lnTo>
                    <a:lnTo>
                      <a:pt x="123" y="306"/>
                    </a:lnTo>
                    <a:lnTo>
                      <a:pt x="96" y="312"/>
                    </a:lnTo>
                    <a:lnTo>
                      <a:pt x="89" y="312"/>
                    </a:lnTo>
                    <a:lnTo>
                      <a:pt x="48" y="319"/>
                    </a:lnTo>
                    <a:lnTo>
                      <a:pt x="35" y="325"/>
                    </a:lnTo>
                    <a:lnTo>
                      <a:pt x="35" y="293"/>
                    </a:lnTo>
                    <a:lnTo>
                      <a:pt x="35" y="287"/>
                    </a:lnTo>
                    <a:lnTo>
                      <a:pt x="28" y="274"/>
                    </a:lnTo>
                    <a:lnTo>
                      <a:pt x="28" y="249"/>
                    </a:lnTo>
                    <a:lnTo>
                      <a:pt x="21" y="242"/>
                    </a:lnTo>
                    <a:lnTo>
                      <a:pt x="21" y="223"/>
                    </a:lnTo>
                    <a:lnTo>
                      <a:pt x="14" y="204"/>
                    </a:lnTo>
                    <a:lnTo>
                      <a:pt x="14" y="198"/>
                    </a:lnTo>
                    <a:lnTo>
                      <a:pt x="14" y="172"/>
                    </a:lnTo>
                    <a:lnTo>
                      <a:pt x="7" y="134"/>
                    </a:lnTo>
                    <a:lnTo>
                      <a:pt x="7" y="134"/>
                    </a:lnTo>
                    <a:lnTo>
                      <a:pt x="0" y="95"/>
                    </a:lnTo>
                    <a:lnTo>
                      <a:pt x="0" y="83"/>
                    </a:lnTo>
                    <a:lnTo>
                      <a:pt x="41" y="51"/>
                    </a:lnTo>
                    <a:lnTo>
                      <a:pt x="55" y="38"/>
                    </a:lnTo>
                    <a:lnTo>
                      <a:pt x="55" y="64"/>
                    </a:lnTo>
                    <a:lnTo>
                      <a:pt x="69" y="64"/>
                    </a:lnTo>
                    <a:lnTo>
                      <a:pt x="116" y="57"/>
                    </a:lnTo>
                    <a:lnTo>
                      <a:pt x="123" y="57"/>
                    </a:lnTo>
                    <a:lnTo>
                      <a:pt x="171" y="44"/>
                    </a:lnTo>
                    <a:lnTo>
                      <a:pt x="178" y="44"/>
                    </a:lnTo>
                    <a:lnTo>
                      <a:pt x="218" y="38"/>
                    </a:lnTo>
                    <a:lnTo>
                      <a:pt x="225" y="38"/>
                    </a:lnTo>
                    <a:lnTo>
                      <a:pt x="280" y="25"/>
                    </a:lnTo>
                    <a:lnTo>
                      <a:pt x="280" y="25"/>
                    </a:lnTo>
                    <a:lnTo>
                      <a:pt x="307" y="19"/>
                    </a:lnTo>
                    <a:lnTo>
                      <a:pt x="341" y="13"/>
                    </a:lnTo>
                    <a:lnTo>
                      <a:pt x="341" y="13"/>
                    </a:lnTo>
                    <a:lnTo>
                      <a:pt x="395" y="0"/>
                    </a:lnTo>
                    <a:lnTo>
                      <a:pt x="402" y="0"/>
                    </a:lnTo>
                    <a:lnTo>
                      <a:pt x="409" y="6"/>
                    </a:lnTo>
                    <a:lnTo>
                      <a:pt x="416" y="13"/>
                    </a:lnTo>
                    <a:lnTo>
                      <a:pt x="416" y="13"/>
                    </a:lnTo>
                    <a:lnTo>
                      <a:pt x="423" y="13"/>
                    </a:lnTo>
                    <a:lnTo>
                      <a:pt x="429" y="13"/>
                    </a:lnTo>
                    <a:lnTo>
                      <a:pt x="429" y="19"/>
                    </a:lnTo>
                    <a:lnTo>
                      <a:pt x="436" y="25"/>
                    </a:lnTo>
                    <a:lnTo>
                      <a:pt x="436" y="38"/>
                    </a:lnTo>
                    <a:lnTo>
                      <a:pt x="443" y="44"/>
                    </a:lnTo>
                    <a:lnTo>
                      <a:pt x="443" y="44"/>
                    </a:lnTo>
                    <a:lnTo>
                      <a:pt x="450" y="51"/>
                    </a:lnTo>
                    <a:lnTo>
                      <a:pt x="464" y="51"/>
                    </a:lnTo>
                    <a:lnTo>
                      <a:pt x="470" y="57"/>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09" name="Freeform 81"/>
              <p:cNvSpPr>
                <a:spLocks/>
              </p:cNvSpPr>
              <p:nvPr/>
            </p:nvSpPr>
            <p:spPr bwMode="auto">
              <a:xfrm>
                <a:off x="4375" y="1805"/>
                <a:ext cx="498" cy="325"/>
              </a:xfrm>
              <a:custGeom>
                <a:avLst/>
                <a:gdLst>
                  <a:gd name="T0" fmla="*/ 457 w 498"/>
                  <a:gd name="T1" fmla="*/ 89 h 325"/>
                  <a:gd name="T2" fmla="*/ 443 w 498"/>
                  <a:gd name="T3" fmla="*/ 108 h 325"/>
                  <a:gd name="T4" fmla="*/ 457 w 498"/>
                  <a:gd name="T5" fmla="*/ 115 h 325"/>
                  <a:gd name="T6" fmla="*/ 450 w 498"/>
                  <a:gd name="T7" fmla="*/ 127 h 325"/>
                  <a:gd name="T8" fmla="*/ 443 w 498"/>
                  <a:gd name="T9" fmla="*/ 134 h 325"/>
                  <a:gd name="T10" fmla="*/ 450 w 498"/>
                  <a:gd name="T11" fmla="*/ 147 h 325"/>
                  <a:gd name="T12" fmla="*/ 457 w 498"/>
                  <a:gd name="T13" fmla="*/ 147 h 325"/>
                  <a:gd name="T14" fmla="*/ 464 w 498"/>
                  <a:gd name="T15" fmla="*/ 159 h 325"/>
                  <a:gd name="T16" fmla="*/ 464 w 498"/>
                  <a:gd name="T17" fmla="*/ 159 h 325"/>
                  <a:gd name="T18" fmla="*/ 470 w 498"/>
                  <a:gd name="T19" fmla="*/ 159 h 325"/>
                  <a:gd name="T20" fmla="*/ 477 w 498"/>
                  <a:gd name="T21" fmla="*/ 172 h 325"/>
                  <a:gd name="T22" fmla="*/ 477 w 498"/>
                  <a:gd name="T23" fmla="*/ 204 h 325"/>
                  <a:gd name="T24" fmla="*/ 470 w 498"/>
                  <a:gd name="T25" fmla="*/ 210 h 325"/>
                  <a:gd name="T26" fmla="*/ 470 w 498"/>
                  <a:gd name="T27" fmla="*/ 217 h 325"/>
                  <a:gd name="T28" fmla="*/ 464 w 498"/>
                  <a:gd name="T29" fmla="*/ 223 h 325"/>
                  <a:gd name="T30" fmla="*/ 436 w 498"/>
                  <a:gd name="T31" fmla="*/ 236 h 325"/>
                  <a:gd name="T32" fmla="*/ 429 w 498"/>
                  <a:gd name="T33" fmla="*/ 236 h 325"/>
                  <a:gd name="T34" fmla="*/ 423 w 498"/>
                  <a:gd name="T35" fmla="*/ 249 h 325"/>
                  <a:gd name="T36" fmla="*/ 389 w 498"/>
                  <a:gd name="T37" fmla="*/ 255 h 325"/>
                  <a:gd name="T38" fmla="*/ 341 w 498"/>
                  <a:gd name="T39" fmla="*/ 268 h 325"/>
                  <a:gd name="T40" fmla="*/ 307 w 498"/>
                  <a:gd name="T41" fmla="*/ 274 h 325"/>
                  <a:gd name="T42" fmla="*/ 286 w 498"/>
                  <a:gd name="T43" fmla="*/ 274 h 325"/>
                  <a:gd name="T44" fmla="*/ 218 w 498"/>
                  <a:gd name="T45" fmla="*/ 293 h 325"/>
                  <a:gd name="T46" fmla="*/ 178 w 498"/>
                  <a:gd name="T47" fmla="*/ 300 h 325"/>
                  <a:gd name="T48" fmla="*/ 130 w 498"/>
                  <a:gd name="T49" fmla="*/ 306 h 325"/>
                  <a:gd name="T50" fmla="*/ 96 w 498"/>
                  <a:gd name="T51" fmla="*/ 312 h 325"/>
                  <a:gd name="T52" fmla="*/ 48 w 498"/>
                  <a:gd name="T53" fmla="*/ 319 h 325"/>
                  <a:gd name="T54" fmla="*/ 35 w 498"/>
                  <a:gd name="T55" fmla="*/ 293 h 325"/>
                  <a:gd name="T56" fmla="*/ 28 w 498"/>
                  <a:gd name="T57" fmla="*/ 274 h 325"/>
                  <a:gd name="T58" fmla="*/ 21 w 498"/>
                  <a:gd name="T59" fmla="*/ 242 h 325"/>
                  <a:gd name="T60" fmla="*/ 14 w 498"/>
                  <a:gd name="T61" fmla="*/ 204 h 325"/>
                  <a:gd name="T62" fmla="*/ 14 w 498"/>
                  <a:gd name="T63" fmla="*/ 172 h 325"/>
                  <a:gd name="T64" fmla="*/ 7 w 498"/>
                  <a:gd name="T65" fmla="*/ 134 h 325"/>
                  <a:gd name="T66" fmla="*/ 0 w 498"/>
                  <a:gd name="T67" fmla="*/ 83 h 325"/>
                  <a:gd name="T68" fmla="*/ 55 w 498"/>
                  <a:gd name="T69" fmla="*/ 38 h 325"/>
                  <a:gd name="T70" fmla="*/ 69 w 498"/>
                  <a:gd name="T71" fmla="*/ 64 h 325"/>
                  <a:gd name="T72" fmla="*/ 123 w 498"/>
                  <a:gd name="T73" fmla="*/ 57 h 325"/>
                  <a:gd name="T74" fmla="*/ 178 w 498"/>
                  <a:gd name="T75" fmla="*/ 44 h 325"/>
                  <a:gd name="T76" fmla="*/ 225 w 498"/>
                  <a:gd name="T77" fmla="*/ 38 h 325"/>
                  <a:gd name="T78" fmla="*/ 280 w 498"/>
                  <a:gd name="T79" fmla="*/ 25 h 325"/>
                  <a:gd name="T80" fmla="*/ 341 w 498"/>
                  <a:gd name="T81" fmla="*/ 13 h 325"/>
                  <a:gd name="T82" fmla="*/ 395 w 498"/>
                  <a:gd name="T83" fmla="*/ 0 h 325"/>
                  <a:gd name="T84" fmla="*/ 409 w 498"/>
                  <a:gd name="T85" fmla="*/ 6 h 325"/>
                  <a:gd name="T86" fmla="*/ 416 w 498"/>
                  <a:gd name="T87" fmla="*/ 13 h 325"/>
                  <a:gd name="T88" fmla="*/ 429 w 498"/>
                  <a:gd name="T89" fmla="*/ 13 h 325"/>
                  <a:gd name="T90" fmla="*/ 436 w 498"/>
                  <a:gd name="T91" fmla="*/ 25 h 325"/>
                  <a:gd name="T92" fmla="*/ 443 w 498"/>
                  <a:gd name="T93" fmla="*/ 44 h 325"/>
                  <a:gd name="T94" fmla="*/ 450 w 498"/>
                  <a:gd name="T95" fmla="*/ 51 h 325"/>
                  <a:gd name="T96" fmla="*/ 470 w 498"/>
                  <a:gd name="T97" fmla="*/ 5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98" h="325">
                    <a:moveTo>
                      <a:pt x="464" y="70"/>
                    </a:moveTo>
                    <a:lnTo>
                      <a:pt x="457" y="89"/>
                    </a:lnTo>
                    <a:lnTo>
                      <a:pt x="457" y="89"/>
                    </a:lnTo>
                    <a:lnTo>
                      <a:pt x="443" y="108"/>
                    </a:lnTo>
                    <a:lnTo>
                      <a:pt x="450" y="115"/>
                    </a:lnTo>
                    <a:lnTo>
                      <a:pt x="457" y="115"/>
                    </a:lnTo>
                    <a:lnTo>
                      <a:pt x="457" y="121"/>
                    </a:lnTo>
                    <a:lnTo>
                      <a:pt x="450" y="127"/>
                    </a:lnTo>
                    <a:lnTo>
                      <a:pt x="443" y="127"/>
                    </a:lnTo>
                    <a:lnTo>
                      <a:pt x="443" y="134"/>
                    </a:lnTo>
                    <a:lnTo>
                      <a:pt x="450" y="147"/>
                    </a:lnTo>
                    <a:lnTo>
                      <a:pt x="450" y="147"/>
                    </a:lnTo>
                    <a:lnTo>
                      <a:pt x="457" y="147"/>
                    </a:lnTo>
                    <a:lnTo>
                      <a:pt x="457" y="147"/>
                    </a:lnTo>
                    <a:lnTo>
                      <a:pt x="464" y="153"/>
                    </a:lnTo>
                    <a:lnTo>
                      <a:pt x="464" y="159"/>
                    </a:lnTo>
                    <a:lnTo>
                      <a:pt x="464" y="159"/>
                    </a:lnTo>
                    <a:lnTo>
                      <a:pt x="464" y="159"/>
                    </a:lnTo>
                    <a:lnTo>
                      <a:pt x="470" y="159"/>
                    </a:lnTo>
                    <a:lnTo>
                      <a:pt x="470" y="159"/>
                    </a:lnTo>
                    <a:lnTo>
                      <a:pt x="470" y="166"/>
                    </a:lnTo>
                    <a:lnTo>
                      <a:pt x="477" y="172"/>
                    </a:lnTo>
                    <a:lnTo>
                      <a:pt x="498" y="185"/>
                    </a:lnTo>
                    <a:lnTo>
                      <a:pt x="477" y="204"/>
                    </a:lnTo>
                    <a:lnTo>
                      <a:pt x="477" y="210"/>
                    </a:lnTo>
                    <a:lnTo>
                      <a:pt x="470" y="210"/>
                    </a:lnTo>
                    <a:lnTo>
                      <a:pt x="470" y="210"/>
                    </a:lnTo>
                    <a:lnTo>
                      <a:pt x="470" y="217"/>
                    </a:lnTo>
                    <a:lnTo>
                      <a:pt x="470" y="223"/>
                    </a:lnTo>
                    <a:lnTo>
                      <a:pt x="464" y="223"/>
                    </a:lnTo>
                    <a:lnTo>
                      <a:pt x="450" y="236"/>
                    </a:lnTo>
                    <a:lnTo>
                      <a:pt x="436" y="236"/>
                    </a:lnTo>
                    <a:lnTo>
                      <a:pt x="429" y="236"/>
                    </a:lnTo>
                    <a:lnTo>
                      <a:pt x="429" y="236"/>
                    </a:lnTo>
                    <a:lnTo>
                      <a:pt x="423" y="242"/>
                    </a:lnTo>
                    <a:lnTo>
                      <a:pt x="423" y="249"/>
                    </a:lnTo>
                    <a:lnTo>
                      <a:pt x="395" y="255"/>
                    </a:lnTo>
                    <a:lnTo>
                      <a:pt x="389" y="255"/>
                    </a:lnTo>
                    <a:lnTo>
                      <a:pt x="361" y="261"/>
                    </a:lnTo>
                    <a:lnTo>
                      <a:pt x="341" y="268"/>
                    </a:lnTo>
                    <a:lnTo>
                      <a:pt x="327" y="268"/>
                    </a:lnTo>
                    <a:lnTo>
                      <a:pt x="307" y="274"/>
                    </a:lnTo>
                    <a:lnTo>
                      <a:pt x="286" y="274"/>
                    </a:lnTo>
                    <a:lnTo>
                      <a:pt x="286" y="274"/>
                    </a:lnTo>
                    <a:lnTo>
                      <a:pt x="232" y="287"/>
                    </a:lnTo>
                    <a:lnTo>
                      <a:pt x="218" y="293"/>
                    </a:lnTo>
                    <a:lnTo>
                      <a:pt x="212" y="293"/>
                    </a:lnTo>
                    <a:lnTo>
                      <a:pt x="178" y="300"/>
                    </a:lnTo>
                    <a:lnTo>
                      <a:pt x="164" y="300"/>
                    </a:lnTo>
                    <a:lnTo>
                      <a:pt x="130" y="306"/>
                    </a:lnTo>
                    <a:lnTo>
                      <a:pt x="123" y="306"/>
                    </a:lnTo>
                    <a:lnTo>
                      <a:pt x="96" y="312"/>
                    </a:lnTo>
                    <a:lnTo>
                      <a:pt x="89" y="312"/>
                    </a:lnTo>
                    <a:lnTo>
                      <a:pt x="48" y="319"/>
                    </a:lnTo>
                    <a:lnTo>
                      <a:pt x="35" y="325"/>
                    </a:lnTo>
                    <a:lnTo>
                      <a:pt x="35" y="293"/>
                    </a:lnTo>
                    <a:lnTo>
                      <a:pt x="35" y="287"/>
                    </a:lnTo>
                    <a:lnTo>
                      <a:pt x="28" y="274"/>
                    </a:lnTo>
                    <a:lnTo>
                      <a:pt x="28" y="249"/>
                    </a:lnTo>
                    <a:lnTo>
                      <a:pt x="21" y="242"/>
                    </a:lnTo>
                    <a:lnTo>
                      <a:pt x="21" y="223"/>
                    </a:lnTo>
                    <a:lnTo>
                      <a:pt x="14" y="204"/>
                    </a:lnTo>
                    <a:lnTo>
                      <a:pt x="14" y="198"/>
                    </a:lnTo>
                    <a:lnTo>
                      <a:pt x="14" y="172"/>
                    </a:lnTo>
                    <a:lnTo>
                      <a:pt x="7" y="134"/>
                    </a:lnTo>
                    <a:lnTo>
                      <a:pt x="7" y="134"/>
                    </a:lnTo>
                    <a:lnTo>
                      <a:pt x="0" y="95"/>
                    </a:lnTo>
                    <a:lnTo>
                      <a:pt x="0" y="83"/>
                    </a:lnTo>
                    <a:lnTo>
                      <a:pt x="41" y="51"/>
                    </a:lnTo>
                    <a:lnTo>
                      <a:pt x="55" y="38"/>
                    </a:lnTo>
                    <a:lnTo>
                      <a:pt x="55" y="64"/>
                    </a:lnTo>
                    <a:lnTo>
                      <a:pt x="69" y="64"/>
                    </a:lnTo>
                    <a:lnTo>
                      <a:pt x="116" y="57"/>
                    </a:lnTo>
                    <a:lnTo>
                      <a:pt x="123" y="57"/>
                    </a:lnTo>
                    <a:lnTo>
                      <a:pt x="171" y="44"/>
                    </a:lnTo>
                    <a:lnTo>
                      <a:pt x="178" y="44"/>
                    </a:lnTo>
                    <a:lnTo>
                      <a:pt x="218" y="38"/>
                    </a:lnTo>
                    <a:lnTo>
                      <a:pt x="225" y="38"/>
                    </a:lnTo>
                    <a:lnTo>
                      <a:pt x="280" y="25"/>
                    </a:lnTo>
                    <a:lnTo>
                      <a:pt x="280" y="25"/>
                    </a:lnTo>
                    <a:lnTo>
                      <a:pt x="307" y="19"/>
                    </a:lnTo>
                    <a:lnTo>
                      <a:pt x="341" y="13"/>
                    </a:lnTo>
                    <a:lnTo>
                      <a:pt x="341" y="13"/>
                    </a:lnTo>
                    <a:lnTo>
                      <a:pt x="395" y="0"/>
                    </a:lnTo>
                    <a:lnTo>
                      <a:pt x="402" y="0"/>
                    </a:lnTo>
                    <a:lnTo>
                      <a:pt x="409" y="6"/>
                    </a:lnTo>
                    <a:lnTo>
                      <a:pt x="416" y="13"/>
                    </a:lnTo>
                    <a:lnTo>
                      <a:pt x="416" y="13"/>
                    </a:lnTo>
                    <a:lnTo>
                      <a:pt x="423" y="13"/>
                    </a:lnTo>
                    <a:lnTo>
                      <a:pt x="429" y="13"/>
                    </a:lnTo>
                    <a:lnTo>
                      <a:pt x="429" y="19"/>
                    </a:lnTo>
                    <a:lnTo>
                      <a:pt x="436" y="25"/>
                    </a:lnTo>
                    <a:lnTo>
                      <a:pt x="436" y="38"/>
                    </a:lnTo>
                    <a:lnTo>
                      <a:pt x="443" y="44"/>
                    </a:lnTo>
                    <a:lnTo>
                      <a:pt x="443" y="44"/>
                    </a:lnTo>
                    <a:lnTo>
                      <a:pt x="450" y="51"/>
                    </a:lnTo>
                    <a:lnTo>
                      <a:pt x="464" y="51"/>
                    </a:lnTo>
                    <a:lnTo>
                      <a:pt x="470" y="57"/>
                    </a:lnTo>
                    <a:lnTo>
                      <a:pt x="464" y="7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10" name="Freeform 82"/>
              <p:cNvSpPr>
                <a:spLocks/>
              </p:cNvSpPr>
              <p:nvPr/>
            </p:nvSpPr>
            <p:spPr bwMode="auto">
              <a:xfrm>
                <a:off x="3088" y="1811"/>
                <a:ext cx="518" cy="338"/>
              </a:xfrm>
              <a:custGeom>
                <a:avLst/>
                <a:gdLst>
                  <a:gd name="T0" fmla="*/ 62 w 518"/>
                  <a:gd name="T1" fmla="*/ 7 h 338"/>
                  <a:gd name="T2" fmla="*/ 137 w 518"/>
                  <a:gd name="T3" fmla="*/ 7 h 338"/>
                  <a:gd name="T4" fmla="*/ 184 w 518"/>
                  <a:gd name="T5" fmla="*/ 7 h 338"/>
                  <a:gd name="T6" fmla="*/ 245 w 518"/>
                  <a:gd name="T7" fmla="*/ 7 h 338"/>
                  <a:gd name="T8" fmla="*/ 320 w 518"/>
                  <a:gd name="T9" fmla="*/ 7 h 338"/>
                  <a:gd name="T10" fmla="*/ 382 w 518"/>
                  <a:gd name="T11" fmla="*/ 0 h 338"/>
                  <a:gd name="T12" fmla="*/ 423 w 518"/>
                  <a:gd name="T13" fmla="*/ 7 h 338"/>
                  <a:gd name="T14" fmla="*/ 429 w 518"/>
                  <a:gd name="T15" fmla="*/ 19 h 338"/>
                  <a:gd name="T16" fmla="*/ 436 w 518"/>
                  <a:gd name="T17" fmla="*/ 26 h 338"/>
                  <a:gd name="T18" fmla="*/ 429 w 518"/>
                  <a:gd name="T19" fmla="*/ 45 h 338"/>
                  <a:gd name="T20" fmla="*/ 436 w 518"/>
                  <a:gd name="T21" fmla="*/ 70 h 338"/>
                  <a:gd name="T22" fmla="*/ 443 w 518"/>
                  <a:gd name="T23" fmla="*/ 83 h 338"/>
                  <a:gd name="T24" fmla="*/ 463 w 518"/>
                  <a:gd name="T25" fmla="*/ 89 h 338"/>
                  <a:gd name="T26" fmla="*/ 477 w 518"/>
                  <a:gd name="T27" fmla="*/ 102 h 338"/>
                  <a:gd name="T28" fmla="*/ 511 w 518"/>
                  <a:gd name="T29" fmla="*/ 141 h 338"/>
                  <a:gd name="T30" fmla="*/ 518 w 518"/>
                  <a:gd name="T31" fmla="*/ 153 h 338"/>
                  <a:gd name="T32" fmla="*/ 518 w 518"/>
                  <a:gd name="T33" fmla="*/ 179 h 338"/>
                  <a:gd name="T34" fmla="*/ 511 w 518"/>
                  <a:gd name="T35" fmla="*/ 192 h 338"/>
                  <a:gd name="T36" fmla="*/ 504 w 518"/>
                  <a:gd name="T37" fmla="*/ 204 h 338"/>
                  <a:gd name="T38" fmla="*/ 470 w 518"/>
                  <a:gd name="T39" fmla="*/ 224 h 338"/>
                  <a:gd name="T40" fmla="*/ 450 w 518"/>
                  <a:gd name="T41" fmla="*/ 224 h 338"/>
                  <a:gd name="T42" fmla="*/ 443 w 518"/>
                  <a:gd name="T43" fmla="*/ 243 h 338"/>
                  <a:gd name="T44" fmla="*/ 457 w 518"/>
                  <a:gd name="T45" fmla="*/ 262 h 338"/>
                  <a:gd name="T46" fmla="*/ 457 w 518"/>
                  <a:gd name="T47" fmla="*/ 281 h 338"/>
                  <a:gd name="T48" fmla="*/ 450 w 518"/>
                  <a:gd name="T49" fmla="*/ 294 h 338"/>
                  <a:gd name="T50" fmla="*/ 429 w 518"/>
                  <a:gd name="T51" fmla="*/ 313 h 338"/>
                  <a:gd name="T52" fmla="*/ 423 w 518"/>
                  <a:gd name="T53" fmla="*/ 319 h 338"/>
                  <a:gd name="T54" fmla="*/ 429 w 518"/>
                  <a:gd name="T55" fmla="*/ 338 h 338"/>
                  <a:gd name="T56" fmla="*/ 402 w 518"/>
                  <a:gd name="T57" fmla="*/ 319 h 338"/>
                  <a:gd name="T58" fmla="*/ 361 w 518"/>
                  <a:gd name="T59" fmla="*/ 319 h 338"/>
                  <a:gd name="T60" fmla="*/ 320 w 518"/>
                  <a:gd name="T61" fmla="*/ 319 h 338"/>
                  <a:gd name="T62" fmla="*/ 252 w 518"/>
                  <a:gd name="T63" fmla="*/ 326 h 338"/>
                  <a:gd name="T64" fmla="*/ 191 w 518"/>
                  <a:gd name="T65" fmla="*/ 326 h 338"/>
                  <a:gd name="T66" fmla="*/ 137 w 518"/>
                  <a:gd name="T67" fmla="*/ 326 h 338"/>
                  <a:gd name="T68" fmla="*/ 68 w 518"/>
                  <a:gd name="T69" fmla="*/ 326 h 338"/>
                  <a:gd name="T70" fmla="*/ 62 w 518"/>
                  <a:gd name="T71" fmla="*/ 306 h 338"/>
                  <a:gd name="T72" fmla="*/ 62 w 518"/>
                  <a:gd name="T73" fmla="*/ 262 h 338"/>
                  <a:gd name="T74" fmla="*/ 55 w 518"/>
                  <a:gd name="T75" fmla="*/ 230 h 338"/>
                  <a:gd name="T76" fmla="*/ 41 w 518"/>
                  <a:gd name="T77" fmla="*/ 224 h 338"/>
                  <a:gd name="T78" fmla="*/ 41 w 518"/>
                  <a:gd name="T79" fmla="*/ 204 h 338"/>
                  <a:gd name="T80" fmla="*/ 41 w 518"/>
                  <a:gd name="T81" fmla="*/ 192 h 338"/>
                  <a:gd name="T82" fmla="*/ 34 w 518"/>
                  <a:gd name="T83" fmla="*/ 172 h 338"/>
                  <a:gd name="T84" fmla="*/ 21 w 518"/>
                  <a:gd name="T85" fmla="*/ 147 h 338"/>
                  <a:gd name="T86" fmla="*/ 14 w 518"/>
                  <a:gd name="T87" fmla="*/ 134 h 338"/>
                  <a:gd name="T88" fmla="*/ 14 w 518"/>
                  <a:gd name="T89" fmla="*/ 109 h 338"/>
                  <a:gd name="T90" fmla="*/ 0 w 518"/>
                  <a:gd name="T91" fmla="*/ 89 h 338"/>
                  <a:gd name="T92" fmla="*/ 7 w 518"/>
                  <a:gd name="T93" fmla="*/ 70 h 338"/>
                  <a:gd name="T94" fmla="*/ 7 w 518"/>
                  <a:gd name="T95" fmla="*/ 38 h 338"/>
                  <a:gd name="T96" fmla="*/ 7 w 518"/>
                  <a:gd name="T97" fmla="*/ 19 h 338"/>
                  <a:gd name="T98" fmla="*/ 14 w 518"/>
                  <a:gd name="T99" fmla="*/ 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8" h="338">
                    <a:moveTo>
                      <a:pt x="14" y="7"/>
                    </a:moveTo>
                    <a:lnTo>
                      <a:pt x="48" y="7"/>
                    </a:lnTo>
                    <a:lnTo>
                      <a:pt x="62" y="7"/>
                    </a:lnTo>
                    <a:lnTo>
                      <a:pt x="89" y="7"/>
                    </a:lnTo>
                    <a:lnTo>
                      <a:pt x="96" y="7"/>
                    </a:lnTo>
                    <a:lnTo>
                      <a:pt x="137" y="7"/>
                    </a:lnTo>
                    <a:lnTo>
                      <a:pt x="143" y="7"/>
                    </a:lnTo>
                    <a:lnTo>
                      <a:pt x="171" y="7"/>
                    </a:lnTo>
                    <a:lnTo>
                      <a:pt x="184" y="7"/>
                    </a:lnTo>
                    <a:lnTo>
                      <a:pt x="211" y="7"/>
                    </a:lnTo>
                    <a:lnTo>
                      <a:pt x="232" y="7"/>
                    </a:lnTo>
                    <a:lnTo>
                      <a:pt x="245" y="7"/>
                    </a:lnTo>
                    <a:lnTo>
                      <a:pt x="280" y="7"/>
                    </a:lnTo>
                    <a:lnTo>
                      <a:pt x="280" y="7"/>
                    </a:lnTo>
                    <a:lnTo>
                      <a:pt x="320" y="7"/>
                    </a:lnTo>
                    <a:lnTo>
                      <a:pt x="327" y="7"/>
                    </a:lnTo>
                    <a:lnTo>
                      <a:pt x="354" y="0"/>
                    </a:lnTo>
                    <a:lnTo>
                      <a:pt x="382" y="0"/>
                    </a:lnTo>
                    <a:lnTo>
                      <a:pt x="395" y="0"/>
                    </a:lnTo>
                    <a:lnTo>
                      <a:pt x="423" y="0"/>
                    </a:lnTo>
                    <a:lnTo>
                      <a:pt x="423" y="7"/>
                    </a:lnTo>
                    <a:lnTo>
                      <a:pt x="423" y="13"/>
                    </a:lnTo>
                    <a:lnTo>
                      <a:pt x="429" y="13"/>
                    </a:lnTo>
                    <a:lnTo>
                      <a:pt x="429" y="19"/>
                    </a:lnTo>
                    <a:lnTo>
                      <a:pt x="436" y="19"/>
                    </a:lnTo>
                    <a:lnTo>
                      <a:pt x="436" y="26"/>
                    </a:lnTo>
                    <a:lnTo>
                      <a:pt x="436" y="26"/>
                    </a:lnTo>
                    <a:lnTo>
                      <a:pt x="429" y="32"/>
                    </a:lnTo>
                    <a:lnTo>
                      <a:pt x="429" y="38"/>
                    </a:lnTo>
                    <a:lnTo>
                      <a:pt x="429" y="45"/>
                    </a:lnTo>
                    <a:lnTo>
                      <a:pt x="429" y="45"/>
                    </a:lnTo>
                    <a:lnTo>
                      <a:pt x="429" y="51"/>
                    </a:lnTo>
                    <a:lnTo>
                      <a:pt x="436" y="70"/>
                    </a:lnTo>
                    <a:lnTo>
                      <a:pt x="436" y="77"/>
                    </a:lnTo>
                    <a:lnTo>
                      <a:pt x="443" y="83"/>
                    </a:lnTo>
                    <a:lnTo>
                      <a:pt x="443" y="83"/>
                    </a:lnTo>
                    <a:lnTo>
                      <a:pt x="450" y="83"/>
                    </a:lnTo>
                    <a:lnTo>
                      <a:pt x="457" y="83"/>
                    </a:lnTo>
                    <a:lnTo>
                      <a:pt x="463" y="89"/>
                    </a:lnTo>
                    <a:lnTo>
                      <a:pt x="470" y="89"/>
                    </a:lnTo>
                    <a:lnTo>
                      <a:pt x="470" y="96"/>
                    </a:lnTo>
                    <a:lnTo>
                      <a:pt x="477" y="102"/>
                    </a:lnTo>
                    <a:lnTo>
                      <a:pt x="491" y="115"/>
                    </a:lnTo>
                    <a:lnTo>
                      <a:pt x="504" y="134"/>
                    </a:lnTo>
                    <a:lnTo>
                      <a:pt x="511" y="141"/>
                    </a:lnTo>
                    <a:lnTo>
                      <a:pt x="518" y="147"/>
                    </a:lnTo>
                    <a:lnTo>
                      <a:pt x="518" y="153"/>
                    </a:lnTo>
                    <a:lnTo>
                      <a:pt x="518" y="153"/>
                    </a:lnTo>
                    <a:lnTo>
                      <a:pt x="518" y="166"/>
                    </a:lnTo>
                    <a:lnTo>
                      <a:pt x="518" y="172"/>
                    </a:lnTo>
                    <a:lnTo>
                      <a:pt x="518" y="179"/>
                    </a:lnTo>
                    <a:lnTo>
                      <a:pt x="518" y="179"/>
                    </a:lnTo>
                    <a:lnTo>
                      <a:pt x="511" y="185"/>
                    </a:lnTo>
                    <a:lnTo>
                      <a:pt x="511" y="192"/>
                    </a:lnTo>
                    <a:lnTo>
                      <a:pt x="504" y="198"/>
                    </a:lnTo>
                    <a:lnTo>
                      <a:pt x="504" y="204"/>
                    </a:lnTo>
                    <a:lnTo>
                      <a:pt x="504" y="204"/>
                    </a:lnTo>
                    <a:lnTo>
                      <a:pt x="491" y="217"/>
                    </a:lnTo>
                    <a:lnTo>
                      <a:pt x="477" y="217"/>
                    </a:lnTo>
                    <a:lnTo>
                      <a:pt x="470" y="224"/>
                    </a:lnTo>
                    <a:lnTo>
                      <a:pt x="470" y="224"/>
                    </a:lnTo>
                    <a:lnTo>
                      <a:pt x="457" y="224"/>
                    </a:lnTo>
                    <a:lnTo>
                      <a:pt x="450" y="224"/>
                    </a:lnTo>
                    <a:lnTo>
                      <a:pt x="450" y="230"/>
                    </a:lnTo>
                    <a:lnTo>
                      <a:pt x="450" y="236"/>
                    </a:lnTo>
                    <a:lnTo>
                      <a:pt x="443" y="243"/>
                    </a:lnTo>
                    <a:lnTo>
                      <a:pt x="443" y="249"/>
                    </a:lnTo>
                    <a:lnTo>
                      <a:pt x="450" y="249"/>
                    </a:lnTo>
                    <a:lnTo>
                      <a:pt x="457" y="262"/>
                    </a:lnTo>
                    <a:lnTo>
                      <a:pt x="457" y="268"/>
                    </a:lnTo>
                    <a:lnTo>
                      <a:pt x="457" y="275"/>
                    </a:lnTo>
                    <a:lnTo>
                      <a:pt x="457" y="281"/>
                    </a:lnTo>
                    <a:lnTo>
                      <a:pt x="450" y="287"/>
                    </a:lnTo>
                    <a:lnTo>
                      <a:pt x="450" y="287"/>
                    </a:lnTo>
                    <a:lnTo>
                      <a:pt x="450" y="294"/>
                    </a:lnTo>
                    <a:lnTo>
                      <a:pt x="443" y="300"/>
                    </a:lnTo>
                    <a:lnTo>
                      <a:pt x="443" y="306"/>
                    </a:lnTo>
                    <a:lnTo>
                      <a:pt x="429" y="313"/>
                    </a:lnTo>
                    <a:lnTo>
                      <a:pt x="429" y="319"/>
                    </a:lnTo>
                    <a:lnTo>
                      <a:pt x="423" y="319"/>
                    </a:lnTo>
                    <a:lnTo>
                      <a:pt x="423" y="319"/>
                    </a:lnTo>
                    <a:lnTo>
                      <a:pt x="423" y="326"/>
                    </a:lnTo>
                    <a:lnTo>
                      <a:pt x="429" y="332"/>
                    </a:lnTo>
                    <a:lnTo>
                      <a:pt x="429" y="338"/>
                    </a:lnTo>
                    <a:lnTo>
                      <a:pt x="429" y="338"/>
                    </a:lnTo>
                    <a:lnTo>
                      <a:pt x="423" y="338"/>
                    </a:lnTo>
                    <a:lnTo>
                      <a:pt x="402" y="319"/>
                    </a:lnTo>
                    <a:lnTo>
                      <a:pt x="395" y="313"/>
                    </a:lnTo>
                    <a:lnTo>
                      <a:pt x="382" y="319"/>
                    </a:lnTo>
                    <a:lnTo>
                      <a:pt x="361" y="319"/>
                    </a:lnTo>
                    <a:lnTo>
                      <a:pt x="348" y="319"/>
                    </a:lnTo>
                    <a:lnTo>
                      <a:pt x="327" y="319"/>
                    </a:lnTo>
                    <a:lnTo>
                      <a:pt x="320" y="319"/>
                    </a:lnTo>
                    <a:lnTo>
                      <a:pt x="286" y="319"/>
                    </a:lnTo>
                    <a:lnTo>
                      <a:pt x="266" y="326"/>
                    </a:lnTo>
                    <a:lnTo>
                      <a:pt x="252" y="326"/>
                    </a:lnTo>
                    <a:lnTo>
                      <a:pt x="232" y="326"/>
                    </a:lnTo>
                    <a:lnTo>
                      <a:pt x="211" y="326"/>
                    </a:lnTo>
                    <a:lnTo>
                      <a:pt x="191" y="326"/>
                    </a:lnTo>
                    <a:lnTo>
                      <a:pt x="171" y="326"/>
                    </a:lnTo>
                    <a:lnTo>
                      <a:pt x="164" y="326"/>
                    </a:lnTo>
                    <a:lnTo>
                      <a:pt x="137" y="326"/>
                    </a:lnTo>
                    <a:lnTo>
                      <a:pt x="116" y="326"/>
                    </a:lnTo>
                    <a:lnTo>
                      <a:pt x="102" y="326"/>
                    </a:lnTo>
                    <a:lnTo>
                      <a:pt x="68" y="326"/>
                    </a:lnTo>
                    <a:lnTo>
                      <a:pt x="68" y="319"/>
                    </a:lnTo>
                    <a:lnTo>
                      <a:pt x="62" y="313"/>
                    </a:lnTo>
                    <a:lnTo>
                      <a:pt x="62" y="306"/>
                    </a:lnTo>
                    <a:lnTo>
                      <a:pt x="62" y="294"/>
                    </a:lnTo>
                    <a:lnTo>
                      <a:pt x="62" y="275"/>
                    </a:lnTo>
                    <a:lnTo>
                      <a:pt x="62" y="262"/>
                    </a:lnTo>
                    <a:lnTo>
                      <a:pt x="55" y="262"/>
                    </a:lnTo>
                    <a:lnTo>
                      <a:pt x="55" y="236"/>
                    </a:lnTo>
                    <a:lnTo>
                      <a:pt x="55" y="230"/>
                    </a:lnTo>
                    <a:lnTo>
                      <a:pt x="48" y="230"/>
                    </a:lnTo>
                    <a:lnTo>
                      <a:pt x="48" y="224"/>
                    </a:lnTo>
                    <a:lnTo>
                      <a:pt x="41" y="224"/>
                    </a:lnTo>
                    <a:lnTo>
                      <a:pt x="41" y="224"/>
                    </a:lnTo>
                    <a:lnTo>
                      <a:pt x="41" y="217"/>
                    </a:lnTo>
                    <a:lnTo>
                      <a:pt x="41" y="204"/>
                    </a:lnTo>
                    <a:lnTo>
                      <a:pt x="41" y="198"/>
                    </a:lnTo>
                    <a:lnTo>
                      <a:pt x="41" y="198"/>
                    </a:lnTo>
                    <a:lnTo>
                      <a:pt x="41" y="192"/>
                    </a:lnTo>
                    <a:lnTo>
                      <a:pt x="41" y="185"/>
                    </a:lnTo>
                    <a:lnTo>
                      <a:pt x="34" y="172"/>
                    </a:lnTo>
                    <a:lnTo>
                      <a:pt x="34" y="172"/>
                    </a:lnTo>
                    <a:lnTo>
                      <a:pt x="28" y="166"/>
                    </a:lnTo>
                    <a:lnTo>
                      <a:pt x="28" y="160"/>
                    </a:lnTo>
                    <a:lnTo>
                      <a:pt x="21" y="147"/>
                    </a:lnTo>
                    <a:lnTo>
                      <a:pt x="21" y="141"/>
                    </a:lnTo>
                    <a:lnTo>
                      <a:pt x="21" y="134"/>
                    </a:lnTo>
                    <a:lnTo>
                      <a:pt x="14" y="134"/>
                    </a:lnTo>
                    <a:lnTo>
                      <a:pt x="14" y="128"/>
                    </a:lnTo>
                    <a:lnTo>
                      <a:pt x="14" y="121"/>
                    </a:lnTo>
                    <a:lnTo>
                      <a:pt x="14" y="109"/>
                    </a:lnTo>
                    <a:lnTo>
                      <a:pt x="0" y="96"/>
                    </a:lnTo>
                    <a:lnTo>
                      <a:pt x="0" y="96"/>
                    </a:lnTo>
                    <a:lnTo>
                      <a:pt x="0" y="89"/>
                    </a:lnTo>
                    <a:lnTo>
                      <a:pt x="0" y="89"/>
                    </a:lnTo>
                    <a:lnTo>
                      <a:pt x="0" y="83"/>
                    </a:lnTo>
                    <a:lnTo>
                      <a:pt x="7" y="70"/>
                    </a:lnTo>
                    <a:lnTo>
                      <a:pt x="14" y="51"/>
                    </a:lnTo>
                    <a:lnTo>
                      <a:pt x="14" y="38"/>
                    </a:lnTo>
                    <a:lnTo>
                      <a:pt x="7" y="38"/>
                    </a:lnTo>
                    <a:lnTo>
                      <a:pt x="7" y="32"/>
                    </a:lnTo>
                    <a:lnTo>
                      <a:pt x="7" y="26"/>
                    </a:lnTo>
                    <a:lnTo>
                      <a:pt x="7" y="19"/>
                    </a:lnTo>
                    <a:lnTo>
                      <a:pt x="7" y="19"/>
                    </a:lnTo>
                    <a:lnTo>
                      <a:pt x="0" y="7"/>
                    </a:lnTo>
                    <a:lnTo>
                      <a:pt x="14" y="7"/>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11" name="Freeform 83"/>
              <p:cNvSpPr>
                <a:spLocks/>
              </p:cNvSpPr>
              <p:nvPr/>
            </p:nvSpPr>
            <p:spPr bwMode="auto">
              <a:xfrm>
                <a:off x="3088" y="1811"/>
                <a:ext cx="518" cy="338"/>
              </a:xfrm>
              <a:custGeom>
                <a:avLst/>
                <a:gdLst>
                  <a:gd name="T0" fmla="*/ 62 w 518"/>
                  <a:gd name="T1" fmla="*/ 7 h 338"/>
                  <a:gd name="T2" fmla="*/ 137 w 518"/>
                  <a:gd name="T3" fmla="*/ 7 h 338"/>
                  <a:gd name="T4" fmla="*/ 184 w 518"/>
                  <a:gd name="T5" fmla="*/ 7 h 338"/>
                  <a:gd name="T6" fmla="*/ 245 w 518"/>
                  <a:gd name="T7" fmla="*/ 7 h 338"/>
                  <a:gd name="T8" fmla="*/ 320 w 518"/>
                  <a:gd name="T9" fmla="*/ 7 h 338"/>
                  <a:gd name="T10" fmla="*/ 382 w 518"/>
                  <a:gd name="T11" fmla="*/ 0 h 338"/>
                  <a:gd name="T12" fmla="*/ 423 w 518"/>
                  <a:gd name="T13" fmla="*/ 7 h 338"/>
                  <a:gd name="T14" fmla="*/ 429 w 518"/>
                  <a:gd name="T15" fmla="*/ 19 h 338"/>
                  <a:gd name="T16" fmla="*/ 436 w 518"/>
                  <a:gd name="T17" fmla="*/ 26 h 338"/>
                  <a:gd name="T18" fmla="*/ 429 w 518"/>
                  <a:gd name="T19" fmla="*/ 45 h 338"/>
                  <a:gd name="T20" fmla="*/ 436 w 518"/>
                  <a:gd name="T21" fmla="*/ 70 h 338"/>
                  <a:gd name="T22" fmla="*/ 443 w 518"/>
                  <a:gd name="T23" fmla="*/ 83 h 338"/>
                  <a:gd name="T24" fmla="*/ 463 w 518"/>
                  <a:gd name="T25" fmla="*/ 89 h 338"/>
                  <a:gd name="T26" fmla="*/ 477 w 518"/>
                  <a:gd name="T27" fmla="*/ 102 h 338"/>
                  <a:gd name="T28" fmla="*/ 511 w 518"/>
                  <a:gd name="T29" fmla="*/ 141 h 338"/>
                  <a:gd name="T30" fmla="*/ 518 w 518"/>
                  <a:gd name="T31" fmla="*/ 153 h 338"/>
                  <a:gd name="T32" fmla="*/ 518 w 518"/>
                  <a:gd name="T33" fmla="*/ 179 h 338"/>
                  <a:gd name="T34" fmla="*/ 511 w 518"/>
                  <a:gd name="T35" fmla="*/ 192 h 338"/>
                  <a:gd name="T36" fmla="*/ 504 w 518"/>
                  <a:gd name="T37" fmla="*/ 204 h 338"/>
                  <a:gd name="T38" fmla="*/ 470 w 518"/>
                  <a:gd name="T39" fmla="*/ 224 h 338"/>
                  <a:gd name="T40" fmla="*/ 450 w 518"/>
                  <a:gd name="T41" fmla="*/ 224 h 338"/>
                  <a:gd name="T42" fmla="*/ 443 w 518"/>
                  <a:gd name="T43" fmla="*/ 243 h 338"/>
                  <a:gd name="T44" fmla="*/ 457 w 518"/>
                  <a:gd name="T45" fmla="*/ 262 h 338"/>
                  <a:gd name="T46" fmla="*/ 457 w 518"/>
                  <a:gd name="T47" fmla="*/ 281 h 338"/>
                  <a:gd name="T48" fmla="*/ 450 w 518"/>
                  <a:gd name="T49" fmla="*/ 294 h 338"/>
                  <a:gd name="T50" fmla="*/ 429 w 518"/>
                  <a:gd name="T51" fmla="*/ 313 h 338"/>
                  <a:gd name="T52" fmla="*/ 423 w 518"/>
                  <a:gd name="T53" fmla="*/ 319 h 338"/>
                  <a:gd name="T54" fmla="*/ 429 w 518"/>
                  <a:gd name="T55" fmla="*/ 338 h 338"/>
                  <a:gd name="T56" fmla="*/ 402 w 518"/>
                  <a:gd name="T57" fmla="*/ 319 h 338"/>
                  <a:gd name="T58" fmla="*/ 361 w 518"/>
                  <a:gd name="T59" fmla="*/ 319 h 338"/>
                  <a:gd name="T60" fmla="*/ 320 w 518"/>
                  <a:gd name="T61" fmla="*/ 319 h 338"/>
                  <a:gd name="T62" fmla="*/ 252 w 518"/>
                  <a:gd name="T63" fmla="*/ 326 h 338"/>
                  <a:gd name="T64" fmla="*/ 191 w 518"/>
                  <a:gd name="T65" fmla="*/ 326 h 338"/>
                  <a:gd name="T66" fmla="*/ 137 w 518"/>
                  <a:gd name="T67" fmla="*/ 326 h 338"/>
                  <a:gd name="T68" fmla="*/ 68 w 518"/>
                  <a:gd name="T69" fmla="*/ 326 h 338"/>
                  <a:gd name="T70" fmla="*/ 62 w 518"/>
                  <a:gd name="T71" fmla="*/ 306 h 338"/>
                  <a:gd name="T72" fmla="*/ 62 w 518"/>
                  <a:gd name="T73" fmla="*/ 262 h 338"/>
                  <a:gd name="T74" fmla="*/ 55 w 518"/>
                  <a:gd name="T75" fmla="*/ 230 h 338"/>
                  <a:gd name="T76" fmla="*/ 41 w 518"/>
                  <a:gd name="T77" fmla="*/ 224 h 338"/>
                  <a:gd name="T78" fmla="*/ 41 w 518"/>
                  <a:gd name="T79" fmla="*/ 204 h 338"/>
                  <a:gd name="T80" fmla="*/ 41 w 518"/>
                  <a:gd name="T81" fmla="*/ 192 h 338"/>
                  <a:gd name="T82" fmla="*/ 34 w 518"/>
                  <a:gd name="T83" fmla="*/ 172 h 338"/>
                  <a:gd name="T84" fmla="*/ 21 w 518"/>
                  <a:gd name="T85" fmla="*/ 147 h 338"/>
                  <a:gd name="T86" fmla="*/ 14 w 518"/>
                  <a:gd name="T87" fmla="*/ 134 h 338"/>
                  <a:gd name="T88" fmla="*/ 14 w 518"/>
                  <a:gd name="T89" fmla="*/ 109 h 338"/>
                  <a:gd name="T90" fmla="*/ 0 w 518"/>
                  <a:gd name="T91" fmla="*/ 89 h 338"/>
                  <a:gd name="T92" fmla="*/ 7 w 518"/>
                  <a:gd name="T93" fmla="*/ 70 h 338"/>
                  <a:gd name="T94" fmla="*/ 7 w 518"/>
                  <a:gd name="T95" fmla="*/ 38 h 338"/>
                  <a:gd name="T96" fmla="*/ 7 w 518"/>
                  <a:gd name="T97" fmla="*/ 19 h 338"/>
                  <a:gd name="T98" fmla="*/ 14 w 518"/>
                  <a:gd name="T99" fmla="*/ 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8" h="338">
                    <a:moveTo>
                      <a:pt x="28" y="7"/>
                    </a:moveTo>
                    <a:lnTo>
                      <a:pt x="48" y="7"/>
                    </a:lnTo>
                    <a:lnTo>
                      <a:pt x="62" y="7"/>
                    </a:lnTo>
                    <a:lnTo>
                      <a:pt x="89" y="7"/>
                    </a:lnTo>
                    <a:lnTo>
                      <a:pt x="96" y="7"/>
                    </a:lnTo>
                    <a:lnTo>
                      <a:pt x="137" y="7"/>
                    </a:lnTo>
                    <a:lnTo>
                      <a:pt x="143" y="7"/>
                    </a:lnTo>
                    <a:lnTo>
                      <a:pt x="171" y="7"/>
                    </a:lnTo>
                    <a:lnTo>
                      <a:pt x="184" y="7"/>
                    </a:lnTo>
                    <a:lnTo>
                      <a:pt x="211" y="7"/>
                    </a:lnTo>
                    <a:lnTo>
                      <a:pt x="232" y="7"/>
                    </a:lnTo>
                    <a:lnTo>
                      <a:pt x="245" y="7"/>
                    </a:lnTo>
                    <a:lnTo>
                      <a:pt x="280" y="7"/>
                    </a:lnTo>
                    <a:lnTo>
                      <a:pt x="280" y="7"/>
                    </a:lnTo>
                    <a:lnTo>
                      <a:pt x="320" y="7"/>
                    </a:lnTo>
                    <a:lnTo>
                      <a:pt x="327" y="7"/>
                    </a:lnTo>
                    <a:lnTo>
                      <a:pt x="354" y="0"/>
                    </a:lnTo>
                    <a:lnTo>
                      <a:pt x="382" y="0"/>
                    </a:lnTo>
                    <a:lnTo>
                      <a:pt x="395" y="0"/>
                    </a:lnTo>
                    <a:lnTo>
                      <a:pt x="423" y="0"/>
                    </a:lnTo>
                    <a:lnTo>
                      <a:pt x="423" y="7"/>
                    </a:lnTo>
                    <a:lnTo>
                      <a:pt x="423" y="13"/>
                    </a:lnTo>
                    <a:lnTo>
                      <a:pt x="429" y="13"/>
                    </a:lnTo>
                    <a:lnTo>
                      <a:pt x="429" y="19"/>
                    </a:lnTo>
                    <a:lnTo>
                      <a:pt x="436" y="19"/>
                    </a:lnTo>
                    <a:lnTo>
                      <a:pt x="436" y="26"/>
                    </a:lnTo>
                    <a:lnTo>
                      <a:pt x="436" y="26"/>
                    </a:lnTo>
                    <a:lnTo>
                      <a:pt x="429" y="32"/>
                    </a:lnTo>
                    <a:lnTo>
                      <a:pt x="429" y="38"/>
                    </a:lnTo>
                    <a:lnTo>
                      <a:pt x="429" y="45"/>
                    </a:lnTo>
                    <a:lnTo>
                      <a:pt x="429" y="45"/>
                    </a:lnTo>
                    <a:lnTo>
                      <a:pt x="429" y="51"/>
                    </a:lnTo>
                    <a:lnTo>
                      <a:pt x="436" y="70"/>
                    </a:lnTo>
                    <a:lnTo>
                      <a:pt x="436" y="77"/>
                    </a:lnTo>
                    <a:lnTo>
                      <a:pt x="443" y="83"/>
                    </a:lnTo>
                    <a:lnTo>
                      <a:pt x="443" y="83"/>
                    </a:lnTo>
                    <a:lnTo>
                      <a:pt x="450" y="83"/>
                    </a:lnTo>
                    <a:lnTo>
                      <a:pt x="457" y="83"/>
                    </a:lnTo>
                    <a:lnTo>
                      <a:pt x="463" y="89"/>
                    </a:lnTo>
                    <a:lnTo>
                      <a:pt x="470" y="89"/>
                    </a:lnTo>
                    <a:lnTo>
                      <a:pt x="470" y="96"/>
                    </a:lnTo>
                    <a:lnTo>
                      <a:pt x="477" y="102"/>
                    </a:lnTo>
                    <a:lnTo>
                      <a:pt x="491" y="115"/>
                    </a:lnTo>
                    <a:lnTo>
                      <a:pt x="504" y="134"/>
                    </a:lnTo>
                    <a:lnTo>
                      <a:pt x="511" y="141"/>
                    </a:lnTo>
                    <a:lnTo>
                      <a:pt x="518" y="147"/>
                    </a:lnTo>
                    <a:lnTo>
                      <a:pt x="518" y="153"/>
                    </a:lnTo>
                    <a:lnTo>
                      <a:pt x="518" y="153"/>
                    </a:lnTo>
                    <a:lnTo>
                      <a:pt x="518" y="166"/>
                    </a:lnTo>
                    <a:lnTo>
                      <a:pt x="518" y="172"/>
                    </a:lnTo>
                    <a:lnTo>
                      <a:pt x="518" y="179"/>
                    </a:lnTo>
                    <a:lnTo>
                      <a:pt x="518" y="179"/>
                    </a:lnTo>
                    <a:lnTo>
                      <a:pt x="511" y="185"/>
                    </a:lnTo>
                    <a:lnTo>
                      <a:pt x="511" y="192"/>
                    </a:lnTo>
                    <a:lnTo>
                      <a:pt x="504" y="198"/>
                    </a:lnTo>
                    <a:lnTo>
                      <a:pt x="504" y="204"/>
                    </a:lnTo>
                    <a:lnTo>
                      <a:pt x="504" y="204"/>
                    </a:lnTo>
                    <a:lnTo>
                      <a:pt x="491" y="217"/>
                    </a:lnTo>
                    <a:lnTo>
                      <a:pt x="477" y="217"/>
                    </a:lnTo>
                    <a:lnTo>
                      <a:pt x="470" y="224"/>
                    </a:lnTo>
                    <a:lnTo>
                      <a:pt x="470" y="224"/>
                    </a:lnTo>
                    <a:lnTo>
                      <a:pt x="457" y="224"/>
                    </a:lnTo>
                    <a:lnTo>
                      <a:pt x="450" y="224"/>
                    </a:lnTo>
                    <a:lnTo>
                      <a:pt x="450" y="230"/>
                    </a:lnTo>
                    <a:lnTo>
                      <a:pt x="450" y="236"/>
                    </a:lnTo>
                    <a:lnTo>
                      <a:pt x="443" y="243"/>
                    </a:lnTo>
                    <a:lnTo>
                      <a:pt x="443" y="249"/>
                    </a:lnTo>
                    <a:lnTo>
                      <a:pt x="450" y="249"/>
                    </a:lnTo>
                    <a:lnTo>
                      <a:pt x="457" y="262"/>
                    </a:lnTo>
                    <a:lnTo>
                      <a:pt x="457" y="268"/>
                    </a:lnTo>
                    <a:lnTo>
                      <a:pt x="457" y="275"/>
                    </a:lnTo>
                    <a:lnTo>
                      <a:pt x="457" y="281"/>
                    </a:lnTo>
                    <a:lnTo>
                      <a:pt x="450" y="287"/>
                    </a:lnTo>
                    <a:lnTo>
                      <a:pt x="450" y="287"/>
                    </a:lnTo>
                    <a:lnTo>
                      <a:pt x="450" y="294"/>
                    </a:lnTo>
                    <a:lnTo>
                      <a:pt x="443" y="300"/>
                    </a:lnTo>
                    <a:lnTo>
                      <a:pt x="443" y="306"/>
                    </a:lnTo>
                    <a:lnTo>
                      <a:pt x="429" y="313"/>
                    </a:lnTo>
                    <a:lnTo>
                      <a:pt x="429" y="319"/>
                    </a:lnTo>
                    <a:lnTo>
                      <a:pt x="423" y="319"/>
                    </a:lnTo>
                    <a:lnTo>
                      <a:pt x="423" y="319"/>
                    </a:lnTo>
                    <a:lnTo>
                      <a:pt x="423" y="326"/>
                    </a:lnTo>
                    <a:lnTo>
                      <a:pt x="429" y="332"/>
                    </a:lnTo>
                    <a:lnTo>
                      <a:pt x="429" y="338"/>
                    </a:lnTo>
                    <a:lnTo>
                      <a:pt x="429" y="338"/>
                    </a:lnTo>
                    <a:lnTo>
                      <a:pt x="423" y="338"/>
                    </a:lnTo>
                    <a:lnTo>
                      <a:pt x="402" y="319"/>
                    </a:lnTo>
                    <a:lnTo>
                      <a:pt x="395" y="313"/>
                    </a:lnTo>
                    <a:lnTo>
                      <a:pt x="382" y="319"/>
                    </a:lnTo>
                    <a:lnTo>
                      <a:pt x="361" y="319"/>
                    </a:lnTo>
                    <a:lnTo>
                      <a:pt x="348" y="319"/>
                    </a:lnTo>
                    <a:lnTo>
                      <a:pt x="327" y="319"/>
                    </a:lnTo>
                    <a:lnTo>
                      <a:pt x="320" y="319"/>
                    </a:lnTo>
                    <a:lnTo>
                      <a:pt x="286" y="319"/>
                    </a:lnTo>
                    <a:lnTo>
                      <a:pt x="266" y="326"/>
                    </a:lnTo>
                    <a:lnTo>
                      <a:pt x="252" y="326"/>
                    </a:lnTo>
                    <a:lnTo>
                      <a:pt x="232" y="326"/>
                    </a:lnTo>
                    <a:lnTo>
                      <a:pt x="211" y="326"/>
                    </a:lnTo>
                    <a:lnTo>
                      <a:pt x="191" y="326"/>
                    </a:lnTo>
                    <a:lnTo>
                      <a:pt x="171" y="326"/>
                    </a:lnTo>
                    <a:lnTo>
                      <a:pt x="164" y="326"/>
                    </a:lnTo>
                    <a:lnTo>
                      <a:pt x="137" y="326"/>
                    </a:lnTo>
                    <a:lnTo>
                      <a:pt x="116" y="326"/>
                    </a:lnTo>
                    <a:lnTo>
                      <a:pt x="102" y="326"/>
                    </a:lnTo>
                    <a:lnTo>
                      <a:pt x="68" y="326"/>
                    </a:lnTo>
                    <a:lnTo>
                      <a:pt x="68" y="319"/>
                    </a:lnTo>
                    <a:lnTo>
                      <a:pt x="62" y="313"/>
                    </a:lnTo>
                    <a:lnTo>
                      <a:pt x="62" y="306"/>
                    </a:lnTo>
                    <a:lnTo>
                      <a:pt x="62" y="294"/>
                    </a:lnTo>
                    <a:lnTo>
                      <a:pt x="62" y="275"/>
                    </a:lnTo>
                    <a:lnTo>
                      <a:pt x="62" y="262"/>
                    </a:lnTo>
                    <a:lnTo>
                      <a:pt x="55" y="262"/>
                    </a:lnTo>
                    <a:lnTo>
                      <a:pt x="55" y="236"/>
                    </a:lnTo>
                    <a:lnTo>
                      <a:pt x="55" y="230"/>
                    </a:lnTo>
                    <a:lnTo>
                      <a:pt x="48" y="230"/>
                    </a:lnTo>
                    <a:lnTo>
                      <a:pt x="48" y="224"/>
                    </a:lnTo>
                    <a:lnTo>
                      <a:pt x="41" y="224"/>
                    </a:lnTo>
                    <a:lnTo>
                      <a:pt x="41" y="224"/>
                    </a:lnTo>
                    <a:lnTo>
                      <a:pt x="41" y="217"/>
                    </a:lnTo>
                    <a:lnTo>
                      <a:pt x="41" y="204"/>
                    </a:lnTo>
                    <a:lnTo>
                      <a:pt x="41" y="198"/>
                    </a:lnTo>
                    <a:lnTo>
                      <a:pt x="41" y="198"/>
                    </a:lnTo>
                    <a:lnTo>
                      <a:pt x="41" y="192"/>
                    </a:lnTo>
                    <a:lnTo>
                      <a:pt x="41" y="185"/>
                    </a:lnTo>
                    <a:lnTo>
                      <a:pt x="34" y="172"/>
                    </a:lnTo>
                    <a:lnTo>
                      <a:pt x="34" y="172"/>
                    </a:lnTo>
                    <a:lnTo>
                      <a:pt x="28" y="166"/>
                    </a:lnTo>
                    <a:lnTo>
                      <a:pt x="28" y="160"/>
                    </a:lnTo>
                    <a:lnTo>
                      <a:pt x="21" y="147"/>
                    </a:lnTo>
                    <a:lnTo>
                      <a:pt x="21" y="141"/>
                    </a:lnTo>
                    <a:lnTo>
                      <a:pt x="21" y="134"/>
                    </a:lnTo>
                    <a:lnTo>
                      <a:pt x="14" y="134"/>
                    </a:lnTo>
                    <a:lnTo>
                      <a:pt x="14" y="128"/>
                    </a:lnTo>
                    <a:lnTo>
                      <a:pt x="14" y="121"/>
                    </a:lnTo>
                    <a:lnTo>
                      <a:pt x="14" y="109"/>
                    </a:lnTo>
                    <a:lnTo>
                      <a:pt x="0" y="96"/>
                    </a:lnTo>
                    <a:lnTo>
                      <a:pt x="0" y="96"/>
                    </a:lnTo>
                    <a:lnTo>
                      <a:pt x="0" y="89"/>
                    </a:lnTo>
                    <a:lnTo>
                      <a:pt x="0" y="89"/>
                    </a:lnTo>
                    <a:lnTo>
                      <a:pt x="0" y="83"/>
                    </a:lnTo>
                    <a:lnTo>
                      <a:pt x="7" y="70"/>
                    </a:lnTo>
                    <a:lnTo>
                      <a:pt x="14" y="51"/>
                    </a:lnTo>
                    <a:lnTo>
                      <a:pt x="14" y="38"/>
                    </a:lnTo>
                    <a:lnTo>
                      <a:pt x="7" y="38"/>
                    </a:lnTo>
                    <a:lnTo>
                      <a:pt x="7" y="32"/>
                    </a:lnTo>
                    <a:lnTo>
                      <a:pt x="7" y="26"/>
                    </a:lnTo>
                    <a:lnTo>
                      <a:pt x="7" y="19"/>
                    </a:lnTo>
                    <a:lnTo>
                      <a:pt x="7" y="19"/>
                    </a:lnTo>
                    <a:lnTo>
                      <a:pt x="0" y="7"/>
                    </a:lnTo>
                    <a:lnTo>
                      <a:pt x="14" y="7"/>
                    </a:lnTo>
                    <a:lnTo>
                      <a:pt x="28" y="7"/>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12" name="Freeform 84"/>
              <p:cNvSpPr>
                <a:spLocks/>
              </p:cNvSpPr>
              <p:nvPr/>
            </p:nvSpPr>
            <p:spPr bwMode="auto">
              <a:xfrm>
                <a:off x="4920" y="1837"/>
                <a:ext cx="157" cy="95"/>
              </a:xfrm>
              <a:custGeom>
                <a:avLst/>
                <a:gdLst>
                  <a:gd name="T0" fmla="*/ 14 w 157"/>
                  <a:gd name="T1" fmla="*/ 63 h 95"/>
                  <a:gd name="T2" fmla="*/ 28 w 157"/>
                  <a:gd name="T3" fmla="*/ 57 h 95"/>
                  <a:gd name="T4" fmla="*/ 34 w 157"/>
                  <a:gd name="T5" fmla="*/ 51 h 95"/>
                  <a:gd name="T6" fmla="*/ 34 w 157"/>
                  <a:gd name="T7" fmla="*/ 44 h 95"/>
                  <a:gd name="T8" fmla="*/ 48 w 157"/>
                  <a:gd name="T9" fmla="*/ 44 h 95"/>
                  <a:gd name="T10" fmla="*/ 55 w 157"/>
                  <a:gd name="T11" fmla="*/ 44 h 95"/>
                  <a:gd name="T12" fmla="*/ 55 w 157"/>
                  <a:gd name="T13" fmla="*/ 44 h 95"/>
                  <a:gd name="T14" fmla="*/ 55 w 157"/>
                  <a:gd name="T15" fmla="*/ 38 h 95"/>
                  <a:gd name="T16" fmla="*/ 82 w 157"/>
                  <a:gd name="T17" fmla="*/ 32 h 95"/>
                  <a:gd name="T18" fmla="*/ 96 w 157"/>
                  <a:gd name="T19" fmla="*/ 25 h 95"/>
                  <a:gd name="T20" fmla="*/ 109 w 157"/>
                  <a:gd name="T21" fmla="*/ 19 h 95"/>
                  <a:gd name="T22" fmla="*/ 123 w 157"/>
                  <a:gd name="T23" fmla="*/ 0 h 95"/>
                  <a:gd name="T24" fmla="*/ 123 w 157"/>
                  <a:gd name="T25" fmla="*/ 0 h 95"/>
                  <a:gd name="T26" fmla="*/ 102 w 157"/>
                  <a:gd name="T27" fmla="*/ 32 h 95"/>
                  <a:gd name="T28" fmla="*/ 150 w 157"/>
                  <a:gd name="T29" fmla="*/ 0 h 95"/>
                  <a:gd name="T30" fmla="*/ 157 w 157"/>
                  <a:gd name="T31" fmla="*/ 0 h 95"/>
                  <a:gd name="T32" fmla="*/ 102 w 157"/>
                  <a:gd name="T33" fmla="*/ 44 h 95"/>
                  <a:gd name="T34" fmla="*/ 68 w 157"/>
                  <a:gd name="T35" fmla="*/ 57 h 95"/>
                  <a:gd name="T36" fmla="*/ 41 w 157"/>
                  <a:gd name="T37" fmla="*/ 76 h 95"/>
                  <a:gd name="T38" fmla="*/ 14 w 157"/>
                  <a:gd name="T39" fmla="*/ 83 h 95"/>
                  <a:gd name="T40" fmla="*/ 14 w 157"/>
                  <a:gd name="T41" fmla="*/ 89 h 95"/>
                  <a:gd name="T42" fmla="*/ 0 w 157"/>
                  <a:gd name="T43" fmla="*/ 95 h 95"/>
                  <a:gd name="T44" fmla="*/ 0 w 157"/>
                  <a:gd name="T45" fmla="*/ 76 h 95"/>
                  <a:gd name="T46" fmla="*/ 7 w 157"/>
                  <a:gd name="T47" fmla="*/ 70 h 95"/>
                  <a:gd name="T48" fmla="*/ 7 w 157"/>
                  <a:gd name="T49" fmla="*/ 63 h 95"/>
                  <a:gd name="T50" fmla="*/ 14 w 157"/>
                  <a:gd name="T51" fmla="*/ 6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95">
                    <a:moveTo>
                      <a:pt x="14" y="63"/>
                    </a:moveTo>
                    <a:lnTo>
                      <a:pt x="28" y="57"/>
                    </a:lnTo>
                    <a:lnTo>
                      <a:pt x="34" y="51"/>
                    </a:lnTo>
                    <a:lnTo>
                      <a:pt x="34" y="44"/>
                    </a:lnTo>
                    <a:lnTo>
                      <a:pt x="48" y="44"/>
                    </a:lnTo>
                    <a:lnTo>
                      <a:pt x="55" y="44"/>
                    </a:lnTo>
                    <a:lnTo>
                      <a:pt x="55" y="44"/>
                    </a:lnTo>
                    <a:lnTo>
                      <a:pt x="55" y="38"/>
                    </a:lnTo>
                    <a:lnTo>
                      <a:pt x="82" y="32"/>
                    </a:lnTo>
                    <a:lnTo>
                      <a:pt x="96" y="25"/>
                    </a:lnTo>
                    <a:lnTo>
                      <a:pt x="109" y="19"/>
                    </a:lnTo>
                    <a:lnTo>
                      <a:pt x="123" y="0"/>
                    </a:lnTo>
                    <a:lnTo>
                      <a:pt x="123" y="0"/>
                    </a:lnTo>
                    <a:lnTo>
                      <a:pt x="102" y="32"/>
                    </a:lnTo>
                    <a:lnTo>
                      <a:pt x="150" y="0"/>
                    </a:lnTo>
                    <a:lnTo>
                      <a:pt x="157" y="0"/>
                    </a:lnTo>
                    <a:lnTo>
                      <a:pt x="102" y="44"/>
                    </a:lnTo>
                    <a:lnTo>
                      <a:pt x="68" y="57"/>
                    </a:lnTo>
                    <a:lnTo>
                      <a:pt x="41" y="76"/>
                    </a:lnTo>
                    <a:lnTo>
                      <a:pt x="14" y="83"/>
                    </a:lnTo>
                    <a:lnTo>
                      <a:pt x="14" y="89"/>
                    </a:lnTo>
                    <a:lnTo>
                      <a:pt x="0" y="95"/>
                    </a:lnTo>
                    <a:lnTo>
                      <a:pt x="0" y="76"/>
                    </a:lnTo>
                    <a:lnTo>
                      <a:pt x="7" y="70"/>
                    </a:lnTo>
                    <a:lnTo>
                      <a:pt x="7" y="63"/>
                    </a:lnTo>
                    <a:lnTo>
                      <a:pt x="14" y="63"/>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13" name="Freeform 85"/>
              <p:cNvSpPr>
                <a:spLocks/>
              </p:cNvSpPr>
              <p:nvPr/>
            </p:nvSpPr>
            <p:spPr bwMode="auto">
              <a:xfrm>
                <a:off x="4920" y="1837"/>
                <a:ext cx="157" cy="95"/>
              </a:xfrm>
              <a:custGeom>
                <a:avLst/>
                <a:gdLst>
                  <a:gd name="T0" fmla="*/ 14 w 157"/>
                  <a:gd name="T1" fmla="*/ 63 h 95"/>
                  <a:gd name="T2" fmla="*/ 28 w 157"/>
                  <a:gd name="T3" fmla="*/ 57 h 95"/>
                  <a:gd name="T4" fmla="*/ 34 w 157"/>
                  <a:gd name="T5" fmla="*/ 51 h 95"/>
                  <a:gd name="T6" fmla="*/ 34 w 157"/>
                  <a:gd name="T7" fmla="*/ 44 h 95"/>
                  <a:gd name="T8" fmla="*/ 48 w 157"/>
                  <a:gd name="T9" fmla="*/ 44 h 95"/>
                  <a:gd name="T10" fmla="*/ 55 w 157"/>
                  <a:gd name="T11" fmla="*/ 44 h 95"/>
                  <a:gd name="T12" fmla="*/ 55 w 157"/>
                  <a:gd name="T13" fmla="*/ 44 h 95"/>
                  <a:gd name="T14" fmla="*/ 55 w 157"/>
                  <a:gd name="T15" fmla="*/ 38 h 95"/>
                  <a:gd name="T16" fmla="*/ 82 w 157"/>
                  <a:gd name="T17" fmla="*/ 32 h 95"/>
                  <a:gd name="T18" fmla="*/ 96 w 157"/>
                  <a:gd name="T19" fmla="*/ 25 h 95"/>
                  <a:gd name="T20" fmla="*/ 109 w 157"/>
                  <a:gd name="T21" fmla="*/ 19 h 95"/>
                  <a:gd name="T22" fmla="*/ 123 w 157"/>
                  <a:gd name="T23" fmla="*/ 0 h 95"/>
                  <a:gd name="T24" fmla="*/ 123 w 157"/>
                  <a:gd name="T25" fmla="*/ 0 h 95"/>
                  <a:gd name="T26" fmla="*/ 102 w 157"/>
                  <a:gd name="T27" fmla="*/ 32 h 95"/>
                  <a:gd name="T28" fmla="*/ 150 w 157"/>
                  <a:gd name="T29" fmla="*/ 0 h 95"/>
                  <a:gd name="T30" fmla="*/ 157 w 157"/>
                  <a:gd name="T31" fmla="*/ 0 h 95"/>
                  <a:gd name="T32" fmla="*/ 102 w 157"/>
                  <a:gd name="T33" fmla="*/ 44 h 95"/>
                  <a:gd name="T34" fmla="*/ 68 w 157"/>
                  <a:gd name="T35" fmla="*/ 57 h 95"/>
                  <a:gd name="T36" fmla="*/ 41 w 157"/>
                  <a:gd name="T37" fmla="*/ 76 h 95"/>
                  <a:gd name="T38" fmla="*/ 14 w 157"/>
                  <a:gd name="T39" fmla="*/ 83 h 95"/>
                  <a:gd name="T40" fmla="*/ 14 w 157"/>
                  <a:gd name="T41" fmla="*/ 89 h 95"/>
                  <a:gd name="T42" fmla="*/ 0 w 157"/>
                  <a:gd name="T43" fmla="*/ 95 h 95"/>
                  <a:gd name="T44" fmla="*/ 0 w 157"/>
                  <a:gd name="T45" fmla="*/ 76 h 95"/>
                  <a:gd name="T46" fmla="*/ 7 w 157"/>
                  <a:gd name="T47" fmla="*/ 70 h 95"/>
                  <a:gd name="T48" fmla="*/ 7 w 157"/>
                  <a:gd name="T49" fmla="*/ 63 h 95"/>
                  <a:gd name="T50" fmla="*/ 14 w 157"/>
                  <a:gd name="T51" fmla="*/ 6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95">
                    <a:moveTo>
                      <a:pt x="14" y="63"/>
                    </a:moveTo>
                    <a:lnTo>
                      <a:pt x="28" y="57"/>
                    </a:lnTo>
                    <a:lnTo>
                      <a:pt x="34" y="51"/>
                    </a:lnTo>
                    <a:lnTo>
                      <a:pt x="34" y="44"/>
                    </a:lnTo>
                    <a:lnTo>
                      <a:pt x="48" y="44"/>
                    </a:lnTo>
                    <a:lnTo>
                      <a:pt x="55" y="44"/>
                    </a:lnTo>
                    <a:lnTo>
                      <a:pt x="55" y="44"/>
                    </a:lnTo>
                    <a:lnTo>
                      <a:pt x="55" y="38"/>
                    </a:lnTo>
                    <a:lnTo>
                      <a:pt x="82" y="32"/>
                    </a:lnTo>
                    <a:lnTo>
                      <a:pt x="96" y="25"/>
                    </a:lnTo>
                    <a:lnTo>
                      <a:pt x="109" y="19"/>
                    </a:lnTo>
                    <a:lnTo>
                      <a:pt x="123" y="0"/>
                    </a:lnTo>
                    <a:lnTo>
                      <a:pt x="123" y="0"/>
                    </a:lnTo>
                    <a:lnTo>
                      <a:pt x="102" y="32"/>
                    </a:lnTo>
                    <a:lnTo>
                      <a:pt x="150" y="0"/>
                    </a:lnTo>
                    <a:lnTo>
                      <a:pt x="157" y="0"/>
                    </a:lnTo>
                    <a:lnTo>
                      <a:pt x="102" y="44"/>
                    </a:lnTo>
                    <a:lnTo>
                      <a:pt x="68" y="57"/>
                    </a:lnTo>
                    <a:lnTo>
                      <a:pt x="41" y="76"/>
                    </a:lnTo>
                    <a:lnTo>
                      <a:pt x="14" y="83"/>
                    </a:lnTo>
                    <a:lnTo>
                      <a:pt x="14" y="89"/>
                    </a:lnTo>
                    <a:lnTo>
                      <a:pt x="0" y="95"/>
                    </a:lnTo>
                    <a:lnTo>
                      <a:pt x="0" y="76"/>
                    </a:lnTo>
                    <a:lnTo>
                      <a:pt x="7" y="70"/>
                    </a:lnTo>
                    <a:lnTo>
                      <a:pt x="7" y="63"/>
                    </a:lnTo>
                    <a:lnTo>
                      <a:pt x="14" y="63"/>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14" name="Freeform 86"/>
              <p:cNvSpPr>
                <a:spLocks/>
              </p:cNvSpPr>
              <p:nvPr/>
            </p:nvSpPr>
            <p:spPr bwMode="auto">
              <a:xfrm>
                <a:off x="1597" y="1849"/>
                <a:ext cx="483" cy="600"/>
              </a:xfrm>
              <a:custGeom>
                <a:avLst/>
                <a:gdLst>
                  <a:gd name="T0" fmla="*/ 102 w 483"/>
                  <a:gd name="T1" fmla="*/ 0 h 600"/>
                  <a:gd name="T2" fmla="*/ 184 w 483"/>
                  <a:gd name="T3" fmla="*/ 13 h 600"/>
                  <a:gd name="T4" fmla="*/ 252 w 483"/>
                  <a:gd name="T5" fmla="*/ 26 h 600"/>
                  <a:gd name="T6" fmla="*/ 259 w 483"/>
                  <a:gd name="T7" fmla="*/ 26 h 600"/>
                  <a:gd name="T8" fmla="*/ 306 w 483"/>
                  <a:gd name="T9" fmla="*/ 32 h 600"/>
                  <a:gd name="T10" fmla="*/ 340 w 483"/>
                  <a:gd name="T11" fmla="*/ 39 h 600"/>
                  <a:gd name="T12" fmla="*/ 334 w 483"/>
                  <a:gd name="T13" fmla="*/ 83 h 600"/>
                  <a:gd name="T14" fmla="*/ 327 w 483"/>
                  <a:gd name="T15" fmla="*/ 115 h 600"/>
                  <a:gd name="T16" fmla="*/ 327 w 483"/>
                  <a:gd name="T17" fmla="*/ 147 h 600"/>
                  <a:gd name="T18" fmla="*/ 402 w 483"/>
                  <a:gd name="T19" fmla="*/ 160 h 600"/>
                  <a:gd name="T20" fmla="*/ 408 w 483"/>
                  <a:gd name="T21" fmla="*/ 160 h 600"/>
                  <a:gd name="T22" fmla="*/ 483 w 483"/>
                  <a:gd name="T23" fmla="*/ 173 h 600"/>
                  <a:gd name="T24" fmla="*/ 477 w 483"/>
                  <a:gd name="T25" fmla="*/ 205 h 600"/>
                  <a:gd name="T26" fmla="*/ 470 w 483"/>
                  <a:gd name="T27" fmla="*/ 256 h 600"/>
                  <a:gd name="T28" fmla="*/ 463 w 483"/>
                  <a:gd name="T29" fmla="*/ 313 h 600"/>
                  <a:gd name="T30" fmla="*/ 463 w 483"/>
                  <a:gd name="T31" fmla="*/ 332 h 600"/>
                  <a:gd name="T32" fmla="*/ 463 w 483"/>
                  <a:gd name="T33" fmla="*/ 345 h 600"/>
                  <a:gd name="T34" fmla="*/ 449 w 483"/>
                  <a:gd name="T35" fmla="*/ 441 h 600"/>
                  <a:gd name="T36" fmla="*/ 449 w 483"/>
                  <a:gd name="T37" fmla="*/ 441 h 600"/>
                  <a:gd name="T38" fmla="*/ 443 w 483"/>
                  <a:gd name="T39" fmla="*/ 479 h 600"/>
                  <a:gd name="T40" fmla="*/ 436 w 483"/>
                  <a:gd name="T41" fmla="*/ 505 h 600"/>
                  <a:gd name="T42" fmla="*/ 436 w 483"/>
                  <a:gd name="T43" fmla="*/ 537 h 600"/>
                  <a:gd name="T44" fmla="*/ 422 w 483"/>
                  <a:gd name="T45" fmla="*/ 600 h 600"/>
                  <a:gd name="T46" fmla="*/ 340 w 483"/>
                  <a:gd name="T47" fmla="*/ 594 h 600"/>
                  <a:gd name="T48" fmla="*/ 279 w 483"/>
                  <a:gd name="T49" fmla="*/ 581 h 600"/>
                  <a:gd name="T50" fmla="*/ 225 w 483"/>
                  <a:gd name="T51" fmla="*/ 575 h 600"/>
                  <a:gd name="T52" fmla="*/ 129 w 483"/>
                  <a:gd name="T53" fmla="*/ 556 h 600"/>
                  <a:gd name="T54" fmla="*/ 95 w 483"/>
                  <a:gd name="T55" fmla="*/ 549 h 600"/>
                  <a:gd name="T56" fmla="*/ 0 w 483"/>
                  <a:gd name="T57" fmla="*/ 530 h 600"/>
                  <a:gd name="T58" fmla="*/ 13 w 483"/>
                  <a:gd name="T59" fmla="*/ 466 h 600"/>
                  <a:gd name="T60" fmla="*/ 27 w 483"/>
                  <a:gd name="T61" fmla="*/ 409 h 600"/>
                  <a:gd name="T62" fmla="*/ 34 w 483"/>
                  <a:gd name="T63" fmla="*/ 364 h 600"/>
                  <a:gd name="T64" fmla="*/ 34 w 483"/>
                  <a:gd name="T65" fmla="*/ 351 h 600"/>
                  <a:gd name="T66" fmla="*/ 54 w 483"/>
                  <a:gd name="T67" fmla="*/ 262 h 600"/>
                  <a:gd name="T68" fmla="*/ 61 w 483"/>
                  <a:gd name="T69" fmla="*/ 217 h 600"/>
                  <a:gd name="T70" fmla="*/ 68 w 483"/>
                  <a:gd name="T71" fmla="*/ 198 h 600"/>
                  <a:gd name="T72" fmla="*/ 82 w 483"/>
                  <a:gd name="T73" fmla="*/ 103 h 600"/>
                  <a:gd name="T74" fmla="*/ 102 w 483"/>
                  <a:gd name="T75"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3" h="600">
                    <a:moveTo>
                      <a:pt x="102" y="0"/>
                    </a:moveTo>
                    <a:lnTo>
                      <a:pt x="184" y="13"/>
                    </a:lnTo>
                    <a:lnTo>
                      <a:pt x="252" y="26"/>
                    </a:lnTo>
                    <a:lnTo>
                      <a:pt x="259" y="26"/>
                    </a:lnTo>
                    <a:lnTo>
                      <a:pt x="306" y="32"/>
                    </a:lnTo>
                    <a:lnTo>
                      <a:pt x="340" y="39"/>
                    </a:lnTo>
                    <a:lnTo>
                      <a:pt x="334" y="83"/>
                    </a:lnTo>
                    <a:lnTo>
                      <a:pt x="327" y="115"/>
                    </a:lnTo>
                    <a:lnTo>
                      <a:pt x="327" y="147"/>
                    </a:lnTo>
                    <a:lnTo>
                      <a:pt x="402" y="160"/>
                    </a:lnTo>
                    <a:lnTo>
                      <a:pt x="408" y="160"/>
                    </a:lnTo>
                    <a:lnTo>
                      <a:pt x="483" y="173"/>
                    </a:lnTo>
                    <a:lnTo>
                      <a:pt x="477" y="205"/>
                    </a:lnTo>
                    <a:lnTo>
                      <a:pt x="470" y="256"/>
                    </a:lnTo>
                    <a:lnTo>
                      <a:pt x="463" y="313"/>
                    </a:lnTo>
                    <a:lnTo>
                      <a:pt x="463" y="332"/>
                    </a:lnTo>
                    <a:lnTo>
                      <a:pt x="463" y="345"/>
                    </a:lnTo>
                    <a:lnTo>
                      <a:pt x="449" y="441"/>
                    </a:lnTo>
                    <a:lnTo>
                      <a:pt x="449" y="441"/>
                    </a:lnTo>
                    <a:lnTo>
                      <a:pt x="443" y="479"/>
                    </a:lnTo>
                    <a:lnTo>
                      <a:pt x="436" y="505"/>
                    </a:lnTo>
                    <a:lnTo>
                      <a:pt x="436" y="537"/>
                    </a:lnTo>
                    <a:lnTo>
                      <a:pt x="422" y="600"/>
                    </a:lnTo>
                    <a:lnTo>
                      <a:pt x="340" y="594"/>
                    </a:lnTo>
                    <a:lnTo>
                      <a:pt x="279" y="581"/>
                    </a:lnTo>
                    <a:lnTo>
                      <a:pt x="225" y="575"/>
                    </a:lnTo>
                    <a:lnTo>
                      <a:pt x="129" y="556"/>
                    </a:lnTo>
                    <a:lnTo>
                      <a:pt x="95" y="549"/>
                    </a:lnTo>
                    <a:lnTo>
                      <a:pt x="0" y="530"/>
                    </a:lnTo>
                    <a:lnTo>
                      <a:pt x="13" y="466"/>
                    </a:lnTo>
                    <a:lnTo>
                      <a:pt x="27" y="409"/>
                    </a:lnTo>
                    <a:lnTo>
                      <a:pt x="34" y="364"/>
                    </a:lnTo>
                    <a:lnTo>
                      <a:pt x="34" y="351"/>
                    </a:lnTo>
                    <a:lnTo>
                      <a:pt x="54" y="262"/>
                    </a:lnTo>
                    <a:lnTo>
                      <a:pt x="61" y="217"/>
                    </a:lnTo>
                    <a:lnTo>
                      <a:pt x="68" y="198"/>
                    </a:lnTo>
                    <a:lnTo>
                      <a:pt x="82" y="103"/>
                    </a:lnTo>
                    <a:lnTo>
                      <a:pt x="102" y="0"/>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15" name="Freeform 87"/>
              <p:cNvSpPr>
                <a:spLocks/>
              </p:cNvSpPr>
              <p:nvPr/>
            </p:nvSpPr>
            <p:spPr bwMode="auto">
              <a:xfrm>
                <a:off x="1597" y="1849"/>
                <a:ext cx="483" cy="600"/>
              </a:xfrm>
              <a:custGeom>
                <a:avLst/>
                <a:gdLst>
                  <a:gd name="T0" fmla="*/ 143 w 483"/>
                  <a:gd name="T1" fmla="*/ 7 h 600"/>
                  <a:gd name="T2" fmla="*/ 184 w 483"/>
                  <a:gd name="T3" fmla="*/ 13 h 600"/>
                  <a:gd name="T4" fmla="*/ 252 w 483"/>
                  <a:gd name="T5" fmla="*/ 26 h 600"/>
                  <a:gd name="T6" fmla="*/ 259 w 483"/>
                  <a:gd name="T7" fmla="*/ 26 h 600"/>
                  <a:gd name="T8" fmla="*/ 306 w 483"/>
                  <a:gd name="T9" fmla="*/ 32 h 600"/>
                  <a:gd name="T10" fmla="*/ 340 w 483"/>
                  <a:gd name="T11" fmla="*/ 39 h 600"/>
                  <a:gd name="T12" fmla="*/ 334 w 483"/>
                  <a:gd name="T13" fmla="*/ 83 h 600"/>
                  <a:gd name="T14" fmla="*/ 327 w 483"/>
                  <a:gd name="T15" fmla="*/ 115 h 600"/>
                  <a:gd name="T16" fmla="*/ 327 w 483"/>
                  <a:gd name="T17" fmla="*/ 147 h 600"/>
                  <a:gd name="T18" fmla="*/ 402 w 483"/>
                  <a:gd name="T19" fmla="*/ 160 h 600"/>
                  <a:gd name="T20" fmla="*/ 408 w 483"/>
                  <a:gd name="T21" fmla="*/ 160 h 600"/>
                  <a:gd name="T22" fmla="*/ 483 w 483"/>
                  <a:gd name="T23" fmla="*/ 173 h 600"/>
                  <a:gd name="T24" fmla="*/ 477 w 483"/>
                  <a:gd name="T25" fmla="*/ 205 h 600"/>
                  <a:gd name="T26" fmla="*/ 470 w 483"/>
                  <a:gd name="T27" fmla="*/ 256 h 600"/>
                  <a:gd name="T28" fmla="*/ 463 w 483"/>
                  <a:gd name="T29" fmla="*/ 313 h 600"/>
                  <a:gd name="T30" fmla="*/ 463 w 483"/>
                  <a:gd name="T31" fmla="*/ 332 h 600"/>
                  <a:gd name="T32" fmla="*/ 463 w 483"/>
                  <a:gd name="T33" fmla="*/ 345 h 600"/>
                  <a:gd name="T34" fmla="*/ 449 w 483"/>
                  <a:gd name="T35" fmla="*/ 441 h 600"/>
                  <a:gd name="T36" fmla="*/ 449 w 483"/>
                  <a:gd name="T37" fmla="*/ 441 h 600"/>
                  <a:gd name="T38" fmla="*/ 443 w 483"/>
                  <a:gd name="T39" fmla="*/ 479 h 600"/>
                  <a:gd name="T40" fmla="*/ 436 w 483"/>
                  <a:gd name="T41" fmla="*/ 505 h 600"/>
                  <a:gd name="T42" fmla="*/ 436 w 483"/>
                  <a:gd name="T43" fmla="*/ 537 h 600"/>
                  <a:gd name="T44" fmla="*/ 422 w 483"/>
                  <a:gd name="T45" fmla="*/ 600 h 600"/>
                  <a:gd name="T46" fmla="*/ 340 w 483"/>
                  <a:gd name="T47" fmla="*/ 594 h 600"/>
                  <a:gd name="T48" fmla="*/ 279 w 483"/>
                  <a:gd name="T49" fmla="*/ 581 h 600"/>
                  <a:gd name="T50" fmla="*/ 225 w 483"/>
                  <a:gd name="T51" fmla="*/ 575 h 600"/>
                  <a:gd name="T52" fmla="*/ 129 w 483"/>
                  <a:gd name="T53" fmla="*/ 556 h 600"/>
                  <a:gd name="T54" fmla="*/ 95 w 483"/>
                  <a:gd name="T55" fmla="*/ 549 h 600"/>
                  <a:gd name="T56" fmla="*/ 0 w 483"/>
                  <a:gd name="T57" fmla="*/ 530 h 600"/>
                  <a:gd name="T58" fmla="*/ 13 w 483"/>
                  <a:gd name="T59" fmla="*/ 466 h 600"/>
                  <a:gd name="T60" fmla="*/ 27 w 483"/>
                  <a:gd name="T61" fmla="*/ 409 h 600"/>
                  <a:gd name="T62" fmla="*/ 34 w 483"/>
                  <a:gd name="T63" fmla="*/ 364 h 600"/>
                  <a:gd name="T64" fmla="*/ 34 w 483"/>
                  <a:gd name="T65" fmla="*/ 351 h 600"/>
                  <a:gd name="T66" fmla="*/ 54 w 483"/>
                  <a:gd name="T67" fmla="*/ 262 h 600"/>
                  <a:gd name="T68" fmla="*/ 61 w 483"/>
                  <a:gd name="T69" fmla="*/ 217 h 600"/>
                  <a:gd name="T70" fmla="*/ 68 w 483"/>
                  <a:gd name="T71" fmla="*/ 198 h 600"/>
                  <a:gd name="T72" fmla="*/ 82 w 483"/>
                  <a:gd name="T73" fmla="*/ 103 h 600"/>
                  <a:gd name="T74" fmla="*/ 102 w 483"/>
                  <a:gd name="T75" fmla="*/ 0 h 600"/>
                  <a:gd name="T76" fmla="*/ 143 w 483"/>
                  <a:gd name="T77" fmla="*/ 7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83" h="600">
                    <a:moveTo>
                      <a:pt x="143" y="7"/>
                    </a:moveTo>
                    <a:lnTo>
                      <a:pt x="184" y="13"/>
                    </a:lnTo>
                    <a:lnTo>
                      <a:pt x="252" y="26"/>
                    </a:lnTo>
                    <a:lnTo>
                      <a:pt x="259" y="26"/>
                    </a:lnTo>
                    <a:lnTo>
                      <a:pt x="306" y="32"/>
                    </a:lnTo>
                    <a:lnTo>
                      <a:pt x="340" y="39"/>
                    </a:lnTo>
                    <a:lnTo>
                      <a:pt x="334" y="83"/>
                    </a:lnTo>
                    <a:lnTo>
                      <a:pt x="327" y="115"/>
                    </a:lnTo>
                    <a:lnTo>
                      <a:pt x="327" y="147"/>
                    </a:lnTo>
                    <a:lnTo>
                      <a:pt x="402" y="160"/>
                    </a:lnTo>
                    <a:lnTo>
                      <a:pt x="408" y="160"/>
                    </a:lnTo>
                    <a:lnTo>
                      <a:pt x="483" y="173"/>
                    </a:lnTo>
                    <a:lnTo>
                      <a:pt x="477" y="205"/>
                    </a:lnTo>
                    <a:lnTo>
                      <a:pt x="470" y="256"/>
                    </a:lnTo>
                    <a:lnTo>
                      <a:pt x="463" y="313"/>
                    </a:lnTo>
                    <a:lnTo>
                      <a:pt x="463" y="332"/>
                    </a:lnTo>
                    <a:lnTo>
                      <a:pt x="463" y="345"/>
                    </a:lnTo>
                    <a:lnTo>
                      <a:pt x="449" y="441"/>
                    </a:lnTo>
                    <a:lnTo>
                      <a:pt x="449" y="441"/>
                    </a:lnTo>
                    <a:lnTo>
                      <a:pt x="443" y="479"/>
                    </a:lnTo>
                    <a:lnTo>
                      <a:pt x="436" y="505"/>
                    </a:lnTo>
                    <a:lnTo>
                      <a:pt x="436" y="537"/>
                    </a:lnTo>
                    <a:lnTo>
                      <a:pt x="422" y="600"/>
                    </a:lnTo>
                    <a:lnTo>
                      <a:pt x="340" y="594"/>
                    </a:lnTo>
                    <a:lnTo>
                      <a:pt x="279" y="581"/>
                    </a:lnTo>
                    <a:lnTo>
                      <a:pt x="225" y="575"/>
                    </a:lnTo>
                    <a:lnTo>
                      <a:pt x="129" y="556"/>
                    </a:lnTo>
                    <a:lnTo>
                      <a:pt x="95" y="549"/>
                    </a:lnTo>
                    <a:lnTo>
                      <a:pt x="0" y="530"/>
                    </a:lnTo>
                    <a:lnTo>
                      <a:pt x="13" y="466"/>
                    </a:lnTo>
                    <a:lnTo>
                      <a:pt x="27" y="409"/>
                    </a:lnTo>
                    <a:lnTo>
                      <a:pt x="34" y="364"/>
                    </a:lnTo>
                    <a:lnTo>
                      <a:pt x="34" y="351"/>
                    </a:lnTo>
                    <a:lnTo>
                      <a:pt x="54" y="262"/>
                    </a:lnTo>
                    <a:lnTo>
                      <a:pt x="61" y="217"/>
                    </a:lnTo>
                    <a:lnTo>
                      <a:pt x="68" y="198"/>
                    </a:lnTo>
                    <a:lnTo>
                      <a:pt x="82" y="103"/>
                    </a:lnTo>
                    <a:lnTo>
                      <a:pt x="102" y="0"/>
                    </a:lnTo>
                    <a:lnTo>
                      <a:pt x="143" y="7"/>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16" name="Freeform 88"/>
              <p:cNvSpPr>
                <a:spLocks/>
              </p:cNvSpPr>
              <p:nvPr/>
            </p:nvSpPr>
            <p:spPr bwMode="auto">
              <a:xfrm>
                <a:off x="2482" y="1849"/>
                <a:ext cx="715" cy="351"/>
              </a:xfrm>
              <a:custGeom>
                <a:avLst/>
                <a:gdLst>
                  <a:gd name="T0" fmla="*/ 68 w 715"/>
                  <a:gd name="T1" fmla="*/ 0 h 351"/>
                  <a:gd name="T2" fmla="*/ 123 w 715"/>
                  <a:gd name="T3" fmla="*/ 7 h 351"/>
                  <a:gd name="T4" fmla="*/ 245 w 715"/>
                  <a:gd name="T5" fmla="*/ 13 h 351"/>
                  <a:gd name="T6" fmla="*/ 375 w 715"/>
                  <a:gd name="T7" fmla="*/ 20 h 351"/>
                  <a:gd name="T8" fmla="*/ 456 w 715"/>
                  <a:gd name="T9" fmla="*/ 20 h 351"/>
                  <a:gd name="T10" fmla="*/ 484 w 715"/>
                  <a:gd name="T11" fmla="*/ 39 h 351"/>
                  <a:gd name="T12" fmla="*/ 497 w 715"/>
                  <a:gd name="T13" fmla="*/ 45 h 351"/>
                  <a:gd name="T14" fmla="*/ 497 w 715"/>
                  <a:gd name="T15" fmla="*/ 45 h 351"/>
                  <a:gd name="T16" fmla="*/ 511 w 715"/>
                  <a:gd name="T17" fmla="*/ 39 h 351"/>
                  <a:gd name="T18" fmla="*/ 538 w 715"/>
                  <a:gd name="T19" fmla="*/ 39 h 351"/>
                  <a:gd name="T20" fmla="*/ 559 w 715"/>
                  <a:gd name="T21" fmla="*/ 39 h 351"/>
                  <a:gd name="T22" fmla="*/ 565 w 715"/>
                  <a:gd name="T23" fmla="*/ 45 h 351"/>
                  <a:gd name="T24" fmla="*/ 579 w 715"/>
                  <a:gd name="T25" fmla="*/ 51 h 351"/>
                  <a:gd name="T26" fmla="*/ 593 w 715"/>
                  <a:gd name="T27" fmla="*/ 58 h 351"/>
                  <a:gd name="T28" fmla="*/ 606 w 715"/>
                  <a:gd name="T29" fmla="*/ 77 h 351"/>
                  <a:gd name="T30" fmla="*/ 620 w 715"/>
                  <a:gd name="T31" fmla="*/ 90 h 351"/>
                  <a:gd name="T32" fmla="*/ 627 w 715"/>
                  <a:gd name="T33" fmla="*/ 96 h 351"/>
                  <a:gd name="T34" fmla="*/ 627 w 715"/>
                  <a:gd name="T35" fmla="*/ 109 h 351"/>
                  <a:gd name="T36" fmla="*/ 634 w 715"/>
                  <a:gd name="T37" fmla="*/ 128 h 351"/>
                  <a:gd name="T38" fmla="*/ 640 w 715"/>
                  <a:gd name="T39" fmla="*/ 134 h 351"/>
                  <a:gd name="T40" fmla="*/ 647 w 715"/>
                  <a:gd name="T41" fmla="*/ 154 h 351"/>
                  <a:gd name="T42" fmla="*/ 647 w 715"/>
                  <a:gd name="T43" fmla="*/ 160 h 351"/>
                  <a:gd name="T44" fmla="*/ 647 w 715"/>
                  <a:gd name="T45" fmla="*/ 179 h 351"/>
                  <a:gd name="T46" fmla="*/ 647 w 715"/>
                  <a:gd name="T47" fmla="*/ 186 h 351"/>
                  <a:gd name="T48" fmla="*/ 654 w 715"/>
                  <a:gd name="T49" fmla="*/ 192 h 351"/>
                  <a:gd name="T50" fmla="*/ 661 w 715"/>
                  <a:gd name="T51" fmla="*/ 198 h 351"/>
                  <a:gd name="T52" fmla="*/ 668 w 715"/>
                  <a:gd name="T53" fmla="*/ 224 h 351"/>
                  <a:gd name="T54" fmla="*/ 668 w 715"/>
                  <a:gd name="T55" fmla="*/ 256 h 351"/>
                  <a:gd name="T56" fmla="*/ 668 w 715"/>
                  <a:gd name="T57" fmla="*/ 275 h 351"/>
                  <a:gd name="T58" fmla="*/ 674 w 715"/>
                  <a:gd name="T59" fmla="*/ 288 h 351"/>
                  <a:gd name="T60" fmla="*/ 681 w 715"/>
                  <a:gd name="T61" fmla="*/ 294 h 351"/>
                  <a:gd name="T62" fmla="*/ 688 w 715"/>
                  <a:gd name="T63" fmla="*/ 294 h 351"/>
                  <a:gd name="T64" fmla="*/ 688 w 715"/>
                  <a:gd name="T65" fmla="*/ 320 h 351"/>
                  <a:gd name="T66" fmla="*/ 695 w 715"/>
                  <a:gd name="T67" fmla="*/ 326 h 351"/>
                  <a:gd name="T68" fmla="*/ 708 w 715"/>
                  <a:gd name="T69" fmla="*/ 339 h 351"/>
                  <a:gd name="T70" fmla="*/ 715 w 715"/>
                  <a:gd name="T71" fmla="*/ 351 h 351"/>
                  <a:gd name="T72" fmla="*/ 674 w 715"/>
                  <a:gd name="T73" fmla="*/ 351 h 351"/>
                  <a:gd name="T74" fmla="*/ 634 w 715"/>
                  <a:gd name="T75" fmla="*/ 351 h 351"/>
                  <a:gd name="T76" fmla="*/ 593 w 715"/>
                  <a:gd name="T77" fmla="*/ 351 h 351"/>
                  <a:gd name="T78" fmla="*/ 545 w 715"/>
                  <a:gd name="T79" fmla="*/ 351 h 351"/>
                  <a:gd name="T80" fmla="*/ 497 w 715"/>
                  <a:gd name="T81" fmla="*/ 351 h 351"/>
                  <a:gd name="T82" fmla="*/ 450 w 715"/>
                  <a:gd name="T83" fmla="*/ 351 h 351"/>
                  <a:gd name="T84" fmla="*/ 402 w 715"/>
                  <a:gd name="T85" fmla="*/ 345 h 351"/>
                  <a:gd name="T86" fmla="*/ 354 w 715"/>
                  <a:gd name="T87" fmla="*/ 345 h 351"/>
                  <a:gd name="T88" fmla="*/ 313 w 715"/>
                  <a:gd name="T89" fmla="*/ 345 h 351"/>
                  <a:gd name="T90" fmla="*/ 266 w 715"/>
                  <a:gd name="T91" fmla="*/ 345 h 351"/>
                  <a:gd name="T92" fmla="*/ 211 w 715"/>
                  <a:gd name="T93" fmla="*/ 339 h 351"/>
                  <a:gd name="T94" fmla="*/ 164 w 715"/>
                  <a:gd name="T95" fmla="*/ 300 h 351"/>
                  <a:gd name="T96" fmla="*/ 164 w 715"/>
                  <a:gd name="T97" fmla="*/ 262 h 351"/>
                  <a:gd name="T98" fmla="*/ 164 w 715"/>
                  <a:gd name="T99" fmla="*/ 230 h 351"/>
                  <a:gd name="T100" fmla="*/ 116 w 715"/>
                  <a:gd name="T101" fmla="*/ 224 h 351"/>
                  <a:gd name="T102" fmla="*/ 41 w 715"/>
                  <a:gd name="T103" fmla="*/ 217 h 351"/>
                  <a:gd name="T104" fmla="*/ 7 w 715"/>
                  <a:gd name="T105" fmla="*/ 173 h 351"/>
                  <a:gd name="T106" fmla="*/ 7 w 715"/>
                  <a:gd name="T107" fmla="*/ 141 h 351"/>
                  <a:gd name="T108" fmla="*/ 21 w 715"/>
                  <a:gd name="T109" fmla="*/ 39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15" h="351">
                    <a:moveTo>
                      <a:pt x="21" y="0"/>
                    </a:moveTo>
                    <a:lnTo>
                      <a:pt x="68" y="0"/>
                    </a:lnTo>
                    <a:lnTo>
                      <a:pt x="102" y="7"/>
                    </a:lnTo>
                    <a:lnTo>
                      <a:pt x="123" y="7"/>
                    </a:lnTo>
                    <a:lnTo>
                      <a:pt x="177" y="13"/>
                    </a:lnTo>
                    <a:lnTo>
                      <a:pt x="245" y="13"/>
                    </a:lnTo>
                    <a:lnTo>
                      <a:pt x="327" y="20"/>
                    </a:lnTo>
                    <a:lnTo>
                      <a:pt x="375" y="20"/>
                    </a:lnTo>
                    <a:lnTo>
                      <a:pt x="395" y="20"/>
                    </a:lnTo>
                    <a:lnTo>
                      <a:pt x="456" y="20"/>
                    </a:lnTo>
                    <a:lnTo>
                      <a:pt x="470" y="32"/>
                    </a:lnTo>
                    <a:lnTo>
                      <a:pt x="484" y="39"/>
                    </a:lnTo>
                    <a:lnTo>
                      <a:pt x="491" y="45"/>
                    </a:lnTo>
                    <a:lnTo>
                      <a:pt x="497" y="45"/>
                    </a:lnTo>
                    <a:lnTo>
                      <a:pt x="497" y="51"/>
                    </a:lnTo>
                    <a:lnTo>
                      <a:pt x="497" y="45"/>
                    </a:lnTo>
                    <a:lnTo>
                      <a:pt x="504" y="45"/>
                    </a:lnTo>
                    <a:lnTo>
                      <a:pt x="511" y="39"/>
                    </a:lnTo>
                    <a:lnTo>
                      <a:pt x="525" y="39"/>
                    </a:lnTo>
                    <a:lnTo>
                      <a:pt x="538" y="39"/>
                    </a:lnTo>
                    <a:lnTo>
                      <a:pt x="552" y="39"/>
                    </a:lnTo>
                    <a:lnTo>
                      <a:pt x="559" y="39"/>
                    </a:lnTo>
                    <a:lnTo>
                      <a:pt x="559" y="45"/>
                    </a:lnTo>
                    <a:lnTo>
                      <a:pt x="565" y="45"/>
                    </a:lnTo>
                    <a:lnTo>
                      <a:pt x="579" y="51"/>
                    </a:lnTo>
                    <a:lnTo>
                      <a:pt x="579" y="51"/>
                    </a:lnTo>
                    <a:lnTo>
                      <a:pt x="579" y="51"/>
                    </a:lnTo>
                    <a:lnTo>
                      <a:pt x="593" y="58"/>
                    </a:lnTo>
                    <a:lnTo>
                      <a:pt x="600" y="64"/>
                    </a:lnTo>
                    <a:lnTo>
                      <a:pt x="606" y="77"/>
                    </a:lnTo>
                    <a:lnTo>
                      <a:pt x="620" y="83"/>
                    </a:lnTo>
                    <a:lnTo>
                      <a:pt x="620" y="90"/>
                    </a:lnTo>
                    <a:lnTo>
                      <a:pt x="620" y="96"/>
                    </a:lnTo>
                    <a:lnTo>
                      <a:pt x="627" y="96"/>
                    </a:lnTo>
                    <a:lnTo>
                      <a:pt x="627" y="103"/>
                    </a:lnTo>
                    <a:lnTo>
                      <a:pt x="627" y="109"/>
                    </a:lnTo>
                    <a:lnTo>
                      <a:pt x="634" y="122"/>
                    </a:lnTo>
                    <a:lnTo>
                      <a:pt x="634" y="128"/>
                    </a:lnTo>
                    <a:lnTo>
                      <a:pt x="640" y="134"/>
                    </a:lnTo>
                    <a:lnTo>
                      <a:pt x="640" y="134"/>
                    </a:lnTo>
                    <a:lnTo>
                      <a:pt x="647" y="147"/>
                    </a:lnTo>
                    <a:lnTo>
                      <a:pt x="647" y="154"/>
                    </a:lnTo>
                    <a:lnTo>
                      <a:pt x="647" y="160"/>
                    </a:lnTo>
                    <a:lnTo>
                      <a:pt x="647" y="160"/>
                    </a:lnTo>
                    <a:lnTo>
                      <a:pt x="647" y="166"/>
                    </a:lnTo>
                    <a:lnTo>
                      <a:pt x="647" y="179"/>
                    </a:lnTo>
                    <a:lnTo>
                      <a:pt x="647" y="186"/>
                    </a:lnTo>
                    <a:lnTo>
                      <a:pt x="647" y="186"/>
                    </a:lnTo>
                    <a:lnTo>
                      <a:pt x="654" y="186"/>
                    </a:lnTo>
                    <a:lnTo>
                      <a:pt x="654" y="192"/>
                    </a:lnTo>
                    <a:lnTo>
                      <a:pt x="661" y="192"/>
                    </a:lnTo>
                    <a:lnTo>
                      <a:pt x="661" y="198"/>
                    </a:lnTo>
                    <a:lnTo>
                      <a:pt x="661" y="224"/>
                    </a:lnTo>
                    <a:lnTo>
                      <a:pt x="668" y="224"/>
                    </a:lnTo>
                    <a:lnTo>
                      <a:pt x="668" y="237"/>
                    </a:lnTo>
                    <a:lnTo>
                      <a:pt x="668" y="256"/>
                    </a:lnTo>
                    <a:lnTo>
                      <a:pt x="668" y="268"/>
                    </a:lnTo>
                    <a:lnTo>
                      <a:pt x="668" y="275"/>
                    </a:lnTo>
                    <a:lnTo>
                      <a:pt x="674" y="281"/>
                    </a:lnTo>
                    <a:lnTo>
                      <a:pt x="674" y="288"/>
                    </a:lnTo>
                    <a:lnTo>
                      <a:pt x="681" y="294"/>
                    </a:lnTo>
                    <a:lnTo>
                      <a:pt x="681" y="294"/>
                    </a:lnTo>
                    <a:lnTo>
                      <a:pt x="681" y="294"/>
                    </a:lnTo>
                    <a:lnTo>
                      <a:pt x="688" y="294"/>
                    </a:lnTo>
                    <a:lnTo>
                      <a:pt x="681" y="313"/>
                    </a:lnTo>
                    <a:lnTo>
                      <a:pt x="688" y="320"/>
                    </a:lnTo>
                    <a:lnTo>
                      <a:pt x="688" y="320"/>
                    </a:lnTo>
                    <a:lnTo>
                      <a:pt x="695" y="326"/>
                    </a:lnTo>
                    <a:lnTo>
                      <a:pt x="695" y="326"/>
                    </a:lnTo>
                    <a:lnTo>
                      <a:pt x="708" y="339"/>
                    </a:lnTo>
                    <a:lnTo>
                      <a:pt x="702" y="345"/>
                    </a:lnTo>
                    <a:lnTo>
                      <a:pt x="715" y="351"/>
                    </a:lnTo>
                    <a:lnTo>
                      <a:pt x="708" y="351"/>
                    </a:lnTo>
                    <a:lnTo>
                      <a:pt x="674" y="351"/>
                    </a:lnTo>
                    <a:lnTo>
                      <a:pt x="654" y="351"/>
                    </a:lnTo>
                    <a:lnTo>
                      <a:pt x="634" y="351"/>
                    </a:lnTo>
                    <a:lnTo>
                      <a:pt x="620" y="351"/>
                    </a:lnTo>
                    <a:lnTo>
                      <a:pt x="593" y="351"/>
                    </a:lnTo>
                    <a:lnTo>
                      <a:pt x="579" y="351"/>
                    </a:lnTo>
                    <a:lnTo>
                      <a:pt x="545" y="351"/>
                    </a:lnTo>
                    <a:lnTo>
                      <a:pt x="504" y="351"/>
                    </a:lnTo>
                    <a:lnTo>
                      <a:pt x="497" y="351"/>
                    </a:lnTo>
                    <a:lnTo>
                      <a:pt x="470" y="351"/>
                    </a:lnTo>
                    <a:lnTo>
                      <a:pt x="450" y="351"/>
                    </a:lnTo>
                    <a:lnTo>
                      <a:pt x="429" y="351"/>
                    </a:lnTo>
                    <a:lnTo>
                      <a:pt x="402" y="345"/>
                    </a:lnTo>
                    <a:lnTo>
                      <a:pt x="395" y="345"/>
                    </a:lnTo>
                    <a:lnTo>
                      <a:pt x="354" y="345"/>
                    </a:lnTo>
                    <a:lnTo>
                      <a:pt x="313" y="345"/>
                    </a:lnTo>
                    <a:lnTo>
                      <a:pt x="313" y="345"/>
                    </a:lnTo>
                    <a:lnTo>
                      <a:pt x="266" y="345"/>
                    </a:lnTo>
                    <a:lnTo>
                      <a:pt x="266" y="345"/>
                    </a:lnTo>
                    <a:lnTo>
                      <a:pt x="218" y="339"/>
                    </a:lnTo>
                    <a:lnTo>
                      <a:pt x="211" y="339"/>
                    </a:lnTo>
                    <a:lnTo>
                      <a:pt x="157" y="332"/>
                    </a:lnTo>
                    <a:lnTo>
                      <a:pt x="164" y="300"/>
                    </a:lnTo>
                    <a:lnTo>
                      <a:pt x="164" y="288"/>
                    </a:lnTo>
                    <a:lnTo>
                      <a:pt x="164" y="262"/>
                    </a:lnTo>
                    <a:lnTo>
                      <a:pt x="164" y="256"/>
                    </a:lnTo>
                    <a:lnTo>
                      <a:pt x="164" y="230"/>
                    </a:lnTo>
                    <a:lnTo>
                      <a:pt x="116" y="224"/>
                    </a:lnTo>
                    <a:lnTo>
                      <a:pt x="116" y="224"/>
                    </a:lnTo>
                    <a:lnTo>
                      <a:pt x="55" y="217"/>
                    </a:lnTo>
                    <a:lnTo>
                      <a:pt x="41" y="217"/>
                    </a:lnTo>
                    <a:lnTo>
                      <a:pt x="0" y="217"/>
                    </a:lnTo>
                    <a:lnTo>
                      <a:pt x="7" y="173"/>
                    </a:lnTo>
                    <a:lnTo>
                      <a:pt x="7" y="154"/>
                    </a:lnTo>
                    <a:lnTo>
                      <a:pt x="7" y="141"/>
                    </a:lnTo>
                    <a:lnTo>
                      <a:pt x="14" y="109"/>
                    </a:lnTo>
                    <a:lnTo>
                      <a:pt x="21" y="39"/>
                    </a:lnTo>
                    <a:lnTo>
                      <a:pt x="21" y="0"/>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17" name="Freeform 89"/>
              <p:cNvSpPr>
                <a:spLocks/>
              </p:cNvSpPr>
              <p:nvPr/>
            </p:nvSpPr>
            <p:spPr bwMode="auto">
              <a:xfrm>
                <a:off x="2482" y="1849"/>
                <a:ext cx="715" cy="351"/>
              </a:xfrm>
              <a:custGeom>
                <a:avLst/>
                <a:gdLst>
                  <a:gd name="T0" fmla="*/ 68 w 715"/>
                  <a:gd name="T1" fmla="*/ 0 h 351"/>
                  <a:gd name="T2" fmla="*/ 123 w 715"/>
                  <a:gd name="T3" fmla="*/ 7 h 351"/>
                  <a:gd name="T4" fmla="*/ 245 w 715"/>
                  <a:gd name="T5" fmla="*/ 13 h 351"/>
                  <a:gd name="T6" fmla="*/ 375 w 715"/>
                  <a:gd name="T7" fmla="*/ 20 h 351"/>
                  <a:gd name="T8" fmla="*/ 456 w 715"/>
                  <a:gd name="T9" fmla="*/ 20 h 351"/>
                  <a:gd name="T10" fmla="*/ 484 w 715"/>
                  <a:gd name="T11" fmla="*/ 39 h 351"/>
                  <a:gd name="T12" fmla="*/ 497 w 715"/>
                  <a:gd name="T13" fmla="*/ 45 h 351"/>
                  <a:gd name="T14" fmla="*/ 497 w 715"/>
                  <a:gd name="T15" fmla="*/ 45 h 351"/>
                  <a:gd name="T16" fmla="*/ 511 w 715"/>
                  <a:gd name="T17" fmla="*/ 39 h 351"/>
                  <a:gd name="T18" fmla="*/ 538 w 715"/>
                  <a:gd name="T19" fmla="*/ 39 h 351"/>
                  <a:gd name="T20" fmla="*/ 559 w 715"/>
                  <a:gd name="T21" fmla="*/ 39 h 351"/>
                  <a:gd name="T22" fmla="*/ 565 w 715"/>
                  <a:gd name="T23" fmla="*/ 45 h 351"/>
                  <a:gd name="T24" fmla="*/ 579 w 715"/>
                  <a:gd name="T25" fmla="*/ 51 h 351"/>
                  <a:gd name="T26" fmla="*/ 593 w 715"/>
                  <a:gd name="T27" fmla="*/ 58 h 351"/>
                  <a:gd name="T28" fmla="*/ 606 w 715"/>
                  <a:gd name="T29" fmla="*/ 77 h 351"/>
                  <a:gd name="T30" fmla="*/ 620 w 715"/>
                  <a:gd name="T31" fmla="*/ 90 h 351"/>
                  <a:gd name="T32" fmla="*/ 627 w 715"/>
                  <a:gd name="T33" fmla="*/ 96 h 351"/>
                  <a:gd name="T34" fmla="*/ 627 w 715"/>
                  <a:gd name="T35" fmla="*/ 109 h 351"/>
                  <a:gd name="T36" fmla="*/ 634 w 715"/>
                  <a:gd name="T37" fmla="*/ 128 h 351"/>
                  <a:gd name="T38" fmla="*/ 640 w 715"/>
                  <a:gd name="T39" fmla="*/ 134 h 351"/>
                  <a:gd name="T40" fmla="*/ 647 w 715"/>
                  <a:gd name="T41" fmla="*/ 154 h 351"/>
                  <a:gd name="T42" fmla="*/ 647 w 715"/>
                  <a:gd name="T43" fmla="*/ 160 h 351"/>
                  <a:gd name="T44" fmla="*/ 647 w 715"/>
                  <a:gd name="T45" fmla="*/ 179 h 351"/>
                  <a:gd name="T46" fmla="*/ 647 w 715"/>
                  <a:gd name="T47" fmla="*/ 186 h 351"/>
                  <a:gd name="T48" fmla="*/ 654 w 715"/>
                  <a:gd name="T49" fmla="*/ 192 h 351"/>
                  <a:gd name="T50" fmla="*/ 661 w 715"/>
                  <a:gd name="T51" fmla="*/ 198 h 351"/>
                  <a:gd name="T52" fmla="*/ 668 w 715"/>
                  <a:gd name="T53" fmla="*/ 224 h 351"/>
                  <a:gd name="T54" fmla="*/ 668 w 715"/>
                  <a:gd name="T55" fmla="*/ 256 h 351"/>
                  <a:gd name="T56" fmla="*/ 668 w 715"/>
                  <a:gd name="T57" fmla="*/ 275 h 351"/>
                  <a:gd name="T58" fmla="*/ 674 w 715"/>
                  <a:gd name="T59" fmla="*/ 288 h 351"/>
                  <a:gd name="T60" fmla="*/ 681 w 715"/>
                  <a:gd name="T61" fmla="*/ 294 h 351"/>
                  <a:gd name="T62" fmla="*/ 688 w 715"/>
                  <a:gd name="T63" fmla="*/ 294 h 351"/>
                  <a:gd name="T64" fmla="*/ 688 w 715"/>
                  <a:gd name="T65" fmla="*/ 320 h 351"/>
                  <a:gd name="T66" fmla="*/ 695 w 715"/>
                  <a:gd name="T67" fmla="*/ 326 h 351"/>
                  <a:gd name="T68" fmla="*/ 708 w 715"/>
                  <a:gd name="T69" fmla="*/ 339 h 351"/>
                  <a:gd name="T70" fmla="*/ 715 w 715"/>
                  <a:gd name="T71" fmla="*/ 351 h 351"/>
                  <a:gd name="T72" fmla="*/ 674 w 715"/>
                  <a:gd name="T73" fmla="*/ 351 h 351"/>
                  <a:gd name="T74" fmla="*/ 634 w 715"/>
                  <a:gd name="T75" fmla="*/ 351 h 351"/>
                  <a:gd name="T76" fmla="*/ 593 w 715"/>
                  <a:gd name="T77" fmla="*/ 351 h 351"/>
                  <a:gd name="T78" fmla="*/ 545 w 715"/>
                  <a:gd name="T79" fmla="*/ 351 h 351"/>
                  <a:gd name="T80" fmla="*/ 497 w 715"/>
                  <a:gd name="T81" fmla="*/ 351 h 351"/>
                  <a:gd name="T82" fmla="*/ 450 w 715"/>
                  <a:gd name="T83" fmla="*/ 351 h 351"/>
                  <a:gd name="T84" fmla="*/ 402 w 715"/>
                  <a:gd name="T85" fmla="*/ 345 h 351"/>
                  <a:gd name="T86" fmla="*/ 354 w 715"/>
                  <a:gd name="T87" fmla="*/ 345 h 351"/>
                  <a:gd name="T88" fmla="*/ 313 w 715"/>
                  <a:gd name="T89" fmla="*/ 345 h 351"/>
                  <a:gd name="T90" fmla="*/ 266 w 715"/>
                  <a:gd name="T91" fmla="*/ 345 h 351"/>
                  <a:gd name="T92" fmla="*/ 211 w 715"/>
                  <a:gd name="T93" fmla="*/ 339 h 351"/>
                  <a:gd name="T94" fmla="*/ 164 w 715"/>
                  <a:gd name="T95" fmla="*/ 300 h 351"/>
                  <a:gd name="T96" fmla="*/ 164 w 715"/>
                  <a:gd name="T97" fmla="*/ 262 h 351"/>
                  <a:gd name="T98" fmla="*/ 164 w 715"/>
                  <a:gd name="T99" fmla="*/ 230 h 351"/>
                  <a:gd name="T100" fmla="*/ 116 w 715"/>
                  <a:gd name="T101" fmla="*/ 224 h 351"/>
                  <a:gd name="T102" fmla="*/ 41 w 715"/>
                  <a:gd name="T103" fmla="*/ 217 h 351"/>
                  <a:gd name="T104" fmla="*/ 7 w 715"/>
                  <a:gd name="T105" fmla="*/ 173 h 351"/>
                  <a:gd name="T106" fmla="*/ 7 w 715"/>
                  <a:gd name="T107" fmla="*/ 141 h 351"/>
                  <a:gd name="T108" fmla="*/ 21 w 715"/>
                  <a:gd name="T109" fmla="*/ 39 h 351"/>
                  <a:gd name="T110" fmla="*/ 41 w 715"/>
                  <a:gd name="T111"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5" h="351">
                    <a:moveTo>
                      <a:pt x="41" y="0"/>
                    </a:moveTo>
                    <a:lnTo>
                      <a:pt x="68" y="0"/>
                    </a:lnTo>
                    <a:lnTo>
                      <a:pt x="102" y="7"/>
                    </a:lnTo>
                    <a:lnTo>
                      <a:pt x="123" y="7"/>
                    </a:lnTo>
                    <a:lnTo>
                      <a:pt x="177" y="13"/>
                    </a:lnTo>
                    <a:lnTo>
                      <a:pt x="245" y="13"/>
                    </a:lnTo>
                    <a:lnTo>
                      <a:pt x="327" y="20"/>
                    </a:lnTo>
                    <a:lnTo>
                      <a:pt x="375" y="20"/>
                    </a:lnTo>
                    <a:lnTo>
                      <a:pt x="395" y="20"/>
                    </a:lnTo>
                    <a:lnTo>
                      <a:pt x="456" y="20"/>
                    </a:lnTo>
                    <a:lnTo>
                      <a:pt x="470" y="32"/>
                    </a:lnTo>
                    <a:lnTo>
                      <a:pt x="484" y="39"/>
                    </a:lnTo>
                    <a:lnTo>
                      <a:pt x="491" y="45"/>
                    </a:lnTo>
                    <a:lnTo>
                      <a:pt x="497" y="45"/>
                    </a:lnTo>
                    <a:lnTo>
                      <a:pt x="497" y="51"/>
                    </a:lnTo>
                    <a:lnTo>
                      <a:pt x="497" y="45"/>
                    </a:lnTo>
                    <a:lnTo>
                      <a:pt x="504" y="45"/>
                    </a:lnTo>
                    <a:lnTo>
                      <a:pt x="511" y="39"/>
                    </a:lnTo>
                    <a:lnTo>
                      <a:pt x="525" y="39"/>
                    </a:lnTo>
                    <a:lnTo>
                      <a:pt x="538" y="39"/>
                    </a:lnTo>
                    <a:lnTo>
                      <a:pt x="552" y="39"/>
                    </a:lnTo>
                    <a:lnTo>
                      <a:pt x="559" y="39"/>
                    </a:lnTo>
                    <a:lnTo>
                      <a:pt x="559" y="45"/>
                    </a:lnTo>
                    <a:lnTo>
                      <a:pt x="565" y="45"/>
                    </a:lnTo>
                    <a:lnTo>
                      <a:pt x="579" y="51"/>
                    </a:lnTo>
                    <a:lnTo>
                      <a:pt x="579" y="51"/>
                    </a:lnTo>
                    <a:lnTo>
                      <a:pt x="579" y="51"/>
                    </a:lnTo>
                    <a:lnTo>
                      <a:pt x="593" y="58"/>
                    </a:lnTo>
                    <a:lnTo>
                      <a:pt x="600" y="64"/>
                    </a:lnTo>
                    <a:lnTo>
                      <a:pt x="606" y="77"/>
                    </a:lnTo>
                    <a:lnTo>
                      <a:pt x="620" y="83"/>
                    </a:lnTo>
                    <a:lnTo>
                      <a:pt x="620" y="90"/>
                    </a:lnTo>
                    <a:lnTo>
                      <a:pt x="620" y="96"/>
                    </a:lnTo>
                    <a:lnTo>
                      <a:pt x="627" y="96"/>
                    </a:lnTo>
                    <a:lnTo>
                      <a:pt x="627" y="103"/>
                    </a:lnTo>
                    <a:lnTo>
                      <a:pt x="627" y="109"/>
                    </a:lnTo>
                    <a:lnTo>
                      <a:pt x="634" y="122"/>
                    </a:lnTo>
                    <a:lnTo>
                      <a:pt x="634" y="128"/>
                    </a:lnTo>
                    <a:lnTo>
                      <a:pt x="640" y="134"/>
                    </a:lnTo>
                    <a:lnTo>
                      <a:pt x="640" y="134"/>
                    </a:lnTo>
                    <a:lnTo>
                      <a:pt x="647" y="147"/>
                    </a:lnTo>
                    <a:lnTo>
                      <a:pt x="647" y="154"/>
                    </a:lnTo>
                    <a:lnTo>
                      <a:pt x="647" y="160"/>
                    </a:lnTo>
                    <a:lnTo>
                      <a:pt x="647" y="160"/>
                    </a:lnTo>
                    <a:lnTo>
                      <a:pt x="647" y="166"/>
                    </a:lnTo>
                    <a:lnTo>
                      <a:pt x="647" y="179"/>
                    </a:lnTo>
                    <a:lnTo>
                      <a:pt x="647" y="186"/>
                    </a:lnTo>
                    <a:lnTo>
                      <a:pt x="647" y="186"/>
                    </a:lnTo>
                    <a:lnTo>
                      <a:pt x="654" y="186"/>
                    </a:lnTo>
                    <a:lnTo>
                      <a:pt x="654" y="192"/>
                    </a:lnTo>
                    <a:lnTo>
                      <a:pt x="661" y="192"/>
                    </a:lnTo>
                    <a:lnTo>
                      <a:pt x="661" y="198"/>
                    </a:lnTo>
                    <a:lnTo>
                      <a:pt x="661" y="224"/>
                    </a:lnTo>
                    <a:lnTo>
                      <a:pt x="668" y="224"/>
                    </a:lnTo>
                    <a:lnTo>
                      <a:pt x="668" y="237"/>
                    </a:lnTo>
                    <a:lnTo>
                      <a:pt x="668" y="256"/>
                    </a:lnTo>
                    <a:lnTo>
                      <a:pt x="668" y="268"/>
                    </a:lnTo>
                    <a:lnTo>
                      <a:pt x="668" y="275"/>
                    </a:lnTo>
                    <a:lnTo>
                      <a:pt x="674" y="281"/>
                    </a:lnTo>
                    <a:lnTo>
                      <a:pt x="674" y="288"/>
                    </a:lnTo>
                    <a:lnTo>
                      <a:pt x="681" y="294"/>
                    </a:lnTo>
                    <a:lnTo>
                      <a:pt x="681" y="294"/>
                    </a:lnTo>
                    <a:lnTo>
                      <a:pt x="681" y="294"/>
                    </a:lnTo>
                    <a:lnTo>
                      <a:pt x="688" y="294"/>
                    </a:lnTo>
                    <a:lnTo>
                      <a:pt x="681" y="313"/>
                    </a:lnTo>
                    <a:lnTo>
                      <a:pt x="688" y="320"/>
                    </a:lnTo>
                    <a:lnTo>
                      <a:pt x="688" y="320"/>
                    </a:lnTo>
                    <a:lnTo>
                      <a:pt x="695" y="326"/>
                    </a:lnTo>
                    <a:lnTo>
                      <a:pt x="695" y="326"/>
                    </a:lnTo>
                    <a:lnTo>
                      <a:pt x="708" y="339"/>
                    </a:lnTo>
                    <a:lnTo>
                      <a:pt x="702" y="345"/>
                    </a:lnTo>
                    <a:lnTo>
                      <a:pt x="715" y="351"/>
                    </a:lnTo>
                    <a:lnTo>
                      <a:pt x="708" y="351"/>
                    </a:lnTo>
                    <a:lnTo>
                      <a:pt x="674" y="351"/>
                    </a:lnTo>
                    <a:lnTo>
                      <a:pt x="654" y="351"/>
                    </a:lnTo>
                    <a:lnTo>
                      <a:pt x="634" y="351"/>
                    </a:lnTo>
                    <a:lnTo>
                      <a:pt x="620" y="351"/>
                    </a:lnTo>
                    <a:lnTo>
                      <a:pt x="593" y="351"/>
                    </a:lnTo>
                    <a:lnTo>
                      <a:pt x="579" y="351"/>
                    </a:lnTo>
                    <a:lnTo>
                      <a:pt x="545" y="351"/>
                    </a:lnTo>
                    <a:lnTo>
                      <a:pt x="504" y="351"/>
                    </a:lnTo>
                    <a:lnTo>
                      <a:pt x="497" y="351"/>
                    </a:lnTo>
                    <a:lnTo>
                      <a:pt x="470" y="351"/>
                    </a:lnTo>
                    <a:lnTo>
                      <a:pt x="450" y="351"/>
                    </a:lnTo>
                    <a:lnTo>
                      <a:pt x="429" y="351"/>
                    </a:lnTo>
                    <a:lnTo>
                      <a:pt x="402" y="345"/>
                    </a:lnTo>
                    <a:lnTo>
                      <a:pt x="395" y="345"/>
                    </a:lnTo>
                    <a:lnTo>
                      <a:pt x="354" y="345"/>
                    </a:lnTo>
                    <a:lnTo>
                      <a:pt x="313" y="345"/>
                    </a:lnTo>
                    <a:lnTo>
                      <a:pt x="313" y="345"/>
                    </a:lnTo>
                    <a:lnTo>
                      <a:pt x="266" y="345"/>
                    </a:lnTo>
                    <a:lnTo>
                      <a:pt x="266" y="345"/>
                    </a:lnTo>
                    <a:lnTo>
                      <a:pt x="218" y="339"/>
                    </a:lnTo>
                    <a:lnTo>
                      <a:pt x="211" y="339"/>
                    </a:lnTo>
                    <a:lnTo>
                      <a:pt x="157" y="332"/>
                    </a:lnTo>
                    <a:lnTo>
                      <a:pt x="164" y="300"/>
                    </a:lnTo>
                    <a:lnTo>
                      <a:pt x="164" y="288"/>
                    </a:lnTo>
                    <a:lnTo>
                      <a:pt x="164" y="262"/>
                    </a:lnTo>
                    <a:lnTo>
                      <a:pt x="164" y="256"/>
                    </a:lnTo>
                    <a:lnTo>
                      <a:pt x="164" y="230"/>
                    </a:lnTo>
                    <a:lnTo>
                      <a:pt x="116" y="224"/>
                    </a:lnTo>
                    <a:lnTo>
                      <a:pt x="116" y="224"/>
                    </a:lnTo>
                    <a:lnTo>
                      <a:pt x="55" y="217"/>
                    </a:lnTo>
                    <a:lnTo>
                      <a:pt x="41" y="217"/>
                    </a:lnTo>
                    <a:lnTo>
                      <a:pt x="0" y="217"/>
                    </a:lnTo>
                    <a:lnTo>
                      <a:pt x="7" y="173"/>
                    </a:lnTo>
                    <a:lnTo>
                      <a:pt x="7" y="154"/>
                    </a:lnTo>
                    <a:lnTo>
                      <a:pt x="7" y="141"/>
                    </a:lnTo>
                    <a:lnTo>
                      <a:pt x="14" y="109"/>
                    </a:lnTo>
                    <a:lnTo>
                      <a:pt x="21" y="39"/>
                    </a:lnTo>
                    <a:lnTo>
                      <a:pt x="21" y="0"/>
                    </a:lnTo>
                    <a:lnTo>
                      <a:pt x="41"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18" name="Freeform 90"/>
              <p:cNvSpPr>
                <a:spLocks/>
              </p:cNvSpPr>
              <p:nvPr/>
            </p:nvSpPr>
            <p:spPr bwMode="auto">
              <a:xfrm>
                <a:off x="4818" y="1862"/>
                <a:ext cx="109" cy="255"/>
              </a:xfrm>
              <a:custGeom>
                <a:avLst/>
                <a:gdLst>
                  <a:gd name="T0" fmla="*/ 55 w 109"/>
                  <a:gd name="T1" fmla="*/ 7 h 255"/>
                  <a:gd name="T2" fmla="*/ 68 w 109"/>
                  <a:gd name="T3" fmla="*/ 13 h 255"/>
                  <a:gd name="T4" fmla="*/ 102 w 109"/>
                  <a:gd name="T5" fmla="*/ 32 h 255"/>
                  <a:gd name="T6" fmla="*/ 95 w 109"/>
                  <a:gd name="T7" fmla="*/ 45 h 255"/>
                  <a:gd name="T8" fmla="*/ 95 w 109"/>
                  <a:gd name="T9" fmla="*/ 64 h 255"/>
                  <a:gd name="T10" fmla="*/ 89 w 109"/>
                  <a:gd name="T11" fmla="*/ 64 h 255"/>
                  <a:gd name="T12" fmla="*/ 89 w 109"/>
                  <a:gd name="T13" fmla="*/ 70 h 255"/>
                  <a:gd name="T14" fmla="*/ 75 w 109"/>
                  <a:gd name="T15" fmla="*/ 83 h 255"/>
                  <a:gd name="T16" fmla="*/ 89 w 109"/>
                  <a:gd name="T17" fmla="*/ 90 h 255"/>
                  <a:gd name="T18" fmla="*/ 109 w 109"/>
                  <a:gd name="T19" fmla="*/ 121 h 255"/>
                  <a:gd name="T20" fmla="*/ 109 w 109"/>
                  <a:gd name="T21" fmla="*/ 121 h 255"/>
                  <a:gd name="T22" fmla="*/ 102 w 109"/>
                  <a:gd name="T23" fmla="*/ 141 h 255"/>
                  <a:gd name="T24" fmla="*/ 109 w 109"/>
                  <a:gd name="T25" fmla="*/ 160 h 255"/>
                  <a:gd name="T26" fmla="*/ 102 w 109"/>
                  <a:gd name="T27" fmla="*/ 185 h 255"/>
                  <a:gd name="T28" fmla="*/ 95 w 109"/>
                  <a:gd name="T29" fmla="*/ 185 h 255"/>
                  <a:gd name="T30" fmla="*/ 95 w 109"/>
                  <a:gd name="T31" fmla="*/ 192 h 255"/>
                  <a:gd name="T32" fmla="*/ 95 w 109"/>
                  <a:gd name="T33" fmla="*/ 204 h 255"/>
                  <a:gd name="T34" fmla="*/ 95 w 109"/>
                  <a:gd name="T35" fmla="*/ 204 h 255"/>
                  <a:gd name="T36" fmla="*/ 82 w 109"/>
                  <a:gd name="T37" fmla="*/ 224 h 255"/>
                  <a:gd name="T38" fmla="*/ 82 w 109"/>
                  <a:gd name="T39" fmla="*/ 224 h 255"/>
                  <a:gd name="T40" fmla="*/ 82 w 109"/>
                  <a:gd name="T41" fmla="*/ 230 h 255"/>
                  <a:gd name="T42" fmla="*/ 82 w 109"/>
                  <a:gd name="T43" fmla="*/ 230 h 255"/>
                  <a:gd name="T44" fmla="*/ 75 w 109"/>
                  <a:gd name="T45" fmla="*/ 236 h 255"/>
                  <a:gd name="T46" fmla="*/ 75 w 109"/>
                  <a:gd name="T47" fmla="*/ 249 h 255"/>
                  <a:gd name="T48" fmla="*/ 75 w 109"/>
                  <a:gd name="T49" fmla="*/ 249 h 255"/>
                  <a:gd name="T50" fmla="*/ 68 w 109"/>
                  <a:gd name="T51" fmla="*/ 249 h 255"/>
                  <a:gd name="T52" fmla="*/ 68 w 109"/>
                  <a:gd name="T53" fmla="*/ 255 h 255"/>
                  <a:gd name="T54" fmla="*/ 48 w 109"/>
                  <a:gd name="T55" fmla="*/ 236 h 255"/>
                  <a:gd name="T56" fmla="*/ 7 w 109"/>
                  <a:gd name="T57" fmla="*/ 217 h 255"/>
                  <a:gd name="T58" fmla="*/ 0 w 109"/>
                  <a:gd name="T59" fmla="*/ 204 h 255"/>
                  <a:gd name="T60" fmla="*/ 0 w 109"/>
                  <a:gd name="T61" fmla="*/ 192 h 255"/>
                  <a:gd name="T62" fmla="*/ 7 w 109"/>
                  <a:gd name="T63" fmla="*/ 179 h 255"/>
                  <a:gd name="T64" fmla="*/ 27 w 109"/>
                  <a:gd name="T65" fmla="*/ 166 h 255"/>
                  <a:gd name="T66" fmla="*/ 27 w 109"/>
                  <a:gd name="T67" fmla="*/ 153 h 255"/>
                  <a:gd name="T68" fmla="*/ 34 w 109"/>
                  <a:gd name="T69" fmla="*/ 153 h 255"/>
                  <a:gd name="T70" fmla="*/ 55 w 109"/>
                  <a:gd name="T71" fmla="*/ 128 h 255"/>
                  <a:gd name="T72" fmla="*/ 27 w 109"/>
                  <a:gd name="T73" fmla="*/ 109 h 255"/>
                  <a:gd name="T74" fmla="*/ 27 w 109"/>
                  <a:gd name="T75" fmla="*/ 102 h 255"/>
                  <a:gd name="T76" fmla="*/ 21 w 109"/>
                  <a:gd name="T77" fmla="*/ 102 h 255"/>
                  <a:gd name="T78" fmla="*/ 21 w 109"/>
                  <a:gd name="T79" fmla="*/ 96 h 255"/>
                  <a:gd name="T80" fmla="*/ 14 w 109"/>
                  <a:gd name="T81" fmla="*/ 90 h 255"/>
                  <a:gd name="T82" fmla="*/ 7 w 109"/>
                  <a:gd name="T83" fmla="*/ 90 h 255"/>
                  <a:gd name="T84" fmla="*/ 0 w 109"/>
                  <a:gd name="T85" fmla="*/ 70 h 255"/>
                  <a:gd name="T86" fmla="*/ 14 w 109"/>
                  <a:gd name="T87" fmla="*/ 64 h 255"/>
                  <a:gd name="T88" fmla="*/ 7 w 109"/>
                  <a:gd name="T89" fmla="*/ 58 h 255"/>
                  <a:gd name="T90" fmla="*/ 14 w 109"/>
                  <a:gd name="T91" fmla="*/ 32 h 255"/>
                  <a:gd name="T92" fmla="*/ 27 w 109"/>
                  <a:gd name="T93"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9" h="255">
                    <a:moveTo>
                      <a:pt x="27" y="0"/>
                    </a:moveTo>
                    <a:lnTo>
                      <a:pt x="55" y="7"/>
                    </a:lnTo>
                    <a:lnTo>
                      <a:pt x="68" y="13"/>
                    </a:lnTo>
                    <a:lnTo>
                      <a:pt x="68" y="13"/>
                    </a:lnTo>
                    <a:lnTo>
                      <a:pt x="102" y="19"/>
                    </a:lnTo>
                    <a:lnTo>
                      <a:pt x="102" y="32"/>
                    </a:lnTo>
                    <a:lnTo>
                      <a:pt x="102" y="32"/>
                    </a:lnTo>
                    <a:lnTo>
                      <a:pt x="95" y="45"/>
                    </a:lnTo>
                    <a:lnTo>
                      <a:pt x="102" y="58"/>
                    </a:lnTo>
                    <a:lnTo>
                      <a:pt x="95" y="64"/>
                    </a:lnTo>
                    <a:lnTo>
                      <a:pt x="89" y="64"/>
                    </a:lnTo>
                    <a:lnTo>
                      <a:pt x="89" y="64"/>
                    </a:lnTo>
                    <a:lnTo>
                      <a:pt x="89" y="70"/>
                    </a:lnTo>
                    <a:lnTo>
                      <a:pt x="89" y="70"/>
                    </a:lnTo>
                    <a:lnTo>
                      <a:pt x="82" y="83"/>
                    </a:lnTo>
                    <a:lnTo>
                      <a:pt x="75" y="83"/>
                    </a:lnTo>
                    <a:lnTo>
                      <a:pt x="75" y="90"/>
                    </a:lnTo>
                    <a:lnTo>
                      <a:pt x="89" y="90"/>
                    </a:lnTo>
                    <a:lnTo>
                      <a:pt x="109" y="90"/>
                    </a:lnTo>
                    <a:lnTo>
                      <a:pt x="109" y="121"/>
                    </a:lnTo>
                    <a:lnTo>
                      <a:pt x="109" y="121"/>
                    </a:lnTo>
                    <a:lnTo>
                      <a:pt x="109" y="121"/>
                    </a:lnTo>
                    <a:lnTo>
                      <a:pt x="102" y="134"/>
                    </a:lnTo>
                    <a:lnTo>
                      <a:pt x="102" y="141"/>
                    </a:lnTo>
                    <a:lnTo>
                      <a:pt x="102" y="147"/>
                    </a:lnTo>
                    <a:lnTo>
                      <a:pt x="109" y="160"/>
                    </a:lnTo>
                    <a:lnTo>
                      <a:pt x="109" y="179"/>
                    </a:lnTo>
                    <a:lnTo>
                      <a:pt x="102" y="185"/>
                    </a:lnTo>
                    <a:lnTo>
                      <a:pt x="102" y="185"/>
                    </a:lnTo>
                    <a:lnTo>
                      <a:pt x="95" y="185"/>
                    </a:lnTo>
                    <a:lnTo>
                      <a:pt x="95" y="185"/>
                    </a:lnTo>
                    <a:lnTo>
                      <a:pt x="95" y="192"/>
                    </a:lnTo>
                    <a:lnTo>
                      <a:pt x="95" y="204"/>
                    </a:lnTo>
                    <a:lnTo>
                      <a:pt x="95" y="204"/>
                    </a:lnTo>
                    <a:lnTo>
                      <a:pt x="95" y="204"/>
                    </a:lnTo>
                    <a:lnTo>
                      <a:pt x="95" y="204"/>
                    </a:lnTo>
                    <a:lnTo>
                      <a:pt x="89" y="217"/>
                    </a:lnTo>
                    <a:lnTo>
                      <a:pt x="82" y="224"/>
                    </a:lnTo>
                    <a:lnTo>
                      <a:pt x="82" y="224"/>
                    </a:lnTo>
                    <a:lnTo>
                      <a:pt x="82" y="224"/>
                    </a:lnTo>
                    <a:lnTo>
                      <a:pt x="82" y="230"/>
                    </a:lnTo>
                    <a:lnTo>
                      <a:pt x="82" y="230"/>
                    </a:lnTo>
                    <a:lnTo>
                      <a:pt x="82" y="230"/>
                    </a:lnTo>
                    <a:lnTo>
                      <a:pt x="82" y="230"/>
                    </a:lnTo>
                    <a:lnTo>
                      <a:pt x="82" y="236"/>
                    </a:lnTo>
                    <a:lnTo>
                      <a:pt x="75" y="236"/>
                    </a:lnTo>
                    <a:lnTo>
                      <a:pt x="75" y="236"/>
                    </a:lnTo>
                    <a:lnTo>
                      <a:pt x="75" y="249"/>
                    </a:lnTo>
                    <a:lnTo>
                      <a:pt x="75" y="249"/>
                    </a:lnTo>
                    <a:lnTo>
                      <a:pt x="75" y="249"/>
                    </a:lnTo>
                    <a:lnTo>
                      <a:pt x="68" y="249"/>
                    </a:lnTo>
                    <a:lnTo>
                      <a:pt x="68" y="249"/>
                    </a:lnTo>
                    <a:lnTo>
                      <a:pt x="68" y="255"/>
                    </a:lnTo>
                    <a:lnTo>
                      <a:pt x="68" y="255"/>
                    </a:lnTo>
                    <a:lnTo>
                      <a:pt x="68" y="243"/>
                    </a:lnTo>
                    <a:lnTo>
                      <a:pt x="48" y="236"/>
                    </a:lnTo>
                    <a:lnTo>
                      <a:pt x="21" y="224"/>
                    </a:lnTo>
                    <a:lnTo>
                      <a:pt x="7" y="217"/>
                    </a:lnTo>
                    <a:lnTo>
                      <a:pt x="0" y="217"/>
                    </a:lnTo>
                    <a:lnTo>
                      <a:pt x="0" y="204"/>
                    </a:lnTo>
                    <a:lnTo>
                      <a:pt x="0" y="198"/>
                    </a:lnTo>
                    <a:lnTo>
                      <a:pt x="0" y="192"/>
                    </a:lnTo>
                    <a:lnTo>
                      <a:pt x="7" y="179"/>
                    </a:lnTo>
                    <a:lnTo>
                      <a:pt x="7" y="179"/>
                    </a:lnTo>
                    <a:lnTo>
                      <a:pt x="21" y="166"/>
                    </a:lnTo>
                    <a:lnTo>
                      <a:pt x="27" y="166"/>
                    </a:lnTo>
                    <a:lnTo>
                      <a:pt x="27" y="160"/>
                    </a:lnTo>
                    <a:lnTo>
                      <a:pt x="27" y="153"/>
                    </a:lnTo>
                    <a:lnTo>
                      <a:pt x="27" y="153"/>
                    </a:lnTo>
                    <a:lnTo>
                      <a:pt x="34" y="153"/>
                    </a:lnTo>
                    <a:lnTo>
                      <a:pt x="34" y="147"/>
                    </a:lnTo>
                    <a:lnTo>
                      <a:pt x="55" y="128"/>
                    </a:lnTo>
                    <a:lnTo>
                      <a:pt x="34" y="115"/>
                    </a:lnTo>
                    <a:lnTo>
                      <a:pt x="27" y="109"/>
                    </a:lnTo>
                    <a:lnTo>
                      <a:pt x="27" y="102"/>
                    </a:lnTo>
                    <a:lnTo>
                      <a:pt x="27" y="102"/>
                    </a:lnTo>
                    <a:lnTo>
                      <a:pt x="21" y="102"/>
                    </a:lnTo>
                    <a:lnTo>
                      <a:pt x="21" y="102"/>
                    </a:lnTo>
                    <a:lnTo>
                      <a:pt x="21" y="102"/>
                    </a:lnTo>
                    <a:lnTo>
                      <a:pt x="21" y="96"/>
                    </a:lnTo>
                    <a:lnTo>
                      <a:pt x="14" y="90"/>
                    </a:lnTo>
                    <a:lnTo>
                      <a:pt x="14" y="90"/>
                    </a:lnTo>
                    <a:lnTo>
                      <a:pt x="7" y="90"/>
                    </a:lnTo>
                    <a:lnTo>
                      <a:pt x="7" y="90"/>
                    </a:lnTo>
                    <a:lnTo>
                      <a:pt x="0" y="77"/>
                    </a:lnTo>
                    <a:lnTo>
                      <a:pt x="0" y="70"/>
                    </a:lnTo>
                    <a:lnTo>
                      <a:pt x="7" y="70"/>
                    </a:lnTo>
                    <a:lnTo>
                      <a:pt x="14" y="64"/>
                    </a:lnTo>
                    <a:lnTo>
                      <a:pt x="14" y="58"/>
                    </a:lnTo>
                    <a:lnTo>
                      <a:pt x="7" y="58"/>
                    </a:lnTo>
                    <a:lnTo>
                      <a:pt x="0" y="51"/>
                    </a:lnTo>
                    <a:lnTo>
                      <a:pt x="14" y="32"/>
                    </a:lnTo>
                    <a:lnTo>
                      <a:pt x="14" y="32"/>
                    </a:lnTo>
                    <a:lnTo>
                      <a:pt x="27" y="0"/>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19" name="Freeform 91"/>
              <p:cNvSpPr>
                <a:spLocks/>
              </p:cNvSpPr>
              <p:nvPr/>
            </p:nvSpPr>
            <p:spPr bwMode="auto">
              <a:xfrm>
                <a:off x="4818" y="1862"/>
                <a:ext cx="109" cy="255"/>
              </a:xfrm>
              <a:custGeom>
                <a:avLst/>
                <a:gdLst>
                  <a:gd name="T0" fmla="*/ 55 w 109"/>
                  <a:gd name="T1" fmla="*/ 7 h 255"/>
                  <a:gd name="T2" fmla="*/ 68 w 109"/>
                  <a:gd name="T3" fmla="*/ 13 h 255"/>
                  <a:gd name="T4" fmla="*/ 102 w 109"/>
                  <a:gd name="T5" fmla="*/ 32 h 255"/>
                  <a:gd name="T6" fmla="*/ 95 w 109"/>
                  <a:gd name="T7" fmla="*/ 45 h 255"/>
                  <a:gd name="T8" fmla="*/ 95 w 109"/>
                  <a:gd name="T9" fmla="*/ 64 h 255"/>
                  <a:gd name="T10" fmla="*/ 89 w 109"/>
                  <a:gd name="T11" fmla="*/ 64 h 255"/>
                  <a:gd name="T12" fmla="*/ 89 w 109"/>
                  <a:gd name="T13" fmla="*/ 70 h 255"/>
                  <a:gd name="T14" fmla="*/ 75 w 109"/>
                  <a:gd name="T15" fmla="*/ 83 h 255"/>
                  <a:gd name="T16" fmla="*/ 89 w 109"/>
                  <a:gd name="T17" fmla="*/ 90 h 255"/>
                  <a:gd name="T18" fmla="*/ 109 w 109"/>
                  <a:gd name="T19" fmla="*/ 121 h 255"/>
                  <a:gd name="T20" fmla="*/ 109 w 109"/>
                  <a:gd name="T21" fmla="*/ 121 h 255"/>
                  <a:gd name="T22" fmla="*/ 102 w 109"/>
                  <a:gd name="T23" fmla="*/ 141 h 255"/>
                  <a:gd name="T24" fmla="*/ 109 w 109"/>
                  <a:gd name="T25" fmla="*/ 160 h 255"/>
                  <a:gd name="T26" fmla="*/ 102 w 109"/>
                  <a:gd name="T27" fmla="*/ 185 h 255"/>
                  <a:gd name="T28" fmla="*/ 95 w 109"/>
                  <a:gd name="T29" fmla="*/ 185 h 255"/>
                  <a:gd name="T30" fmla="*/ 95 w 109"/>
                  <a:gd name="T31" fmla="*/ 192 h 255"/>
                  <a:gd name="T32" fmla="*/ 95 w 109"/>
                  <a:gd name="T33" fmla="*/ 204 h 255"/>
                  <a:gd name="T34" fmla="*/ 95 w 109"/>
                  <a:gd name="T35" fmla="*/ 204 h 255"/>
                  <a:gd name="T36" fmla="*/ 82 w 109"/>
                  <a:gd name="T37" fmla="*/ 224 h 255"/>
                  <a:gd name="T38" fmla="*/ 82 w 109"/>
                  <a:gd name="T39" fmla="*/ 224 h 255"/>
                  <a:gd name="T40" fmla="*/ 82 w 109"/>
                  <a:gd name="T41" fmla="*/ 230 h 255"/>
                  <a:gd name="T42" fmla="*/ 82 w 109"/>
                  <a:gd name="T43" fmla="*/ 230 h 255"/>
                  <a:gd name="T44" fmla="*/ 75 w 109"/>
                  <a:gd name="T45" fmla="*/ 236 h 255"/>
                  <a:gd name="T46" fmla="*/ 75 w 109"/>
                  <a:gd name="T47" fmla="*/ 249 h 255"/>
                  <a:gd name="T48" fmla="*/ 75 w 109"/>
                  <a:gd name="T49" fmla="*/ 249 h 255"/>
                  <a:gd name="T50" fmla="*/ 68 w 109"/>
                  <a:gd name="T51" fmla="*/ 249 h 255"/>
                  <a:gd name="T52" fmla="*/ 68 w 109"/>
                  <a:gd name="T53" fmla="*/ 255 h 255"/>
                  <a:gd name="T54" fmla="*/ 48 w 109"/>
                  <a:gd name="T55" fmla="*/ 236 h 255"/>
                  <a:gd name="T56" fmla="*/ 7 w 109"/>
                  <a:gd name="T57" fmla="*/ 217 h 255"/>
                  <a:gd name="T58" fmla="*/ 0 w 109"/>
                  <a:gd name="T59" fmla="*/ 204 h 255"/>
                  <a:gd name="T60" fmla="*/ 0 w 109"/>
                  <a:gd name="T61" fmla="*/ 192 h 255"/>
                  <a:gd name="T62" fmla="*/ 7 w 109"/>
                  <a:gd name="T63" fmla="*/ 179 h 255"/>
                  <a:gd name="T64" fmla="*/ 27 w 109"/>
                  <a:gd name="T65" fmla="*/ 166 h 255"/>
                  <a:gd name="T66" fmla="*/ 27 w 109"/>
                  <a:gd name="T67" fmla="*/ 153 h 255"/>
                  <a:gd name="T68" fmla="*/ 34 w 109"/>
                  <a:gd name="T69" fmla="*/ 153 h 255"/>
                  <a:gd name="T70" fmla="*/ 55 w 109"/>
                  <a:gd name="T71" fmla="*/ 128 h 255"/>
                  <a:gd name="T72" fmla="*/ 27 w 109"/>
                  <a:gd name="T73" fmla="*/ 109 h 255"/>
                  <a:gd name="T74" fmla="*/ 27 w 109"/>
                  <a:gd name="T75" fmla="*/ 102 h 255"/>
                  <a:gd name="T76" fmla="*/ 21 w 109"/>
                  <a:gd name="T77" fmla="*/ 102 h 255"/>
                  <a:gd name="T78" fmla="*/ 21 w 109"/>
                  <a:gd name="T79" fmla="*/ 96 h 255"/>
                  <a:gd name="T80" fmla="*/ 14 w 109"/>
                  <a:gd name="T81" fmla="*/ 90 h 255"/>
                  <a:gd name="T82" fmla="*/ 7 w 109"/>
                  <a:gd name="T83" fmla="*/ 90 h 255"/>
                  <a:gd name="T84" fmla="*/ 0 w 109"/>
                  <a:gd name="T85" fmla="*/ 70 h 255"/>
                  <a:gd name="T86" fmla="*/ 14 w 109"/>
                  <a:gd name="T87" fmla="*/ 64 h 255"/>
                  <a:gd name="T88" fmla="*/ 7 w 109"/>
                  <a:gd name="T89" fmla="*/ 58 h 255"/>
                  <a:gd name="T90" fmla="*/ 14 w 109"/>
                  <a:gd name="T91" fmla="*/ 32 h 255"/>
                  <a:gd name="T92" fmla="*/ 27 w 109"/>
                  <a:gd name="T93"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9" h="255">
                    <a:moveTo>
                      <a:pt x="41" y="7"/>
                    </a:moveTo>
                    <a:lnTo>
                      <a:pt x="55" y="7"/>
                    </a:lnTo>
                    <a:lnTo>
                      <a:pt x="68" y="13"/>
                    </a:lnTo>
                    <a:lnTo>
                      <a:pt x="68" y="13"/>
                    </a:lnTo>
                    <a:lnTo>
                      <a:pt x="102" y="19"/>
                    </a:lnTo>
                    <a:lnTo>
                      <a:pt x="102" y="32"/>
                    </a:lnTo>
                    <a:lnTo>
                      <a:pt x="102" y="32"/>
                    </a:lnTo>
                    <a:lnTo>
                      <a:pt x="95" y="45"/>
                    </a:lnTo>
                    <a:lnTo>
                      <a:pt x="102" y="58"/>
                    </a:lnTo>
                    <a:lnTo>
                      <a:pt x="95" y="64"/>
                    </a:lnTo>
                    <a:lnTo>
                      <a:pt x="89" y="64"/>
                    </a:lnTo>
                    <a:lnTo>
                      <a:pt x="89" y="64"/>
                    </a:lnTo>
                    <a:lnTo>
                      <a:pt x="89" y="70"/>
                    </a:lnTo>
                    <a:lnTo>
                      <a:pt x="89" y="70"/>
                    </a:lnTo>
                    <a:lnTo>
                      <a:pt x="82" y="83"/>
                    </a:lnTo>
                    <a:lnTo>
                      <a:pt x="75" y="83"/>
                    </a:lnTo>
                    <a:lnTo>
                      <a:pt x="75" y="90"/>
                    </a:lnTo>
                    <a:lnTo>
                      <a:pt x="89" y="90"/>
                    </a:lnTo>
                    <a:lnTo>
                      <a:pt x="109" y="90"/>
                    </a:lnTo>
                    <a:lnTo>
                      <a:pt x="109" y="121"/>
                    </a:lnTo>
                    <a:lnTo>
                      <a:pt x="109" y="121"/>
                    </a:lnTo>
                    <a:lnTo>
                      <a:pt x="109" y="121"/>
                    </a:lnTo>
                    <a:lnTo>
                      <a:pt x="102" y="134"/>
                    </a:lnTo>
                    <a:lnTo>
                      <a:pt x="102" y="141"/>
                    </a:lnTo>
                    <a:lnTo>
                      <a:pt x="102" y="147"/>
                    </a:lnTo>
                    <a:lnTo>
                      <a:pt x="109" y="160"/>
                    </a:lnTo>
                    <a:lnTo>
                      <a:pt x="109" y="179"/>
                    </a:lnTo>
                    <a:lnTo>
                      <a:pt x="102" y="185"/>
                    </a:lnTo>
                    <a:lnTo>
                      <a:pt x="102" y="185"/>
                    </a:lnTo>
                    <a:lnTo>
                      <a:pt x="95" y="185"/>
                    </a:lnTo>
                    <a:lnTo>
                      <a:pt x="95" y="185"/>
                    </a:lnTo>
                    <a:lnTo>
                      <a:pt x="95" y="192"/>
                    </a:lnTo>
                    <a:lnTo>
                      <a:pt x="95" y="204"/>
                    </a:lnTo>
                    <a:lnTo>
                      <a:pt x="95" y="204"/>
                    </a:lnTo>
                    <a:lnTo>
                      <a:pt x="95" y="204"/>
                    </a:lnTo>
                    <a:lnTo>
                      <a:pt x="95" y="204"/>
                    </a:lnTo>
                    <a:lnTo>
                      <a:pt x="89" y="217"/>
                    </a:lnTo>
                    <a:lnTo>
                      <a:pt x="82" y="224"/>
                    </a:lnTo>
                    <a:lnTo>
                      <a:pt x="82" y="224"/>
                    </a:lnTo>
                    <a:lnTo>
                      <a:pt x="82" y="224"/>
                    </a:lnTo>
                    <a:lnTo>
                      <a:pt x="82" y="230"/>
                    </a:lnTo>
                    <a:lnTo>
                      <a:pt x="82" y="230"/>
                    </a:lnTo>
                    <a:lnTo>
                      <a:pt x="82" y="230"/>
                    </a:lnTo>
                    <a:lnTo>
                      <a:pt x="82" y="230"/>
                    </a:lnTo>
                    <a:lnTo>
                      <a:pt x="82" y="236"/>
                    </a:lnTo>
                    <a:lnTo>
                      <a:pt x="75" y="236"/>
                    </a:lnTo>
                    <a:lnTo>
                      <a:pt x="75" y="236"/>
                    </a:lnTo>
                    <a:lnTo>
                      <a:pt x="75" y="249"/>
                    </a:lnTo>
                    <a:lnTo>
                      <a:pt x="75" y="249"/>
                    </a:lnTo>
                    <a:lnTo>
                      <a:pt x="75" y="249"/>
                    </a:lnTo>
                    <a:lnTo>
                      <a:pt x="68" y="249"/>
                    </a:lnTo>
                    <a:lnTo>
                      <a:pt x="68" y="249"/>
                    </a:lnTo>
                    <a:lnTo>
                      <a:pt x="68" y="255"/>
                    </a:lnTo>
                    <a:lnTo>
                      <a:pt x="68" y="255"/>
                    </a:lnTo>
                    <a:lnTo>
                      <a:pt x="68" y="243"/>
                    </a:lnTo>
                    <a:lnTo>
                      <a:pt x="48" y="236"/>
                    </a:lnTo>
                    <a:lnTo>
                      <a:pt x="21" y="224"/>
                    </a:lnTo>
                    <a:lnTo>
                      <a:pt x="7" y="217"/>
                    </a:lnTo>
                    <a:lnTo>
                      <a:pt x="0" y="217"/>
                    </a:lnTo>
                    <a:lnTo>
                      <a:pt x="0" y="204"/>
                    </a:lnTo>
                    <a:lnTo>
                      <a:pt x="0" y="198"/>
                    </a:lnTo>
                    <a:lnTo>
                      <a:pt x="0" y="192"/>
                    </a:lnTo>
                    <a:lnTo>
                      <a:pt x="7" y="179"/>
                    </a:lnTo>
                    <a:lnTo>
                      <a:pt x="7" y="179"/>
                    </a:lnTo>
                    <a:lnTo>
                      <a:pt x="21" y="166"/>
                    </a:lnTo>
                    <a:lnTo>
                      <a:pt x="27" y="166"/>
                    </a:lnTo>
                    <a:lnTo>
                      <a:pt x="27" y="160"/>
                    </a:lnTo>
                    <a:lnTo>
                      <a:pt x="27" y="153"/>
                    </a:lnTo>
                    <a:lnTo>
                      <a:pt x="27" y="153"/>
                    </a:lnTo>
                    <a:lnTo>
                      <a:pt x="34" y="153"/>
                    </a:lnTo>
                    <a:lnTo>
                      <a:pt x="34" y="147"/>
                    </a:lnTo>
                    <a:lnTo>
                      <a:pt x="55" y="128"/>
                    </a:lnTo>
                    <a:lnTo>
                      <a:pt x="34" y="115"/>
                    </a:lnTo>
                    <a:lnTo>
                      <a:pt x="27" y="109"/>
                    </a:lnTo>
                    <a:lnTo>
                      <a:pt x="27" y="102"/>
                    </a:lnTo>
                    <a:lnTo>
                      <a:pt x="27" y="102"/>
                    </a:lnTo>
                    <a:lnTo>
                      <a:pt x="21" y="102"/>
                    </a:lnTo>
                    <a:lnTo>
                      <a:pt x="21" y="102"/>
                    </a:lnTo>
                    <a:lnTo>
                      <a:pt x="21" y="102"/>
                    </a:lnTo>
                    <a:lnTo>
                      <a:pt x="21" y="96"/>
                    </a:lnTo>
                    <a:lnTo>
                      <a:pt x="14" y="90"/>
                    </a:lnTo>
                    <a:lnTo>
                      <a:pt x="14" y="90"/>
                    </a:lnTo>
                    <a:lnTo>
                      <a:pt x="7" y="90"/>
                    </a:lnTo>
                    <a:lnTo>
                      <a:pt x="7" y="90"/>
                    </a:lnTo>
                    <a:lnTo>
                      <a:pt x="0" y="77"/>
                    </a:lnTo>
                    <a:lnTo>
                      <a:pt x="0" y="70"/>
                    </a:lnTo>
                    <a:lnTo>
                      <a:pt x="7" y="70"/>
                    </a:lnTo>
                    <a:lnTo>
                      <a:pt x="14" y="64"/>
                    </a:lnTo>
                    <a:lnTo>
                      <a:pt x="14" y="58"/>
                    </a:lnTo>
                    <a:lnTo>
                      <a:pt x="7" y="58"/>
                    </a:lnTo>
                    <a:lnTo>
                      <a:pt x="0" y="51"/>
                    </a:lnTo>
                    <a:lnTo>
                      <a:pt x="14" y="32"/>
                    </a:lnTo>
                    <a:lnTo>
                      <a:pt x="14" y="32"/>
                    </a:lnTo>
                    <a:lnTo>
                      <a:pt x="27" y="0"/>
                    </a:lnTo>
                    <a:lnTo>
                      <a:pt x="41" y="7"/>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20" name="Freeform 92"/>
              <p:cNvSpPr>
                <a:spLocks/>
              </p:cNvSpPr>
              <p:nvPr/>
            </p:nvSpPr>
            <p:spPr bwMode="auto">
              <a:xfrm>
                <a:off x="4035" y="1888"/>
                <a:ext cx="361" cy="408"/>
              </a:xfrm>
              <a:custGeom>
                <a:avLst/>
                <a:gdLst>
                  <a:gd name="T0" fmla="*/ 41 w 361"/>
                  <a:gd name="T1" fmla="*/ 70 h 408"/>
                  <a:gd name="T2" fmla="*/ 109 w 361"/>
                  <a:gd name="T3" fmla="*/ 57 h 408"/>
                  <a:gd name="T4" fmla="*/ 136 w 361"/>
                  <a:gd name="T5" fmla="*/ 64 h 408"/>
                  <a:gd name="T6" fmla="*/ 170 w 361"/>
                  <a:gd name="T7" fmla="*/ 70 h 408"/>
                  <a:gd name="T8" fmla="*/ 143 w 361"/>
                  <a:gd name="T9" fmla="*/ 83 h 408"/>
                  <a:gd name="T10" fmla="*/ 170 w 361"/>
                  <a:gd name="T11" fmla="*/ 83 h 408"/>
                  <a:gd name="T12" fmla="*/ 204 w 361"/>
                  <a:gd name="T13" fmla="*/ 76 h 408"/>
                  <a:gd name="T14" fmla="*/ 245 w 361"/>
                  <a:gd name="T15" fmla="*/ 64 h 408"/>
                  <a:gd name="T16" fmla="*/ 266 w 361"/>
                  <a:gd name="T17" fmla="*/ 44 h 408"/>
                  <a:gd name="T18" fmla="*/ 334 w 361"/>
                  <a:gd name="T19" fmla="*/ 0 h 408"/>
                  <a:gd name="T20" fmla="*/ 347 w 361"/>
                  <a:gd name="T21" fmla="*/ 51 h 408"/>
                  <a:gd name="T22" fmla="*/ 354 w 361"/>
                  <a:gd name="T23" fmla="*/ 115 h 408"/>
                  <a:gd name="T24" fmla="*/ 347 w 361"/>
                  <a:gd name="T25" fmla="*/ 147 h 408"/>
                  <a:gd name="T26" fmla="*/ 354 w 361"/>
                  <a:gd name="T27" fmla="*/ 159 h 408"/>
                  <a:gd name="T28" fmla="*/ 361 w 361"/>
                  <a:gd name="T29" fmla="*/ 178 h 408"/>
                  <a:gd name="T30" fmla="*/ 354 w 361"/>
                  <a:gd name="T31" fmla="*/ 198 h 408"/>
                  <a:gd name="T32" fmla="*/ 347 w 361"/>
                  <a:gd name="T33" fmla="*/ 236 h 408"/>
                  <a:gd name="T34" fmla="*/ 354 w 361"/>
                  <a:gd name="T35" fmla="*/ 242 h 408"/>
                  <a:gd name="T36" fmla="*/ 334 w 361"/>
                  <a:gd name="T37" fmla="*/ 274 h 408"/>
                  <a:gd name="T38" fmla="*/ 300 w 361"/>
                  <a:gd name="T39" fmla="*/ 300 h 408"/>
                  <a:gd name="T40" fmla="*/ 286 w 361"/>
                  <a:gd name="T41" fmla="*/ 312 h 408"/>
                  <a:gd name="T42" fmla="*/ 279 w 361"/>
                  <a:gd name="T43" fmla="*/ 325 h 408"/>
                  <a:gd name="T44" fmla="*/ 293 w 361"/>
                  <a:gd name="T45" fmla="*/ 338 h 408"/>
                  <a:gd name="T46" fmla="*/ 279 w 361"/>
                  <a:gd name="T47" fmla="*/ 344 h 408"/>
                  <a:gd name="T48" fmla="*/ 272 w 361"/>
                  <a:gd name="T49" fmla="*/ 332 h 408"/>
                  <a:gd name="T50" fmla="*/ 259 w 361"/>
                  <a:gd name="T51" fmla="*/ 344 h 408"/>
                  <a:gd name="T52" fmla="*/ 252 w 361"/>
                  <a:gd name="T53" fmla="*/ 364 h 408"/>
                  <a:gd name="T54" fmla="*/ 259 w 361"/>
                  <a:gd name="T55" fmla="*/ 376 h 408"/>
                  <a:gd name="T56" fmla="*/ 252 w 361"/>
                  <a:gd name="T57" fmla="*/ 395 h 408"/>
                  <a:gd name="T58" fmla="*/ 238 w 361"/>
                  <a:gd name="T59" fmla="*/ 408 h 408"/>
                  <a:gd name="T60" fmla="*/ 204 w 361"/>
                  <a:gd name="T61" fmla="*/ 389 h 408"/>
                  <a:gd name="T62" fmla="*/ 197 w 361"/>
                  <a:gd name="T63" fmla="*/ 376 h 408"/>
                  <a:gd name="T64" fmla="*/ 184 w 361"/>
                  <a:gd name="T65" fmla="*/ 376 h 408"/>
                  <a:gd name="T66" fmla="*/ 177 w 361"/>
                  <a:gd name="T67" fmla="*/ 389 h 408"/>
                  <a:gd name="T68" fmla="*/ 150 w 361"/>
                  <a:gd name="T69" fmla="*/ 389 h 408"/>
                  <a:gd name="T70" fmla="*/ 129 w 361"/>
                  <a:gd name="T71" fmla="*/ 395 h 408"/>
                  <a:gd name="T72" fmla="*/ 88 w 361"/>
                  <a:gd name="T73" fmla="*/ 383 h 408"/>
                  <a:gd name="T74" fmla="*/ 68 w 361"/>
                  <a:gd name="T75" fmla="*/ 357 h 408"/>
                  <a:gd name="T76" fmla="*/ 68 w 361"/>
                  <a:gd name="T77" fmla="*/ 351 h 408"/>
                  <a:gd name="T78" fmla="*/ 61 w 361"/>
                  <a:gd name="T79" fmla="*/ 351 h 408"/>
                  <a:gd name="T80" fmla="*/ 41 w 361"/>
                  <a:gd name="T81" fmla="*/ 351 h 408"/>
                  <a:gd name="T82" fmla="*/ 34 w 361"/>
                  <a:gd name="T83" fmla="*/ 332 h 408"/>
                  <a:gd name="T84" fmla="*/ 27 w 361"/>
                  <a:gd name="T85" fmla="*/ 306 h 408"/>
                  <a:gd name="T86" fmla="*/ 20 w 361"/>
                  <a:gd name="T87" fmla="*/ 255 h 408"/>
                  <a:gd name="T88" fmla="*/ 14 w 361"/>
                  <a:gd name="T89" fmla="*/ 191 h 408"/>
                  <a:gd name="T90" fmla="*/ 14 w 361"/>
                  <a:gd name="T91" fmla="*/ 153 h 408"/>
                  <a:gd name="T92" fmla="*/ 7 w 361"/>
                  <a:gd name="T93" fmla="*/ 102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61" h="408">
                    <a:moveTo>
                      <a:pt x="0" y="76"/>
                    </a:moveTo>
                    <a:lnTo>
                      <a:pt x="34" y="70"/>
                    </a:lnTo>
                    <a:lnTo>
                      <a:pt x="41" y="70"/>
                    </a:lnTo>
                    <a:lnTo>
                      <a:pt x="75" y="64"/>
                    </a:lnTo>
                    <a:lnTo>
                      <a:pt x="82" y="64"/>
                    </a:lnTo>
                    <a:lnTo>
                      <a:pt x="109" y="57"/>
                    </a:lnTo>
                    <a:lnTo>
                      <a:pt x="109" y="64"/>
                    </a:lnTo>
                    <a:lnTo>
                      <a:pt x="123" y="64"/>
                    </a:lnTo>
                    <a:lnTo>
                      <a:pt x="136" y="64"/>
                    </a:lnTo>
                    <a:lnTo>
                      <a:pt x="143" y="70"/>
                    </a:lnTo>
                    <a:lnTo>
                      <a:pt x="157" y="76"/>
                    </a:lnTo>
                    <a:lnTo>
                      <a:pt x="170" y="70"/>
                    </a:lnTo>
                    <a:lnTo>
                      <a:pt x="170" y="70"/>
                    </a:lnTo>
                    <a:lnTo>
                      <a:pt x="150" y="83"/>
                    </a:lnTo>
                    <a:lnTo>
                      <a:pt x="143" y="83"/>
                    </a:lnTo>
                    <a:lnTo>
                      <a:pt x="157" y="83"/>
                    </a:lnTo>
                    <a:lnTo>
                      <a:pt x="163" y="83"/>
                    </a:lnTo>
                    <a:lnTo>
                      <a:pt x="170" y="83"/>
                    </a:lnTo>
                    <a:lnTo>
                      <a:pt x="184" y="83"/>
                    </a:lnTo>
                    <a:lnTo>
                      <a:pt x="191" y="83"/>
                    </a:lnTo>
                    <a:lnTo>
                      <a:pt x="204" y="76"/>
                    </a:lnTo>
                    <a:lnTo>
                      <a:pt x="225" y="64"/>
                    </a:lnTo>
                    <a:lnTo>
                      <a:pt x="231" y="64"/>
                    </a:lnTo>
                    <a:lnTo>
                      <a:pt x="245" y="64"/>
                    </a:lnTo>
                    <a:lnTo>
                      <a:pt x="245" y="64"/>
                    </a:lnTo>
                    <a:lnTo>
                      <a:pt x="259" y="57"/>
                    </a:lnTo>
                    <a:lnTo>
                      <a:pt x="266" y="44"/>
                    </a:lnTo>
                    <a:lnTo>
                      <a:pt x="272" y="38"/>
                    </a:lnTo>
                    <a:lnTo>
                      <a:pt x="300" y="19"/>
                    </a:lnTo>
                    <a:lnTo>
                      <a:pt x="334" y="0"/>
                    </a:lnTo>
                    <a:lnTo>
                      <a:pt x="340" y="0"/>
                    </a:lnTo>
                    <a:lnTo>
                      <a:pt x="340" y="12"/>
                    </a:lnTo>
                    <a:lnTo>
                      <a:pt x="347" y="51"/>
                    </a:lnTo>
                    <a:lnTo>
                      <a:pt x="347" y="51"/>
                    </a:lnTo>
                    <a:lnTo>
                      <a:pt x="354" y="89"/>
                    </a:lnTo>
                    <a:lnTo>
                      <a:pt x="354" y="115"/>
                    </a:lnTo>
                    <a:lnTo>
                      <a:pt x="354" y="121"/>
                    </a:lnTo>
                    <a:lnTo>
                      <a:pt x="361" y="140"/>
                    </a:lnTo>
                    <a:lnTo>
                      <a:pt x="347" y="147"/>
                    </a:lnTo>
                    <a:lnTo>
                      <a:pt x="354" y="153"/>
                    </a:lnTo>
                    <a:lnTo>
                      <a:pt x="354" y="159"/>
                    </a:lnTo>
                    <a:lnTo>
                      <a:pt x="354" y="159"/>
                    </a:lnTo>
                    <a:lnTo>
                      <a:pt x="354" y="166"/>
                    </a:lnTo>
                    <a:lnTo>
                      <a:pt x="361" y="172"/>
                    </a:lnTo>
                    <a:lnTo>
                      <a:pt x="361" y="178"/>
                    </a:lnTo>
                    <a:lnTo>
                      <a:pt x="361" y="178"/>
                    </a:lnTo>
                    <a:lnTo>
                      <a:pt x="354" y="191"/>
                    </a:lnTo>
                    <a:lnTo>
                      <a:pt x="354" y="198"/>
                    </a:lnTo>
                    <a:lnTo>
                      <a:pt x="354" y="210"/>
                    </a:lnTo>
                    <a:lnTo>
                      <a:pt x="347" y="229"/>
                    </a:lnTo>
                    <a:lnTo>
                      <a:pt x="347" y="236"/>
                    </a:lnTo>
                    <a:lnTo>
                      <a:pt x="347" y="242"/>
                    </a:lnTo>
                    <a:lnTo>
                      <a:pt x="347" y="242"/>
                    </a:lnTo>
                    <a:lnTo>
                      <a:pt x="354" y="242"/>
                    </a:lnTo>
                    <a:lnTo>
                      <a:pt x="347" y="255"/>
                    </a:lnTo>
                    <a:lnTo>
                      <a:pt x="340" y="268"/>
                    </a:lnTo>
                    <a:lnTo>
                      <a:pt x="334" y="274"/>
                    </a:lnTo>
                    <a:lnTo>
                      <a:pt x="313" y="293"/>
                    </a:lnTo>
                    <a:lnTo>
                      <a:pt x="306" y="287"/>
                    </a:lnTo>
                    <a:lnTo>
                      <a:pt x="300" y="300"/>
                    </a:lnTo>
                    <a:lnTo>
                      <a:pt x="293" y="300"/>
                    </a:lnTo>
                    <a:lnTo>
                      <a:pt x="286" y="306"/>
                    </a:lnTo>
                    <a:lnTo>
                      <a:pt x="286" y="312"/>
                    </a:lnTo>
                    <a:lnTo>
                      <a:pt x="286" y="325"/>
                    </a:lnTo>
                    <a:lnTo>
                      <a:pt x="286" y="325"/>
                    </a:lnTo>
                    <a:lnTo>
                      <a:pt x="279" y="325"/>
                    </a:lnTo>
                    <a:lnTo>
                      <a:pt x="286" y="332"/>
                    </a:lnTo>
                    <a:lnTo>
                      <a:pt x="286" y="338"/>
                    </a:lnTo>
                    <a:lnTo>
                      <a:pt x="293" y="338"/>
                    </a:lnTo>
                    <a:lnTo>
                      <a:pt x="286" y="338"/>
                    </a:lnTo>
                    <a:lnTo>
                      <a:pt x="279" y="344"/>
                    </a:lnTo>
                    <a:lnTo>
                      <a:pt x="279" y="344"/>
                    </a:lnTo>
                    <a:lnTo>
                      <a:pt x="272" y="338"/>
                    </a:lnTo>
                    <a:lnTo>
                      <a:pt x="272" y="338"/>
                    </a:lnTo>
                    <a:lnTo>
                      <a:pt x="272" y="332"/>
                    </a:lnTo>
                    <a:lnTo>
                      <a:pt x="266" y="332"/>
                    </a:lnTo>
                    <a:lnTo>
                      <a:pt x="266" y="338"/>
                    </a:lnTo>
                    <a:lnTo>
                      <a:pt x="259" y="344"/>
                    </a:lnTo>
                    <a:lnTo>
                      <a:pt x="252" y="357"/>
                    </a:lnTo>
                    <a:lnTo>
                      <a:pt x="252" y="364"/>
                    </a:lnTo>
                    <a:lnTo>
                      <a:pt x="252" y="364"/>
                    </a:lnTo>
                    <a:lnTo>
                      <a:pt x="259" y="376"/>
                    </a:lnTo>
                    <a:lnTo>
                      <a:pt x="259" y="376"/>
                    </a:lnTo>
                    <a:lnTo>
                      <a:pt x="259" y="376"/>
                    </a:lnTo>
                    <a:lnTo>
                      <a:pt x="259" y="383"/>
                    </a:lnTo>
                    <a:lnTo>
                      <a:pt x="252" y="383"/>
                    </a:lnTo>
                    <a:lnTo>
                      <a:pt x="252" y="395"/>
                    </a:lnTo>
                    <a:lnTo>
                      <a:pt x="252" y="402"/>
                    </a:lnTo>
                    <a:lnTo>
                      <a:pt x="245" y="402"/>
                    </a:lnTo>
                    <a:lnTo>
                      <a:pt x="238" y="408"/>
                    </a:lnTo>
                    <a:lnTo>
                      <a:pt x="231" y="408"/>
                    </a:lnTo>
                    <a:lnTo>
                      <a:pt x="218" y="395"/>
                    </a:lnTo>
                    <a:lnTo>
                      <a:pt x="204" y="389"/>
                    </a:lnTo>
                    <a:lnTo>
                      <a:pt x="204" y="376"/>
                    </a:lnTo>
                    <a:lnTo>
                      <a:pt x="197" y="376"/>
                    </a:lnTo>
                    <a:lnTo>
                      <a:pt x="197" y="376"/>
                    </a:lnTo>
                    <a:lnTo>
                      <a:pt x="197" y="376"/>
                    </a:lnTo>
                    <a:lnTo>
                      <a:pt x="197" y="376"/>
                    </a:lnTo>
                    <a:lnTo>
                      <a:pt x="184" y="376"/>
                    </a:lnTo>
                    <a:lnTo>
                      <a:pt x="184" y="389"/>
                    </a:lnTo>
                    <a:lnTo>
                      <a:pt x="177" y="389"/>
                    </a:lnTo>
                    <a:lnTo>
                      <a:pt x="177" y="389"/>
                    </a:lnTo>
                    <a:lnTo>
                      <a:pt x="170" y="395"/>
                    </a:lnTo>
                    <a:lnTo>
                      <a:pt x="157" y="389"/>
                    </a:lnTo>
                    <a:lnTo>
                      <a:pt x="150" y="389"/>
                    </a:lnTo>
                    <a:lnTo>
                      <a:pt x="143" y="389"/>
                    </a:lnTo>
                    <a:lnTo>
                      <a:pt x="136" y="395"/>
                    </a:lnTo>
                    <a:lnTo>
                      <a:pt x="129" y="395"/>
                    </a:lnTo>
                    <a:lnTo>
                      <a:pt x="116" y="383"/>
                    </a:lnTo>
                    <a:lnTo>
                      <a:pt x="102" y="383"/>
                    </a:lnTo>
                    <a:lnTo>
                      <a:pt x="88" y="383"/>
                    </a:lnTo>
                    <a:lnTo>
                      <a:pt x="82" y="376"/>
                    </a:lnTo>
                    <a:lnTo>
                      <a:pt x="75" y="357"/>
                    </a:lnTo>
                    <a:lnTo>
                      <a:pt x="68" y="357"/>
                    </a:lnTo>
                    <a:lnTo>
                      <a:pt x="68" y="357"/>
                    </a:lnTo>
                    <a:lnTo>
                      <a:pt x="68" y="357"/>
                    </a:lnTo>
                    <a:lnTo>
                      <a:pt x="68" y="351"/>
                    </a:lnTo>
                    <a:lnTo>
                      <a:pt x="61" y="351"/>
                    </a:lnTo>
                    <a:lnTo>
                      <a:pt x="61" y="351"/>
                    </a:lnTo>
                    <a:lnTo>
                      <a:pt x="61" y="351"/>
                    </a:lnTo>
                    <a:lnTo>
                      <a:pt x="48" y="357"/>
                    </a:lnTo>
                    <a:lnTo>
                      <a:pt x="41" y="351"/>
                    </a:lnTo>
                    <a:lnTo>
                      <a:pt x="41" y="351"/>
                    </a:lnTo>
                    <a:lnTo>
                      <a:pt x="41" y="351"/>
                    </a:lnTo>
                    <a:lnTo>
                      <a:pt x="34" y="351"/>
                    </a:lnTo>
                    <a:lnTo>
                      <a:pt x="34" y="332"/>
                    </a:lnTo>
                    <a:lnTo>
                      <a:pt x="34" y="332"/>
                    </a:lnTo>
                    <a:lnTo>
                      <a:pt x="27" y="312"/>
                    </a:lnTo>
                    <a:lnTo>
                      <a:pt x="27" y="306"/>
                    </a:lnTo>
                    <a:lnTo>
                      <a:pt x="27" y="287"/>
                    </a:lnTo>
                    <a:lnTo>
                      <a:pt x="20" y="268"/>
                    </a:lnTo>
                    <a:lnTo>
                      <a:pt x="20" y="255"/>
                    </a:lnTo>
                    <a:lnTo>
                      <a:pt x="20" y="223"/>
                    </a:lnTo>
                    <a:lnTo>
                      <a:pt x="20" y="223"/>
                    </a:lnTo>
                    <a:lnTo>
                      <a:pt x="14" y="191"/>
                    </a:lnTo>
                    <a:lnTo>
                      <a:pt x="14" y="178"/>
                    </a:lnTo>
                    <a:lnTo>
                      <a:pt x="14" y="159"/>
                    </a:lnTo>
                    <a:lnTo>
                      <a:pt x="14" y="153"/>
                    </a:lnTo>
                    <a:lnTo>
                      <a:pt x="7" y="121"/>
                    </a:lnTo>
                    <a:lnTo>
                      <a:pt x="7" y="121"/>
                    </a:lnTo>
                    <a:lnTo>
                      <a:pt x="7" y="102"/>
                    </a:lnTo>
                    <a:lnTo>
                      <a:pt x="7" y="89"/>
                    </a:lnTo>
                    <a:lnTo>
                      <a:pt x="0" y="76"/>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21" name="Freeform 93"/>
              <p:cNvSpPr>
                <a:spLocks/>
              </p:cNvSpPr>
              <p:nvPr/>
            </p:nvSpPr>
            <p:spPr bwMode="auto">
              <a:xfrm>
                <a:off x="4035" y="1888"/>
                <a:ext cx="361" cy="408"/>
              </a:xfrm>
              <a:custGeom>
                <a:avLst/>
                <a:gdLst>
                  <a:gd name="T0" fmla="*/ 41 w 361"/>
                  <a:gd name="T1" fmla="*/ 70 h 408"/>
                  <a:gd name="T2" fmla="*/ 109 w 361"/>
                  <a:gd name="T3" fmla="*/ 57 h 408"/>
                  <a:gd name="T4" fmla="*/ 136 w 361"/>
                  <a:gd name="T5" fmla="*/ 64 h 408"/>
                  <a:gd name="T6" fmla="*/ 170 w 361"/>
                  <a:gd name="T7" fmla="*/ 70 h 408"/>
                  <a:gd name="T8" fmla="*/ 143 w 361"/>
                  <a:gd name="T9" fmla="*/ 83 h 408"/>
                  <a:gd name="T10" fmla="*/ 170 w 361"/>
                  <a:gd name="T11" fmla="*/ 83 h 408"/>
                  <a:gd name="T12" fmla="*/ 204 w 361"/>
                  <a:gd name="T13" fmla="*/ 76 h 408"/>
                  <a:gd name="T14" fmla="*/ 245 w 361"/>
                  <a:gd name="T15" fmla="*/ 64 h 408"/>
                  <a:gd name="T16" fmla="*/ 266 w 361"/>
                  <a:gd name="T17" fmla="*/ 44 h 408"/>
                  <a:gd name="T18" fmla="*/ 334 w 361"/>
                  <a:gd name="T19" fmla="*/ 0 h 408"/>
                  <a:gd name="T20" fmla="*/ 347 w 361"/>
                  <a:gd name="T21" fmla="*/ 51 h 408"/>
                  <a:gd name="T22" fmla="*/ 354 w 361"/>
                  <a:gd name="T23" fmla="*/ 115 h 408"/>
                  <a:gd name="T24" fmla="*/ 347 w 361"/>
                  <a:gd name="T25" fmla="*/ 147 h 408"/>
                  <a:gd name="T26" fmla="*/ 354 w 361"/>
                  <a:gd name="T27" fmla="*/ 159 h 408"/>
                  <a:gd name="T28" fmla="*/ 361 w 361"/>
                  <a:gd name="T29" fmla="*/ 178 h 408"/>
                  <a:gd name="T30" fmla="*/ 354 w 361"/>
                  <a:gd name="T31" fmla="*/ 198 h 408"/>
                  <a:gd name="T32" fmla="*/ 347 w 361"/>
                  <a:gd name="T33" fmla="*/ 236 h 408"/>
                  <a:gd name="T34" fmla="*/ 354 w 361"/>
                  <a:gd name="T35" fmla="*/ 242 h 408"/>
                  <a:gd name="T36" fmla="*/ 334 w 361"/>
                  <a:gd name="T37" fmla="*/ 274 h 408"/>
                  <a:gd name="T38" fmla="*/ 300 w 361"/>
                  <a:gd name="T39" fmla="*/ 300 h 408"/>
                  <a:gd name="T40" fmla="*/ 286 w 361"/>
                  <a:gd name="T41" fmla="*/ 312 h 408"/>
                  <a:gd name="T42" fmla="*/ 279 w 361"/>
                  <a:gd name="T43" fmla="*/ 325 h 408"/>
                  <a:gd name="T44" fmla="*/ 293 w 361"/>
                  <a:gd name="T45" fmla="*/ 338 h 408"/>
                  <a:gd name="T46" fmla="*/ 279 w 361"/>
                  <a:gd name="T47" fmla="*/ 344 h 408"/>
                  <a:gd name="T48" fmla="*/ 272 w 361"/>
                  <a:gd name="T49" fmla="*/ 332 h 408"/>
                  <a:gd name="T50" fmla="*/ 259 w 361"/>
                  <a:gd name="T51" fmla="*/ 344 h 408"/>
                  <a:gd name="T52" fmla="*/ 252 w 361"/>
                  <a:gd name="T53" fmla="*/ 364 h 408"/>
                  <a:gd name="T54" fmla="*/ 259 w 361"/>
                  <a:gd name="T55" fmla="*/ 376 h 408"/>
                  <a:gd name="T56" fmla="*/ 252 w 361"/>
                  <a:gd name="T57" fmla="*/ 395 h 408"/>
                  <a:gd name="T58" fmla="*/ 238 w 361"/>
                  <a:gd name="T59" fmla="*/ 408 h 408"/>
                  <a:gd name="T60" fmla="*/ 204 w 361"/>
                  <a:gd name="T61" fmla="*/ 389 h 408"/>
                  <a:gd name="T62" fmla="*/ 197 w 361"/>
                  <a:gd name="T63" fmla="*/ 376 h 408"/>
                  <a:gd name="T64" fmla="*/ 184 w 361"/>
                  <a:gd name="T65" fmla="*/ 376 h 408"/>
                  <a:gd name="T66" fmla="*/ 177 w 361"/>
                  <a:gd name="T67" fmla="*/ 389 h 408"/>
                  <a:gd name="T68" fmla="*/ 150 w 361"/>
                  <a:gd name="T69" fmla="*/ 389 h 408"/>
                  <a:gd name="T70" fmla="*/ 129 w 361"/>
                  <a:gd name="T71" fmla="*/ 395 h 408"/>
                  <a:gd name="T72" fmla="*/ 88 w 361"/>
                  <a:gd name="T73" fmla="*/ 383 h 408"/>
                  <a:gd name="T74" fmla="*/ 68 w 361"/>
                  <a:gd name="T75" fmla="*/ 357 h 408"/>
                  <a:gd name="T76" fmla="*/ 68 w 361"/>
                  <a:gd name="T77" fmla="*/ 351 h 408"/>
                  <a:gd name="T78" fmla="*/ 61 w 361"/>
                  <a:gd name="T79" fmla="*/ 351 h 408"/>
                  <a:gd name="T80" fmla="*/ 41 w 361"/>
                  <a:gd name="T81" fmla="*/ 351 h 408"/>
                  <a:gd name="T82" fmla="*/ 34 w 361"/>
                  <a:gd name="T83" fmla="*/ 332 h 408"/>
                  <a:gd name="T84" fmla="*/ 27 w 361"/>
                  <a:gd name="T85" fmla="*/ 306 h 408"/>
                  <a:gd name="T86" fmla="*/ 20 w 361"/>
                  <a:gd name="T87" fmla="*/ 255 h 408"/>
                  <a:gd name="T88" fmla="*/ 14 w 361"/>
                  <a:gd name="T89" fmla="*/ 191 h 408"/>
                  <a:gd name="T90" fmla="*/ 14 w 361"/>
                  <a:gd name="T91" fmla="*/ 153 h 408"/>
                  <a:gd name="T92" fmla="*/ 7 w 361"/>
                  <a:gd name="T93" fmla="*/ 102 h 408"/>
                  <a:gd name="T94" fmla="*/ 20 w 361"/>
                  <a:gd name="T95" fmla="*/ 7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1" h="408">
                    <a:moveTo>
                      <a:pt x="20" y="70"/>
                    </a:moveTo>
                    <a:lnTo>
                      <a:pt x="34" y="70"/>
                    </a:lnTo>
                    <a:lnTo>
                      <a:pt x="41" y="70"/>
                    </a:lnTo>
                    <a:lnTo>
                      <a:pt x="75" y="64"/>
                    </a:lnTo>
                    <a:lnTo>
                      <a:pt x="82" y="64"/>
                    </a:lnTo>
                    <a:lnTo>
                      <a:pt x="109" y="57"/>
                    </a:lnTo>
                    <a:lnTo>
                      <a:pt x="109" y="64"/>
                    </a:lnTo>
                    <a:lnTo>
                      <a:pt x="123" y="64"/>
                    </a:lnTo>
                    <a:lnTo>
                      <a:pt x="136" y="64"/>
                    </a:lnTo>
                    <a:lnTo>
                      <a:pt x="143" y="70"/>
                    </a:lnTo>
                    <a:lnTo>
                      <a:pt x="157" y="76"/>
                    </a:lnTo>
                    <a:lnTo>
                      <a:pt x="170" y="70"/>
                    </a:lnTo>
                    <a:lnTo>
                      <a:pt x="170" y="70"/>
                    </a:lnTo>
                    <a:lnTo>
                      <a:pt x="150" y="83"/>
                    </a:lnTo>
                    <a:lnTo>
                      <a:pt x="143" y="83"/>
                    </a:lnTo>
                    <a:lnTo>
                      <a:pt x="157" y="83"/>
                    </a:lnTo>
                    <a:lnTo>
                      <a:pt x="163" y="83"/>
                    </a:lnTo>
                    <a:lnTo>
                      <a:pt x="170" y="83"/>
                    </a:lnTo>
                    <a:lnTo>
                      <a:pt x="184" y="83"/>
                    </a:lnTo>
                    <a:lnTo>
                      <a:pt x="191" y="83"/>
                    </a:lnTo>
                    <a:lnTo>
                      <a:pt x="204" y="76"/>
                    </a:lnTo>
                    <a:lnTo>
                      <a:pt x="225" y="64"/>
                    </a:lnTo>
                    <a:lnTo>
                      <a:pt x="231" y="64"/>
                    </a:lnTo>
                    <a:lnTo>
                      <a:pt x="245" y="64"/>
                    </a:lnTo>
                    <a:lnTo>
                      <a:pt x="245" y="64"/>
                    </a:lnTo>
                    <a:lnTo>
                      <a:pt x="259" y="57"/>
                    </a:lnTo>
                    <a:lnTo>
                      <a:pt x="266" y="44"/>
                    </a:lnTo>
                    <a:lnTo>
                      <a:pt x="272" y="38"/>
                    </a:lnTo>
                    <a:lnTo>
                      <a:pt x="300" y="19"/>
                    </a:lnTo>
                    <a:lnTo>
                      <a:pt x="334" y="0"/>
                    </a:lnTo>
                    <a:lnTo>
                      <a:pt x="340" y="0"/>
                    </a:lnTo>
                    <a:lnTo>
                      <a:pt x="340" y="12"/>
                    </a:lnTo>
                    <a:lnTo>
                      <a:pt x="347" y="51"/>
                    </a:lnTo>
                    <a:lnTo>
                      <a:pt x="347" y="51"/>
                    </a:lnTo>
                    <a:lnTo>
                      <a:pt x="354" y="89"/>
                    </a:lnTo>
                    <a:lnTo>
                      <a:pt x="354" y="115"/>
                    </a:lnTo>
                    <a:lnTo>
                      <a:pt x="354" y="121"/>
                    </a:lnTo>
                    <a:lnTo>
                      <a:pt x="361" y="140"/>
                    </a:lnTo>
                    <a:lnTo>
                      <a:pt x="347" y="147"/>
                    </a:lnTo>
                    <a:lnTo>
                      <a:pt x="354" y="153"/>
                    </a:lnTo>
                    <a:lnTo>
                      <a:pt x="354" y="159"/>
                    </a:lnTo>
                    <a:lnTo>
                      <a:pt x="354" y="159"/>
                    </a:lnTo>
                    <a:lnTo>
                      <a:pt x="354" y="166"/>
                    </a:lnTo>
                    <a:lnTo>
                      <a:pt x="361" y="172"/>
                    </a:lnTo>
                    <a:lnTo>
                      <a:pt x="361" y="178"/>
                    </a:lnTo>
                    <a:lnTo>
                      <a:pt x="361" y="178"/>
                    </a:lnTo>
                    <a:lnTo>
                      <a:pt x="354" y="191"/>
                    </a:lnTo>
                    <a:lnTo>
                      <a:pt x="354" y="198"/>
                    </a:lnTo>
                    <a:lnTo>
                      <a:pt x="354" y="210"/>
                    </a:lnTo>
                    <a:lnTo>
                      <a:pt x="347" y="229"/>
                    </a:lnTo>
                    <a:lnTo>
                      <a:pt x="347" y="236"/>
                    </a:lnTo>
                    <a:lnTo>
                      <a:pt x="347" y="242"/>
                    </a:lnTo>
                    <a:lnTo>
                      <a:pt x="347" y="242"/>
                    </a:lnTo>
                    <a:lnTo>
                      <a:pt x="354" y="242"/>
                    </a:lnTo>
                    <a:lnTo>
                      <a:pt x="347" y="255"/>
                    </a:lnTo>
                    <a:lnTo>
                      <a:pt x="340" y="268"/>
                    </a:lnTo>
                    <a:lnTo>
                      <a:pt x="334" y="274"/>
                    </a:lnTo>
                    <a:lnTo>
                      <a:pt x="313" y="293"/>
                    </a:lnTo>
                    <a:lnTo>
                      <a:pt x="306" y="287"/>
                    </a:lnTo>
                    <a:lnTo>
                      <a:pt x="300" y="300"/>
                    </a:lnTo>
                    <a:lnTo>
                      <a:pt x="293" y="300"/>
                    </a:lnTo>
                    <a:lnTo>
                      <a:pt x="286" y="306"/>
                    </a:lnTo>
                    <a:lnTo>
                      <a:pt x="286" y="312"/>
                    </a:lnTo>
                    <a:lnTo>
                      <a:pt x="286" y="325"/>
                    </a:lnTo>
                    <a:lnTo>
                      <a:pt x="286" y="325"/>
                    </a:lnTo>
                    <a:lnTo>
                      <a:pt x="279" y="325"/>
                    </a:lnTo>
                    <a:lnTo>
                      <a:pt x="286" y="332"/>
                    </a:lnTo>
                    <a:lnTo>
                      <a:pt x="286" y="338"/>
                    </a:lnTo>
                    <a:lnTo>
                      <a:pt x="293" y="338"/>
                    </a:lnTo>
                    <a:lnTo>
                      <a:pt x="286" y="338"/>
                    </a:lnTo>
                    <a:lnTo>
                      <a:pt x="279" y="344"/>
                    </a:lnTo>
                    <a:lnTo>
                      <a:pt x="279" y="344"/>
                    </a:lnTo>
                    <a:lnTo>
                      <a:pt x="272" y="338"/>
                    </a:lnTo>
                    <a:lnTo>
                      <a:pt x="272" y="338"/>
                    </a:lnTo>
                    <a:lnTo>
                      <a:pt x="272" y="332"/>
                    </a:lnTo>
                    <a:lnTo>
                      <a:pt x="266" y="332"/>
                    </a:lnTo>
                    <a:lnTo>
                      <a:pt x="266" y="338"/>
                    </a:lnTo>
                    <a:lnTo>
                      <a:pt x="259" y="344"/>
                    </a:lnTo>
                    <a:lnTo>
                      <a:pt x="252" y="357"/>
                    </a:lnTo>
                    <a:lnTo>
                      <a:pt x="252" y="364"/>
                    </a:lnTo>
                    <a:lnTo>
                      <a:pt x="252" y="364"/>
                    </a:lnTo>
                    <a:lnTo>
                      <a:pt x="259" y="376"/>
                    </a:lnTo>
                    <a:lnTo>
                      <a:pt x="259" y="376"/>
                    </a:lnTo>
                    <a:lnTo>
                      <a:pt x="259" y="376"/>
                    </a:lnTo>
                    <a:lnTo>
                      <a:pt x="259" y="383"/>
                    </a:lnTo>
                    <a:lnTo>
                      <a:pt x="252" y="383"/>
                    </a:lnTo>
                    <a:lnTo>
                      <a:pt x="252" y="395"/>
                    </a:lnTo>
                    <a:lnTo>
                      <a:pt x="252" y="402"/>
                    </a:lnTo>
                    <a:lnTo>
                      <a:pt x="245" y="402"/>
                    </a:lnTo>
                    <a:lnTo>
                      <a:pt x="238" y="408"/>
                    </a:lnTo>
                    <a:lnTo>
                      <a:pt x="231" y="408"/>
                    </a:lnTo>
                    <a:lnTo>
                      <a:pt x="218" y="395"/>
                    </a:lnTo>
                    <a:lnTo>
                      <a:pt x="204" y="389"/>
                    </a:lnTo>
                    <a:lnTo>
                      <a:pt x="204" y="376"/>
                    </a:lnTo>
                    <a:lnTo>
                      <a:pt x="197" y="376"/>
                    </a:lnTo>
                    <a:lnTo>
                      <a:pt x="197" y="376"/>
                    </a:lnTo>
                    <a:lnTo>
                      <a:pt x="197" y="376"/>
                    </a:lnTo>
                    <a:lnTo>
                      <a:pt x="197" y="376"/>
                    </a:lnTo>
                    <a:lnTo>
                      <a:pt x="184" y="376"/>
                    </a:lnTo>
                    <a:lnTo>
                      <a:pt x="184" y="389"/>
                    </a:lnTo>
                    <a:lnTo>
                      <a:pt x="177" y="389"/>
                    </a:lnTo>
                    <a:lnTo>
                      <a:pt x="177" y="389"/>
                    </a:lnTo>
                    <a:lnTo>
                      <a:pt x="170" y="395"/>
                    </a:lnTo>
                    <a:lnTo>
                      <a:pt x="157" y="389"/>
                    </a:lnTo>
                    <a:lnTo>
                      <a:pt x="150" y="389"/>
                    </a:lnTo>
                    <a:lnTo>
                      <a:pt x="143" y="389"/>
                    </a:lnTo>
                    <a:lnTo>
                      <a:pt x="136" y="395"/>
                    </a:lnTo>
                    <a:lnTo>
                      <a:pt x="129" y="395"/>
                    </a:lnTo>
                    <a:lnTo>
                      <a:pt x="116" y="383"/>
                    </a:lnTo>
                    <a:lnTo>
                      <a:pt x="102" y="383"/>
                    </a:lnTo>
                    <a:lnTo>
                      <a:pt x="88" y="383"/>
                    </a:lnTo>
                    <a:lnTo>
                      <a:pt x="82" y="376"/>
                    </a:lnTo>
                    <a:lnTo>
                      <a:pt x="75" y="357"/>
                    </a:lnTo>
                    <a:lnTo>
                      <a:pt x="68" y="357"/>
                    </a:lnTo>
                    <a:lnTo>
                      <a:pt x="68" y="357"/>
                    </a:lnTo>
                    <a:lnTo>
                      <a:pt x="68" y="357"/>
                    </a:lnTo>
                    <a:lnTo>
                      <a:pt x="68" y="351"/>
                    </a:lnTo>
                    <a:lnTo>
                      <a:pt x="61" y="351"/>
                    </a:lnTo>
                    <a:lnTo>
                      <a:pt x="61" y="351"/>
                    </a:lnTo>
                    <a:lnTo>
                      <a:pt x="61" y="351"/>
                    </a:lnTo>
                    <a:lnTo>
                      <a:pt x="48" y="357"/>
                    </a:lnTo>
                    <a:lnTo>
                      <a:pt x="41" y="351"/>
                    </a:lnTo>
                    <a:lnTo>
                      <a:pt x="41" y="351"/>
                    </a:lnTo>
                    <a:lnTo>
                      <a:pt x="41" y="351"/>
                    </a:lnTo>
                    <a:lnTo>
                      <a:pt x="34" y="351"/>
                    </a:lnTo>
                    <a:lnTo>
                      <a:pt x="34" y="332"/>
                    </a:lnTo>
                    <a:lnTo>
                      <a:pt x="34" y="332"/>
                    </a:lnTo>
                    <a:lnTo>
                      <a:pt x="27" y="312"/>
                    </a:lnTo>
                    <a:lnTo>
                      <a:pt x="27" y="306"/>
                    </a:lnTo>
                    <a:lnTo>
                      <a:pt x="27" y="287"/>
                    </a:lnTo>
                    <a:lnTo>
                      <a:pt x="20" y="268"/>
                    </a:lnTo>
                    <a:lnTo>
                      <a:pt x="20" y="255"/>
                    </a:lnTo>
                    <a:lnTo>
                      <a:pt x="20" y="223"/>
                    </a:lnTo>
                    <a:lnTo>
                      <a:pt x="20" y="223"/>
                    </a:lnTo>
                    <a:lnTo>
                      <a:pt x="14" y="191"/>
                    </a:lnTo>
                    <a:lnTo>
                      <a:pt x="14" y="178"/>
                    </a:lnTo>
                    <a:lnTo>
                      <a:pt x="14" y="159"/>
                    </a:lnTo>
                    <a:lnTo>
                      <a:pt x="14" y="153"/>
                    </a:lnTo>
                    <a:lnTo>
                      <a:pt x="7" y="121"/>
                    </a:lnTo>
                    <a:lnTo>
                      <a:pt x="7" y="121"/>
                    </a:lnTo>
                    <a:lnTo>
                      <a:pt x="7" y="102"/>
                    </a:lnTo>
                    <a:lnTo>
                      <a:pt x="7" y="89"/>
                    </a:lnTo>
                    <a:lnTo>
                      <a:pt x="0" y="76"/>
                    </a:lnTo>
                    <a:lnTo>
                      <a:pt x="20" y="7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22" name="Freeform 94"/>
              <p:cNvSpPr>
                <a:spLocks/>
              </p:cNvSpPr>
              <p:nvPr/>
            </p:nvSpPr>
            <p:spPr bwMode="auto">
              <a:xfrm>
                <a:off x="3511" y="1900"/>
                <a:ext cx="340" cy="607"/>
              </a:xfrm>
              <a:custGeom>
                <a:avLst/>
                <a:gdLst>
                  <a:gd name="T0" fmla="*/ 115 w 340"/>
                  <a:gd name="T1" fmla="*/ 13 h 607"/>
                  <a:gd name="T2" fmla="*/ 204 w 340"/>
                  <a:gd name="T3" fmla="*/ 7 h 607"/>
                  <a:gd name="T4" fmla="*/ 279 w 340"/>
                  <a:gd name="T5" fmla="*/ 0 h 607"/>
                  <a:gd name="T6" fmla="*/ 306 w 340"/>
                  <a:gd name="T7" fmla="*/ 83 h 607"/>
                  <a:gd name="T8" fmla="*/ 313 w 340"/>
                  <a:gd name="T9" fmla="*/ 160 h 607"/>
                  <a:gd name="T10" fmla="*/ 320 w 340"/>
                  <a:gd name="T11" fmla="*/ 249 h 607"/>
                  <a:gd name="T12" fmla="*/ 326 w 340"/>
                  <a:gd name="T13" fmla="*/ 339 h 607"/>
                  <a:gd name="T14" fmla="*/ 326 w 340"/>
                  <a:gd name="T15" fmla="*/ 352 h 607"/>
                  <a:gd name="T16" fmla="*/ 340 w 340"/>
                  <a:gd name="T17" fmla="*/ 403 h 607"/>
                  <a:gd name="T18" fmla="*/ 326 w 340"/>
                  <a:gd name="T19" fmla="*/ 428 h 607"/>
                  <a:gd name="T20" fmla="*/ 320 w 340"/>
                  <a:gd name="T21" fmla="*/ 441 h 607"/>
                  <a:gd name="T22" fmla="*/ 313 w 340"/>
                  <a:gd name="T23" fmla="*/ 460 h 607"/>
                  <a:gd name="T24" fmla="*/ 306 w 340"/>
                  <a:gd name="T25" fmla="*/ 466 h 607"/>
                  <a:gd name="T26" fmla="*/ 306 w 340"/>
                  <a:gd name="T27" fmla="*/ 473 h 607"/>
                  <a:gd name="T28" fmla="*/ 299 w 340"/>
                  <a:gd name="T29" fmla="*/ 492 h 607"/>
                  <a:gd name="T30" fmla="*/ 292 w 340"/>
                  <a:gd name="T31" fmla="*/ 505 h 607"/>
                  <a:gd name="T32" fmla="*/ 292 w 340"/>
                  <a:gd name="T33" fmla="*/ 530 h 607"/>
                  <a:gd name="T34" fmla="*/ 272 w 340"/>
                  <a:gd name="T35" fmla="*/ 556 h 607"/>
                  <a:gd name="T36" fmla="*/ 272 w 340"/>
                  <a:gd name="T37" fmla="*/ 581 h 607"/>
                  <a:gd name="T38" fmla="*/ 265 w 340"/>
                  <a:gd name="T39" fmla="*/ 594 h 607"/>
                  <a:gd name="T40" fmla="*/ 217 w 340"/>
                  <a:gd name="T41" fmla="*/ 588 h 607"/>
                  <a:gd name="T42" fmla="*/ 211 w 340"/>
                  <a:gd name="T43" fmla="*/ 607 h 607"/>
                  <a:gd name="T44" fmla="*/ 197 w 340"/>
                  <a:gd name="T45" fmla="*/ 600 h 607"/>
                  <a:gd name="T46" fmla="*/ 183 w 340"/>
                  <a:gd name="T47" fmla="*/ 581 h 607"/>
                  <a:gd name="T48" fmla="*/ 190 w 340"/>
                  <a:gd name="T49" fmla="*/ 562 h 607"/>
                  <a:gd name="T50" fmla="*/ 177 w 340"/>
                  <a:gd name="T51" fmla="*/ 530 h 607"/>
                  <a:gd name="T52" fmla="*/ 163 w 340"/>
                  <a:gd name="T53" fmla="*/ 530 h 607"/>
                  <a:gd name="T54" fmla="*/ 149 w 340"/>
                  <a:gd name="T55" fmla="*/ 511 h 607"/>
                  <a:gd name="T56" fmla="*/ 143 w 340"/>
                  <a:gd name="T57" fmla="*/ 511 h 607"/>
                  <a:gd name="T58" fmla="*/ 115 w 340"/>
                  <a:gd name="T59" fmla="*/ 492 h 607"/>
                  <a:gd name="T60" fmla="*/ 102 w 340"/>
                  <a:gd name="T61" fmla="*/ 473 h 607"/>
                  <a:gd name="T62" fmla="*/ 109 w 340"/>
                  <a:gd name="T63" fmla="*/ 447 h 607"/>
                  <a:gd name="T64" fmla="*/ 122 w 340"/>
                  <a:gd name="T65" fmla="*/ 415 h 607"/>
                  <a:gd name="T66" fmla="*/ 102 w 340"/>
                  <a:gd name="T67" fmla="*/ 403 h 607"/>
                  <a:gd name="T68" fmla="*/ 81 w 340"/>
                  <a:gd name="T69" fmla="*/ 409 h 607"/>
                  <a:gd name="T70" fmla="*/ 68 w 340"/>
                  <a:gd name="T71" fmla="*/ 377 h 607"/>
                  <a:gd name="T72" fmla="*/ 61 w 340"/>
                  <a:gd name="T73" fmla="*/ 364 h 607"/>
                  <a:gd name="T74" fmla="*/ 6 w 340"/>
                  <a:gd name="T75" fmla="*/ 320 h 607"/>
                  <a:gd name="T76" fmla="*/ 0 w 340"/>
                  <a:gd name="T77" fmla="*/ 294 h 607"/>
                  <a:gd name="T78" fmla="*/ 0 w 340"/>
                  <a:gd name="T79" fmla="*/ 249 h 607"/>
                  <a:gd name="T80" fmla="*/ 6 w 340"/>
                  <a:gd name="T81" fmla="*/ 243 h 607"/>
                  <a:gd name="T82" fmla="*/ 6 w 340"/>
                  <a:gd name="T83" fmla="*/ 230 h 607"/>
                  <a:gd name="T84" fmla="*/ 27 w 340"/>
                  <a:gd name="T85" fmla="*/ 205 h 607"/>
                  <a:gd name="T86" fmla="*/ 34 w 340"/>
                  <a:gd name="T87" fmla="*/ 186 h 607"/>
                  <a:gd name="T88" fmla="*/ 20 w 340"/>
                  <a:gd name="T89" fmla="*/ 160 h 607"/>
                  <a:gd name="T90" fmla="*/ 27 w 340"/>
                  <a:gd name="T91" fmla="*/ 135 h 607"/>
                  <a:gd name="T92" fmla="*/ 54 w 340"/>
                  <a:gd name="T93" fmla="*/ 128 h 607"/>
                  <a:gd name="T94" fmla="*/ 81 w 340"/>
                  <a:gd name="T95" fmla="*/ 109 h 607"/>
                  <a:gd name="T96" fmla="*/ 95 w 340"/>
                  <a:gd name="T97" fmla="*/ 90 h 607"/>
                  <a:gd name="T98" fmla="*/ 95 w 340"/>
                  <a:gd name="T99" fmla="*/ 64 h 607"/>
                  <a:gd name="T100" fmla="*/ 68 w 340"/>
                  <a:gd name="T101" fmla="*/ 26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0" h="607">
                    <a:moveTo>
                      <a:pt x="54" y="13"/>
                    </a:moveTo>
                    <a:lnTo>
                      <a:pt x="68" y="13"/>
                    </a:lnTo>
                    <a:lnTo>
                      <a:pt x="109" y="13"/>
                    </a:lnTo>
                    <a:lnTo>
                      <a:pt x="115" y="13"/>
                    </a:lnTo>
                    <a:lnTo>
                      <a:pt x="149" y="13"/>
                    </a:lnTo>
                    <a:lnTo>
                      <a:pt x="156" y="13"/>
                    </a:lnTo>
                    <a:lnTo>
                      <a:pt x="190" y="7"/>
                    </a:lnTo>
                    <a:lnTo>
                      <a:pt x="204" y="7"/>
                    </a:lnTo>
                    <a:lnTo>
                      <a:pt x="204" y="7"/>
                    </a:lnTo>
                    <a:lnTo>
                      <a:pt x="238" y="7"/>
                    </a:lnTo>
                    <a:lnTo>
                      <a:pt x="245" y="0"/>
                    </a:lnTo>
                    <a:lnTo>
                      <a:pt x="279" y="0"/>
                    </a:lnTo>
                    <a:lnTo>
                      <a:pt x="279" y="20"/>
                    </a:lnTo>
                    <a:lnTo>
                      <a:pt x="286" y="39"/>
                    </a:lnTo>
                    <a:lnTo>
                      <a:pt x="292" y="45"/>
                    </a:lnTo>
                    <a:lnTo>
                      <a:pt x="306" y="83"/>
                    </a:lnTo>
                    <a:lnTo>
                      <a:pt x="313" y="109"/>
                    </a:lnTo>
                    <a:lnTo>
                      <a:pt x="313" y="128"/>
                    </a:lnTo>
                    <a:lnTo>
                      <a:pt x="313" y="141"/>
                    </a:lnTo>
                    <a:lnTo>
                      <a:pt x="313" y="160"/>
                    </a:lnTo>
                    <a:lnTo>
                      <a:pt x="320" y="192"/>
                    </a:lnTo>
                    <a:lnTo>
                      <a:pt x="320" y="217"/>
                    </a:lnTo>
                    <a:lnTo>
                      <a:pt x="320" y="217"/>
                    </a:lnTo>
                    <a:lnTo>
                      <a:pt x="320" y="249"/>
                    </a:lnTo>
                    <a:lnTo>
                      <a:pt x="326" y="281"/>
                    </a:lnTo>
                    <a:lnTo>
                      <a:pt x="326" y="313"/>
                    </a:lnTo>
                    <a:lnTo>
                      <a:pt x="326" y="326"/>
                    </a:lnTo>
                    <a:lnTo>
                      <a:pt x="326" y="339"/>
                    </a:lnTo>
                    <a:lnTo>
                      <a:pt x="326" y="345"/>
                    </a:lnTo>
                    <a:lnTo>
                      <a:pt x="326" y="345"/>
                    </a:lnTo>
                    <a:lnTo>
                      <a:pt x="326" y="345"/>
                    </a:lnTo>
                    <a:lnTo>
                      <a:pt x="326" y="352"/>
                    </a:lnTo>
                    <a:lnTo>
                      <a:pt x="320" y="358"/>
                    </a:lnTo>
                    <a:lnTo>
                      <a:pt x="333" y="390"/>
                    </a:lnTo>
                    <a:lnTo>
                      <a:pt x="333" y="396"/>
                    </a:lnTo>
                    <a:lnTo>
                      <a:pt x="340" y="403"/>
                    </a:lnTo>
                    <a:lnTo>
                      <a:pt x="340" y="409"/>
                    </a:lnTo>
                    <a:lnTo>
                      <a:pt x="333" y="415"/>
                    </a:lnTo>
                    <a:lnTo>
                      <a:pt x="326" y="428"/>
                    </a:lnTo>
                    <a:lnTo>
                      <a:pt x="326" y="428"/>
                    </a:lnTo>
                    <a:lnTo>
                      <a:pt x="326" y="434"/>
                    </a:lnTo>
                    <a:lnTo>
                      <a:pt x="326" y="434"/>
                    </a:lnTo>
                    <a:lnTo>
                      <a:pt x="320" y="441"/>
                    </a:lnTo>
                    <a:lnTo>
                      <a:pt x="320" y="441"/>
                    </a:lnTo>
                    <a:lnTo>
                      <a:pt x="320" y="441"/>
                    </a:lnTo>
                    <a:lnTo>
                      <a:pt x="320" y="454"/>
                    </a:lnTo>
                    <a:lnTo>
                      <a:pt x="313" y="460"/>
                    </a:lnTo>
                    <a:lnTo>
                      <a:pt x="313" y="460"/>
                    </a:lnTo>
                    <a:lnTo>
                      <a:pt x="306" y="460"/>
                    </a:lnTo>
                    <a:lnTo>
                      <a:pt x="306" y="460"/>
                    </a:lnTo>
                    <a:lnTo>
                      <a:pt x="306" y="460"/>
                    </a:lnTo>
                    <a:lnTo>
                      <a:pt x="306" y="466"/>
                    </a:lnTo>
                    <a:lnTo>
                      <a:pt x="306" y="466"/>
                    </a:lnTo>
                    <a:lnTo>
                      <a:pt x="306" y="473"/>
                    </a:lnTo>
                    <a:lnTo>
                      <a:pt x="306" y="473"/>
                    </a:lnTo>
                    <a:lnTo>
                      <a:pt x="306" y="473"/>
                    </a:lnTo>
                    <a:lnTo>
                      <a:pt x="299" y="479"/>
                    </a:lnTo>
                    <a:lnTo>
                      <a:pt x="299" y="486"/>
                    </a:lnTo>
                    <a:lnTo>
                      <a:pt x="299" y="486"/>
                    </a:lnTo>
                    <a:lnTo>
                      <a:pt x="299" y="492"/>
                    </a:lnTo>
                    <a:lnTo>
                      <a:pt x="299" y="492"/>
                    </a:lnTo>
                    <a:lnTo>
                      <a:pt x="299" y="498"/>
                    </a:lnTo>
                    <a:lnTo>
                      <a:pt x="306" y="505"/>
                    </a:lnTo>
                    <a:lnTo>
                      <a:pt x="292" y="505"/>
                    </a:lnTo>
                    <a:lnTo>
                      <a:pt x="306" y="511"/>
                    </a:lnTo>
                    <a:lnTo>
                      <a:pt x="292" y="524"/>
                    </a:lnTo>
                    <a:lnTo>
                      <a:pt x="292" y="530"/>
                    </a:lnTo>
                    <a:lnTo>
                      <a:pt x="292" y="530"/>
                    </a:lnTo>
                    <a:lnTo>
                      <a:pt x="292" y="537"/>
                    </a:lnTo>
                    <a:lnTo>
                      <a:pt x="306" y="543"/>
                    </a:lnTo>
                    <a:lnTo>
                      <a:pt x="279" y="556"/>
                    </a:lnTo>
                    <a:lnTo>
                      <a:pt x="272" y="556"/>
                    </a:lnTo>
                    <a:lnTo>
                      <a:pt x="265" y="562"/>
                    </a:lnTo>
                    <a:lnTo>
                      <a:pt x="265" y="569"/>
                    </a:lnTo>
                    <a:lnTo>
                      <a:pt x="265" y="575"/>
                    </a:lnTo>
                    <a:lnTo>
                      <a:pt x="272" y="581"/>
                    </a:lnTo>
                    <a:lnTo>
                      <a:pt x="272" y="588"/>
                    </a:lnTo>
                    <a:lnTo>
                      <a:pt x="272" y="588"/>
                    </a:lnTo>
                    <a:lnTo>
                      <a:pt x="272" y="594"/>
                    </a:lnTo>
                    <a:lnTo>
                      <a:pt x="265" y="594"/>
                    </a:lnTo>
                    <a:lnTo>
                      <a:pt x="231" y="581"/>
                    </a:lnTo>
                    <a:lnTo>
                      <a:pt x="224" y="588"/>
                    </a:lnTo>
                    <a:lnTo>
                      <a:pt x="217" y="588"/>
                    </a:lnTo>
                    <a:lnTo>
                      <a:pt x="217" y="588"/>
                    </a:lnTo>
                    <a:lnTo>
                      <a:pt x="211" y="600"/>
                    </a:lnTo>
                    <a:lnTo>
                      <a:pt x="217" y="607"/>
                    </a:lnTo>
                    <a:lnTo>
                      <a:pt x="211" y="607"/>
                    </a:lnTo>
                    <a:lnTo>
                      <a:pt x="211" y="607"/>
                    </a:lnTo>
                    <a:lnTo>
                      <a:pt x="204" y="607"/>
                    </a:lnTo>
                    <a:lnTo>
                      <a:pt x="197" y="607"/>
                    </a:lnTo>
                    <a:lnTo>
                      <a:pt x="197" y="607"/>
                    </a:lnTo>
                    <a:lnTo>
                      <a:pt x="197" y="600"/>
                    </a:lnTo>
                    <a:lnTo>
                      <a:pt x="183" y="588"/>
                    </a:lnTo>
                    <a:lnTo>
                      <a:pt x="183" y="588"/>
                    </a:lnTo>
                    <a:lnTo>
                      <a:pt x="183" y="581"/>
                    </a:lnTo>
                    <a:lnTo>
                      <a:pt x="183" y="581"/>
                    </a:lnTo>
                    <a:lnTo>
                      <a:pt x="183" y="575"/>
                    </a:lnTo>
                    <a:lnTo>
                      <a:pt x="183" y="575"/>
                    </a:lnTo>
                    <a:lnTo>
                      <a:pt x="190" y="569"/>
                    </a:lnTo>
                    <a:lnTo>
                      <a:pt x="190" y="562"/>
                    </a:lnTo>
                    <a:lnTo>
                      <a:pt x="183" y="556"/>
                    </a:lnTo>
                    <a:lnTo>
                      <a:pt x="177" y="549"/>
                    </a:lnTo>
                    <a:lnTo>
                      <a:pt x="177" y="537"/>
                    </a:lnTo>
                    <a:lnTo>
                      <a:pt x="177" y="530"/>
                    </a:lnTo>
                    <a:lnTo>
                      <a:pt x="177" y="530"/>
                    </a:lnTo>
                    <a:lnTo>
                      <a:pt x="170" y="530"/>
                    </a:lnTo>
                    <a:lnTo>
                      <a:pt x="163" y="530"/>
                    </a:lnTo>
                    <a:lnTo>
                      <a:pt x="163" y="530"/>
                    </a:lnTo>
                    <a:lnTo>
                      <a:pt x="163" y="524"/>
                    </a:lnTo>
                    <a:lnTo>
                      <a:pt x="156" y="517"/>
                    </a:lnTo>
                    <a:lnTo>
                      <a:pt x="149" y="511"/>
                    </a:lnTo>
                    <a:lnTo>
                      <a:pt x="149" y="511"/>
                    </a:lnTo>
                    <a:lnTo>
                      <a:pt x="143" y="517"/>
                    </a:lnTo>
                    <a:lnTo>
                      <a:pt x="143" y="517"/>
                    </a:lnTo>
                    <a:lnTo>
                      <a:pt x="143" y="511"/>
                    </a:lnTo>
                    <a:lnTo>
                      <a:pt x="143" y="511"/>
                    </a:lnTo>
                    <a:lnTo>
                      <a:pt x="136" y="505"/>
                    </a:lnTo>
                    <a:lnTo>
                      <a:pt x="136" y="505"/>
                    </a:lnTo>
                    <a:lnTo>
                      <a:pt x="115" y="492"/>
                    </a:lnTo>
                    <a:lnTo>
                      <a:pt x="115" y="492"/>
                    </a:lnTo>
                    <a:lnTo>
                      <a:pt x="109" y="486"/>
                    </a:lnTo>
                    <a:lnTo>
                      <a:pt x="102" y="479"/>
                    </a:lnTo>
                    <a:lnTo>
                      <a:pt x="102" y="479"/>
                    </a:lnTo>
                    <a:lnTo>
                      <a:pt x="102" y="473"/>
                    </a:lnTo>
                    <a:lnTo>
                      <a:pt x="102" y="466"/>
                    </a:lnTo>
                    <a:lnTo>
                      <a:pt x="102" y="460"/>
                    </a:lnTo>
                    <a:lnTo>
                      <a:pt x="109" y="447"/>
                    </a:lnTo>
                    <a:lnTo>
                      <a:pt x="109" y="447"/>
                    </a:lnTo>
                    <a:lnTo>
                      <a:pt x="115" y="434"/>
                    </a:lnTo>
                    <a:lnTo>
                      <a:pt x="122" y="415"/>
                    </a:lnTo>
                    <a:lnTo>
                      <a:pt x="122" y="415"/>
                    </a:lnTo>
                    <a:lnTo>
                      <a:pt x="122" y="415"/>
                    </a:lnTo>
                    <a:lnTo>
                      <a:pt x="122" y="415"/>
                    </a:lnTo>
                    <a:lnTo>
                      <a:pt x="115" y="409"/>
                    </a:lnTo>
                    <a:lnTo>
                      <a:pt x="115" y="409"/>
                    </a:lnTo>
                    <a:lnTo>
                      <a:pt x="102" y="403"/>
                    </a:lnTo>
                    <a:lnTo>
                      <a:pt x="88" y="403"/>
                    </a:lnTo>
                    <a:lnTo>
                      <a:pt x="88" y="409"/>
                    </a:lnTo>
                    <a:lnTo>
                      <a:pt x="81" y="409"/>
                    </a:lnTo>
                    <a:lnTo>
                      <a:pt x="81" y="409"/>
                    </a:lnTo>
                    <a:lnTo>
                      <a:pt x="74" y="409"/>
                    </a:lnTo>
                    <a:lnTo>
                      <a:pt x="74" y="403"/>
                    </a:lnTo>
                    <a:lnTo>
                      <a:pt x="74" y="403"/>
                    </a:lnTo>
                    <a:lnTo>
                      <a:pt x="68" y="377"/>
                    </a:lnTo>
                    <a:lnTo>
                      <a:pt x="68" y="371"/>
                    </a:lnTo>
                    <a:lnTo>
                      <a:pt x="68" y="371"/>
                    </a:lnTo>
                    <a:lnTo>
                      <a:pt x="61" y="364"/>
                    </a:lnTo>
                    <a:lnTo>
                      <a:pt x="61" y="364"/>
                    </a:lnTo>
                    <a:lnTo>
                      <a:pt x="47" y="358"/>
                    </a:lnTo>
                    <a:lnTo>
                      <a:pt x="27" y="332"/>
                    </a:lnTo>
                    <a:lnTo>
                      <a:pt x="20" y="326"/>
                    </a:lnTo>
                    <a:lnTo>
                      <a:pt x="6" y="320"/>
                    </a:lnTo>
                    <a:lnTo>
                      <a:pt x="6" y="313"/>
                    </a:lnTo>
                    <a:lnTo>
                      <a:pt x="0" y="307"/>
                    </a:lnTo>
                    <a:lnTo>
                      <a:pt x="0" y="300"/>
                    </a:lnTo>
                    <a:lnTo>
                      <a:pt x="0" y="294"/>
                    </a:lnTo>
                    <a:lnTo>
                      <a:pt x="0" y="269"/>
                    </a:lnTo>
                    <a:lnTo>
                      <a:pt x="0" y="262"/>
                    </a:lnTo>
                    <a:lnTo>
                      <a:pt x="0" y="256"/>
                    </a:lnTo>
                    <a:lnTo>
                      <a:pt x="0" y="249"/>
                    </a:lnTo>
                    <a:lnTo>
                      <a:pt x="0" y="249"/>
                    </a:lnTo>
                    <a:lnTo>
                      <a:pt x="6" y="249"/>
                    </a:lnTo>
                    <a:lnTo>
                      <a:pt x="6" y="249"/>
                    </a:lnTo>
                    <a:lnTo>
                      <a:pt x="6" y="243"/>
                    </a:lnTo>
                    <a:lnTo>
                      <a:pt x="0" y="237"/>
                    </a:lnTo>
                    <a:lnTo>
                      <a:pt x="0" y="230"/>
                    </a:lnTo>
                    <a:lnTo>
                      <a:pt x="0" y="230"/>
                    </a:lnTo>
                    <a:lnTo>
                      <a:pt x="6" y="230"/>
                    </a:lnTo>
                    <a:lnTo>
                      <a:pt x="6" y="224"/>
                    </a:lnTo>
                    <a:lnTo>
                      <a:pt x="20" y="217"/>
                    </a:lnTo>
                    <a:lnTo>
                      <a:pt x="20" y="211"/>
                    </a:lnTo>
                    <a:lnTo>
                      <a:pt x="27" y="205"/>
                    </a:lnTo>
                    <a:lnTo>
                      <a:pt x="27" y="198"/>
                    </a:lnTo>
                    <a:lnTo>
                      <a:pt x="27" y="198"/>
                    </a:lnTo>
                    <a:lnTo>
                      <a:pt x="34" y="192"/>
                    </a:lnTo>
                    <a:lnTo>
                      <a:pt x="34" y="186"/>
                    </a:lnTo>
                    <a:lnTo>
                      <a:pt x="34" y="179"/>
                    </a:lnTo>
                    <a:lnTo>
                      <a:pt x="34" y="173"/>
                    </a:lnTo>
                    <a:lnTo>
                      <a:pt x="27" y="160"/>
                    </a:lnTo>
                    <a:lnTo>
                      <a:pt x="20" y="160"/>
                    </a:lnTo>
                    <a:lnTo>
                      <a:pt x="20" y="154"/>
                    </a:lnTo>
                    <a:lnTo>
                      <a:pt x="27" y="147"/>
                    </a:lnTo>
                    <a:lnTo>
                      <a:pt x="27" y="141"/>
                    </a:lnTo>
                    <a:lnTo>
                      <a:pt x="27" y="135"/>
                    </a:lnTo>
                    <a:lnTo>
                      <a:pt x="34" y="135"/>
                    </a:lnTo>
                    <a:lnTo>
                      <a:pt x="47" y="135"/>
                    </a:lnTo>
                    <a:lnTo>
                      <a:pt x="47" y="135"/>
                    </a:lnTo>
                    <a:lnTo>
                      <a:pt x="54" y="128"/>
                    </a:lnTo>
                    <a:lnTo>
                      <a:pt x="68" y="128"/>
                    </a:lnTo>
                    <a:lnTo>
                      <a:pt x="81" y="115"/>
                    </a:lnTo>
                    <a:lnTo>
                      <a:pt x="81" y="115"/>
                    </a:lnTo>
                    <a:lnTo>
                      <a:pt x="81" y="109"/>
                    </a:lnTo>
                    <a:lnTo>
                      <a:pt x="88" y="103"/>
                    </a:lnTo>
                    <a:lnTo>
                      <a:pt x="88" y="96"/>
                    </a:lnTo>
                    <a:lnTo>
                      <a:pt x="95" y="90"/>
                    </a:lnTo>
                    <a:lnTo>
                      <a:pt x="95" y="90"/>
                    </a:lnTo>
                    <a:lnTo>
                      <a:pt x="95" y="83"/>
                    </a:lnTo>
                    <a:lnTo>
                      <a:pt x="95" y="77"/>
                    </a:lnTo>
                    <a:lnTo>
                      <a:pt x="95" y="64"/>
                    </a:lnTo>
                    <a:lnTo>
                      <a:pt x="95" y="64"/>
                    </a:lnTo>
                    <a:lnTo>
                      <a:pt x="95" y="58"/>
                    </a:lnTo>
                    <a:lnTo>
                      <a:pt x="88" y="52"/>
                    </a:lnTo>
                    <a:lnTo>
                      <a:pt x="81" y="45"/>
                    </a:lnTo>
                    <a:lnTo>
                      <a:pt x="68" y="26"/>
                    </a:lnTo>
                    <a:lnTo>
                      <a:pt x="54" y="13"/>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23" name="Freeform 95"/>
              <p:cNvSpPr>
                <a:spLocks/>
              </p:cNvSpPr>
              <p:nvPr/>
            </p:nvSpPr>
            <p:spPr bwMode="auto">
              <a:xfrm>
                <a:off x="3511" y="1900"/>
                <a:ext cx="340" cy="607"/>
              </a:xfrm>
              <a:custGeom>
                <a:avLst/>
                <a:gdLst>
                  <a:gd name="T0" fmla="*/ 115 w 340"/>
                  <a:gd name="T1" fmla="*/ 13 h 607"/>
                  <a:gd name="T2" fmla="*/ 204 w 340"/>
                  <a:gd name="T3" fmla="*/ 7 h 607"/>
                  <a:gd name="T4" fmla="*/ 279 w 340"/>
                  <a:gd name="T5" fmla="*/ 0 h 607"/>
                  <a:gd name="T6" fmla="*/ 306 w 340"/>
                  <a:gd name="T7" fmla="*/ 83 h 607"/>
                  <a:gd name="T8" fmla="*/ 313 w 340"/>
                  <a:gd name="T9" fmla="*/ 160 h 607"/>
                  <a:gd name="T10" fmla="*/ 320 w 340"/>
                  <a:gd name="T11" fmla="*/ 249 h 607"/>
                  <a:gd name="T12" fmla="*/ 326 w 340"/>
                  <a:gd name="T13" fmla="*/ 339 h 607"/>
                  <a:gd name="T14" fmla="*/ 326 w 340"/>
                  <a:gd name="T15" fmla="*/ 352 h 607"/>
                  <a:gd name="T16" fmla="*/ 340 w 340"/>
                  <a:gd name="T17" fmla="*/ 403 h 607"/>
                  <a:gd name="T18" fmla="*/ 326 w 340"/>
                  <a:gd name="T19" fmla="*/ 428 h 607"/>
                  <a:gd name="T20" fmla="*/ 320 w 340"/>
                  <a:gd name="T21" fmla="*/ 441 h 607"/>
                  <a:gd name="T22" fmla="*/ 313 w 340"/>
                  <a:gd name="T23" fmla="*/ 460 h 607"/>
                  <a:gd name="T24" fmla="*/ 306 w 340"/>
                  <a:gd name="T25" fmla="*/ 466 h 607"/>
                  <a:gd name="T26" fmla="*/ 306 w 340"/>
                  <a:gd name="T27" fmla="*/ 473 h 607"/>
                  <a:gd name="T28" fmla="*/ 299 w 340"/>
                  <a:gd name="T29" fmla="*/ 492 h 607"/>
                  <a:gd name="T30" fmla="*/ 292 w 340"/>
                  <a:gd name="T31" fmla="*/ 505 h 607"/>
                  <a:gd name="T32" fmla="*/ 292 w 340"/>
                  <a:gd name="T33" fmla="*/ 530 h 607"/>
                  <a:gd name="T34" fmla="*/ 272 w 340"/>
                  <a:gd name="T35" fmla="*/ 556 h 607"/>
                  <a:gd name="T36" fmla="*/ 272 w 340"/>
                  <a:gd name="T37" fmla="*/ 581 h 607"/>
                  <a:gd name="T38" fmla="*/ 265 w 340"/>
                  <a:gd name="T39" fmla="*/ 594 h 607"/>
                  <a:gd name="T40" fmla="*/ 217 w 340"/>
                  <a:gd name="T41" fmla="*/ 588 h 607"/>
                  <a:gd name="T42" fmla="*/ 211 w 340"/>
                  <a:gd name="T43" fmla="*/ 607 h 607"/>
                  <a:gd name="T44" fmla="*/ 197 w 340"/>
                  <a:gd name="T45" fmla="*/ 600 h 607"/>
                  <a:gd name="T46" fmla="*/ 183 w 340"/>
                  <a:gd name="T47" fmla="*/ 581 h 607"/>
                  <a:gd name="T48" fmla="*/ 190 w 340"/>
                  <a:gd name="T49" fmla="*/ 562 h 607"/>
                  <a:gd name="T50" fmla="*/ 177 w 340"/>
                  <a:gd name="T51" fmla="*/ 530 h 607"/>
                  <a:gd name="T52" fmla="*/ 163 w 340"/>
                  <a:gd name="T53" fmla="*/ 530 h 607"/>
                  <a:gd name="T54" fmla="*/ 149 w 340"/>
                  <a:gd name="T55" fmla="*/ 511 h 607"/>
                  <a:gd name="T56" fmla="*/ 143 w 340"/>
                  <a:gd name="T57" fmla="*/ 511 h 607"/>
                  <a:gd name="T58" fmla="*/ 115 w 340"/>
                  <a:gd name="T59" fmla="*/ 492 h 607"/>
                  <a:gd name="T60" fmla="*/ 102 w 340"/>
                  <a:gd name="T61" fmla="*/ 473 h 607"/>
                  <a:gd name="T62" fmla="*/ 109 w 340"/>
                  <a:gd name="T63" fmla="*/ 447 h 607"/>
                  <a:gd name="T64" fmla="*/ 122 w 340"/>
                  <a:gd name="T65" fmla="*/ 415 h 607"/>
                  <a:gd name="T66" fmla="*/ 102 w 340"/>
                  <a:gd name="T67" fmla="*/ 403 h 607"/>
                  <a:gd name="T68" fmla="*/ 81 w 340"/>
                  <a:gd name="T69" fmla="*/ 409 h 607"/>
                  <a:gd name="T70" fmla="*/ 68 w 340"/>
                  <a:gd name="T71" fmla="*/ 377 h 607"/>
                  <a:gd name="T72" fmla="*/ 61 w 340"/>
                  <a:gd name="T73" fmla="*/ 364 h 607"/>
                  <a:gd name="T74" fmla="*/ 6 w 340"/>
                  <a:gd name="T75" fmla="*/ 320 h 607"/>
                  <a:gd name="T76" fmla="*/ 0 w 340"/>
                  <a:gd name="T77" fmla="*/ 294 h 607"/>
                  <a:gd name="T78" fmla="*/ 0 w 340"/>
                  <a:gd name="T79" fmla="*/ 249 h 607"/>
                  <a:gd name="T80" fmla="*/ 6 w 340"/>
                  <a:gd name="T81" fmla="*/ 243 h 607"/>
                  <a:gd name="T82" fmla="*/ 6 w 340"/>
                  <a:gd name="T83" fmla="*/ 230 h 607"/>
                  <a:gd name="T84" fmla="*/ 27 w 340"/>
                  <a:gd name="T85" fmla="*/ 205 h 607"/>
                  <a:gd name="T86" fmla="*/ 34 w 340"/>
                  <a:gd name="T87" fmla="*/ 186 h 607"/>
                  <a:gd name="T88" fmla="*/ 20 w 340"/>
                  <a:gd name="T89" fmla="*/ 160 h 607"/>
                  <a:gd name="T90" fmla="*/ 27 w 340"/>
                  <a:gd name="T91" fmla="*/ 135 h 607"/>
                  <a:gd name="T92" fmla="*/ 54 w 340"/>
                  <a:gd name="T93" fmla="*/ 128 h 607"/>
                  <a:gd name="T94" fmla="*/ 81 w 340"/>
                  <a:gd name="T95" fmla="*/ 109 h 607"/>
                  <a:gd name="T96" fmla="*/ 95 w 340"/>
                  <a:gd name="T97" fmla="*/ 90 h 607"/>
                  <a:gd name="T98" fmla="*/ 95 w 340"/>
                  <a:gd name="T99" fmla="*/ 64 h 607"/>
                  <a:gd name="T100" fmla="*/ 68 w 340"/>
                  <a:gd name="T101" fmla="*/ 26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0" h="607">
                    <a:moveTo>
                      <a:pt x="61" y="13"/>
                    </a:moveTo>
                    <a:lnTo>
                      <a:pt x="68" y="13"/>
                    </a:lnTo>
                    <a:lnTo>
                      <a:pt x="109" y="13"/>
                    </a:lnTo>
                    <a:lnTo>
                      <a:pt x="115" y="13"/>
                    </a:lnTo>
                    <a:lnTo>
                      <a:pt x="149" y="13"/>
                    </a:lnTo>
                    <a:lnTo>
                      <a:pt x="156" y="13"/>
                    </a:lnTo>
                    <a:lnTo>
                      <a:pt x="190" y="7"/>
                    </a:lnTo>
                    <a:lnTo>
                      <a:pt x="204" y="7"/>
                    </a:lnTo>
                    <a:lnTo>
                      <a:pt x="204" y="7"/>
                    </a:lnTo>
                    <a:lnTo>
                      <a:pt x="238" y="7"/>
                    </a:lnTo>
                    <a:lnTo>
                      <a:pt x="245" y="0"/>
                    </a:lnTo>
                    <a:lnTo>
                      <a:pt x="279" y="0"/>
                    </a:lnTo>
                    <a:lnTo>
                      <a:pt x="279" y="20"/>
                    </a:lnTo>
                    <a:lnTo>
                      <a:pt x="286" y="39"/>
                    </a:lnTo>
                    <a:lnTo>
                      <a:pt x="292" y="45"/>
                    </a:lnTo>
                    <a:lnTo>
                      <a:pt x="306" y="83"/>
                    </a:lnTo>
                    <a:lnTo>
                      <a:pt x="313" y="109"/>
                    </a:lnTo>
                    <a:lnTo>
                      <a:pt x="313" y="128"/>
                    </a:lnTo>
                    <a:lnTo>
                      <a:pt x="313" y="141"/>
                    </a:lnTo>
                    <a:lnTo>
                      <a:pt x="313" y="160"/>
                    </a:lnTo>
                    <a:lnTo>
                      <a:pt x="320" y="192"/>
                    </a:lnTo>
                    <a:lnTo>
                      <a:pt x="320" y="217"/>
                    </a:lnTo>
                    <a:lnTo>
                      <a:pt x="320" y="217"/>
                    </a:lnTo>
                    <a:lnTo>
                      <a:pt x="320" y="249"/>
                    </a:lnTo>
                    <a:lnTo>
                      <a:pt x="326" y="281"/>
                    </a:lnTo>
                    <a:lnTo>
                      <a:pt x="326" y="313"/>
                    </a:lnTo>
                    <a:lnTo>
                      <a:pt x="326" y="326"/>
                    </a:lnTo>
                    <a:lnTo>
                      <a:pt x="326" y="339"/>
                    </a:lnTo>
                    <a:lnTo>
                      <a:pt x="326" y="345"/>
                    </a:lnTo>
                    <a:lnTo>
                      <a:pt x="326" y="345"/>
                    </a:lnTo>
                    <a:lnTo>
                      <a:pt x="326" y="345"/>
                    </a:lnTo>
                    <a:lnTo>
                      <a:pt x="326" y="352"/>
                    </a:lnTo>
                    <a:lnTo>
                      <a:pt x="320" y="358"/>
                    </a:lnTo>
                    <a:lnTo>
                      <a:pt x="333" y="390"/>
                    </a:lnTo>
                    <a:lnTo>
                      <a:pt x="333" y="396"/>
                    </a:lnTo>
                    <a:lnTo>
                      <a:pt x="340" y="403"/>
                    </a:lnTo>
                    <a:lnTo>
                      <a:pt x="340" y="409"/>
                    </a:lnTo>
                    <a:lnTo>
                      <a:pt x="333" y="415"/>
                    </a:lnTo>
                    <a:lnTo>
                      <a:pt x="326" y="428"/>
                    </a:lnTo>
                    <a:lnTo>
                      <a:pt x="326" y="428"/>
                    </a:lnTo>
                    <a:lnTo>
                      <a:pt x="326" y="434"/>
                    </a:lnTo>
                    <a:lnTo>
                      <a:pt x="326" y="434"/>
                    </a:lnTo>
                    <a:lnTo>
                      <a:pt x="320" y="441"/>
                    </a:lnTo>
                    <a:lnTo>
                      <a:pt x="320" y="441"/>
                    </a:lnTo>
                    <a:lnTo>
                      <a:pt x="320" y="441"/>
                    </a:lnTo>
                    <a:lnTo>
                      <a:pt x="320" y="454"/>
                    </a:lnTo>
                    <a:lnTo>
                      <a:pt x="313" y="460"/>
                    </a:lnTo>
                    <a:lnTo>
                      <a:pt x="313" y="460"/>
                    </a:lnTo>
                    <a:lnTo>
                      <a:pt x="306" y="460"/>
                    </a:lnTo>
                    <a:lnTo>
                      <a:pt x="306" y="460"/>
                    </a:lnTo>
                    <a:lnTo>
                      <a:pt x="306" y="460"/>
                    </a:lnTo>
                    <a:lnTo>
                      <a:pt x="306" y="466"/>
                    </a:lnTo>
                    <a:lnTo>
                      <a:pt x="306" y="466"/>
                    </a:lnTo>
                    <a:lnTo>
                      <a:pt x="306" y="473"/>
                    </a:lnTo>
                    <a:lnTo>
                      <a:pt x="306" y="473"/>
                    </a:lnTo>
                    <a:lnTo>
                      <a:pt x="306" y="473"/>
                    </a:lnTo>
                    <a:lnTo>
                      <a:pt x="299" y="479"/>
                    </a:lnTo>
                    <a:lnTo>
                      <a:pt x="299" y="486"/>
                    </a:lnTo>
                    <a:lnTo>
                      <a:pt x="299" y="486"/>
                    </a:lnTo>
                    <a:lnTo>
                      <a:pt x="299" y="492"/>
                    </a:lnTo>
                    <a:lnTo>
                      <a:pt x="299" y="492"/>
                    </a:lnTo>
                    <a:lnTo>
                      <a:pt x="299" y="498"/>
                    </a:lnTo>
                    <a:lnTo>
                      <a:pt x="306" y="505"/>
                    </a:lnTo>
                    <a:lnTo>
                      <a:pt x="292" y="505"/>
                    </a:lnTo>
                    <a:lnTo>
                      <a:pt x="306" y="511"/>
                    </a:lnTo>
                    <a:lnTo>
                      <a:pt x="292" y="524"/>
                    </a:lnTo>
                    <a:lnTo>
                      <a:pt x="292" y="530"/>
                    </a:lnTo>
                    <a:lnTo>
                      <a:pt x="292" y="530"/>
                    </a:lnTo>
                    <a:lnTo>
                      <a:pt x="292" y="537"/>
                    </a:lnTo>
                    <a:lnTo>
                      <a:pt x="306" y="543"/>
                    </a:lnTo>
                    <a:lnTo>
                      <a:pt x="279" y="556"/>
                    </a:lnTo>
                    <a:lnTo>
                      <a:pt x="272" y="556"/>
                    </a:lnTo>
                    <a:lnTo>
                      <a:pt x="265" y="562"/>
                    </a:lnTo>
                    <a:lnTo>
                      <a:pt x="265" y="569"/>
                    </a:lnTo>
                    <a:lnTo>
                      <a:pt x="265" y="575"/>
                    </a:lnTo>
                    <a:lnTo>
                      <a:pt x="272" y="581"/>
                    </a:lnTo>
                    <a:lnTo>
                      <a:pt x="272" y="588"/>
                    </a:lnTo>
                    <a:lnTo>
                      <a:pt x="272" y="588"/>
                    </a:lnTo>
                    <a:lnTo>
                      <a:pt x="272" y="594"/>
                    </a:lnTo>
                    <a:lnTo>
                      <a:pt x="265" y="594"/>
                    </a:lnTo>
                    <a:lnTo>
                      <a:pt x="231" y="581"/>
                    </a:lnTo>
                    <a:lnTo>
                      <a:pt x="224" y="588"/>
                    </a:lnTo>
                    <a:lnTo>
                      <a:pt x="217" y="588"/>
                    </a:lnTo>
                    <a:lnTo>
                      <a:pt x="217" y="588"/>
                    </a:lnTo>
                    <a:lnTo>
                      <a:pt x="211" y="600"/>
                    </a:lnTo>
                    <a:lnTo>
                      <a:pt x="217" y="607"/>
                    </a:lnTo>
                    <a:lnTo>
                      <a:pt x="211" y="607"/>
                    </a:lnTo>
                    <a:lnTo>
                      <a:pt x="211" y="607"/>
                    </a:lnTo>
                    <a:lnTo>
                      <a:pt x="204" y="607"/>
                    </a:lnTo>
                    <a:lnTo>
                      <a:pt x="197" y="607"/>
                    </a:lnTo>
                    <a:lnTo>
                      <a:pt x="197" y="607"/>
                    </a:lnTo>
                    <a:lnTo>
                      <a:pt x="197" y="600"/>
                    </a:lnTo>
                    <a:lnTo>
                      <a:pt x="183" y="588"/>
                    </a:lnTo>
                    <a:lnTo>
                      <a:pt x="183" y="588"/>
                    </a:lnTo>
                    <a:lnTo>
                      <a:pt x="183" y="581"/>
                    </a:lnTo>
                    <a:lnTo>
                      <a:pt x="183" y="581"/>
                    </a:lnTo>
                    <a:lnTo>
                      <a:pt x="183" y="575"/>
                    </a:lnTo>
                    <a:lnTo>
                      <a:pt x="183" y="575"/>
                    </a:lnTo>
                    <a:lnTo>
                      <a:pt x="190" y="569"/>
                    </a:lnTo>
                    <a:lnTo>
                      <a:pt x="190" y="562"/>
                    </a:lnTo>
                    <a:lnTo>
                      <a:pt x="183" y="556"/>
                    </a:lnTo>
                    <a:lnTo>
                      <a:pt x="177" y="549"/>
                    </a:lnTo>
                    <a:lnTo>
                      <a:pt x="177" y="537"/>
                    </a:lnTo>
                    <a:lnTo>
                      <a:pt x="177" y="530"/>
                    </a:lnTo>
                    <a:lnTo>
                      <a:pt x="177" y="530"/>
                    </a:lnTo>
                    <a:lnTo>
                      <a:pt x="170" y="530"/>
                    </a:lnTo>
                    <a:lnTo>
                      <a:pt x="163" y="530"/>
                    </a:lnTo>
                    <a:lnTo>
                      <a:pt x="163" y="530"/>
                    </a:lnTo>
                    <a:lnTo>
                      <a:pt x="163" y="524"/>
                    </a:lnTo>
                    <a:lnTo>
                      <a:pt x="156" y="517"/>
                    </a:lnTo>
                    <a:lnTo>
                      <a:pt x="149" y="511"/>
                    </a:lnTo>
                    <a:lnTo>
                      <a:pt x="149" y="511"/>
                    </a:lnTo>
                    <a:lnTo>
                      <a:pt x="143" y="517"/>
                    </a:lnTo>
                    <a:lnTo>
                      <a:pt x="143" y="517"/>
                    </a:lnTo>
                    <a:lnTo>
                      <a:pt x="143" y="511"/>
                    </a:lnTo>
                    <a:lnTo>
                      <a:pt x="143" y="511"/>
                    </a:lnTo>
                    <a:lnTo>
                      <a:pt x="136" y="505"/>
                    </a:lnTo>
                    <a:lnTo>
                      <a:pt x="136" y="505"/>
                    </a:lnTo>
                    <a:lnTo>
                      <a:pt x="115" y="492"/>
                    </a:lnTo>
                    <a:lnTo>
                      <a:pt x="115" y="492"/>
                    </a:lnTo>
                    <a:lnTo>
                      <a:pt x="109" y="486"/>
                    </a:lnTo>
                    <a:lnTo>
                      <a:pt x="102" y="479"/>
                    </a:lnTo>
                    <a:lnTo>
                      <a:pt x="102" y="479"/>
                    </a:lnTo>
                    <a:lnTo>
                      <a:pt x="102" y="473"/>
                    </a:lnTo>
                    <a:lnTo>
                      <a:pt x="102" y="466"/>
                    </a:lnTo>
                    <a:lnTo>
                      <a:pt x="102" y="460"/>
                    </a:lnTo>
                    <a:lnTo>
                      <a:pt x="109" y="447"/>
                    </a:lnTo>
                    <a:lnTo>
                      <a:pt x="109" y="447"/>
                    </a:lnTo>
                    <a:lnTo>
                      <a:pt x="115" y="434"/>
                    </a:lnTo>
                    <a:lnTo>
                      <a:pt x="122" y="415"/>
                    </a:lnTo>
                    <a:lnTo>
                      <a:pt x="122" y="415"/>
                    </a:lnTo>
                    <a:lnTo>
                      <a:pt x="122" y="415"/>
                    </a:lnTo>
                    <a:lnTo>
                      <a:pt x="122" y="415"/>
                    </a:lnTo>
                    <a:lnTo>
                      <a:pt x="115" y="409"/>
                    </a:lnTo>
                    <a:lnTo>
                      <a:pt x="115" y="409"/>
                    </a:lnTo>
                    <a:lnTo>
                      <a:pt x="102" y="403"/>
                    </a:lnTo>
                    <a:lnTo>
                      <a:pt x="88" y="403"/>
                    </a:lnTo>
                    <a:lnTo>
                      <a:pt x="88" y="409"/>
                    </a:lnTo>
                    <a:lnTo>
                      <a:pt x="81" y="409"/>
                    </a:lnTo>
                    <a:lnTo>
                      <a:pt x="81" y="409"/>
                    </a:lnTo>
                    <a:lnTo>
                      <a:pt x="74" y="409"/>
                    </a:lnTo>
                    <a:lnTo>
                      <a:pt x="74" y="403"/>
                    </a:lnTo>
                    <a:lnTo>
                      <a:pt x="74" y="403"/>
                    </a:lnTo>
                    <a:lnTo>
                      <a:pt x="68" y="377"/>
                    </a:lnTo>
                    <a:lnTo>
                      <a:pt x="68" y="371"/>
                    </a:lnTo>
                    <a:lnTo>
                      <a:pt x="68" y="371"/>
                    </a:lnTo>
                    <a:lnTo>
                      <a:pt x="61" y="364"/>
                    </a:lnTo>
                    <a:lnTo>
                      <a:pt x="61" y="364"/>
                    </a:lnTo>
                    <a:lnTo>
                      <a:pt x="47" y="358"/>
                    </a:lnTo>
                    <a:lnTo>
                      <a:pt x="27" y="332"/>
                    </a:lnTo>
                    <a:lnTo>
                      <a:pt x="20" y="326"/>
                    </a:lnTo>
                    <a:lnTo>
                      <a:pt x="6" y="320"/>
                    </a:lnTo>
                    <a:lnTo>
                      <a:pt x="6" y="313"/>
                    </a:lnTo>
                    <a:lnTo>
                      <a:pt x="0" y="307"/>
                    </a:lnTo>
                    <a:lnTo>
                      <a:pt x="0" y="300"/>
                    </a:lnTo>
                    <a:lnTo>
                      <a:pt x="0" y="294"/>
                    </a:lnTo>
                    <a:lnTo>
                      <a:pt x="0" y="269"/>
                    </a:lnTo>
                    <a:lnTo>
                      <a:pt x="0" y="262"/>
                    </a:lnTo>
                    <a:lnTo>
                      <a:pt x="0" y="256"/>
                    </a:lnTo>
                    <a:lnTo>
                      <a:pt x="0" y="249"/>
                    </a:lnTo>
                    <a:lnTo>
                      <a:pt x="0" y="249"/>
                    </a:lnTo>
                    <a:lnTo>
                      <a:pt x="6" y="249"/>
                    </a:lnTo>
                    <a:lnTo>
                      <a:pt x="6" y="249"/>
                    </a:lnTo>
                    <a:lnTo>
                      <a:pt x="6" y="243"/>
                    </a:lnTo>
                    <a:lnTo>
                      <a:pt x="0" y="237"/>
                    </a:lnTo>
                    <a:lnTo>
                      <a:pt x="0" y="230"/>
                    </a:lnTo>
                    <a:lnTo>
                      <a:pt x="0" y="230"/>
                    </a:lnTo>
                    <a:lnTo>
                      <a:pt x="6" y="230"/>
                    </a:lnTo>
                    <a:lnTo>
                      <a:pt x="6" y="224"/>
                    </a:lnTo>
                    <a:lnTo>
                      <a:pt x="20" y="217"/>
                    </a:lnTo>
                    <a:lnTo>
                      <a:pt x="20" y="211"/>
                    </a:lnTo>
                    <a:lnTo>
                      <a:pt x="27" y="205"/>
                    </a:lnTo>
                    <a:lnTo>
                      <a:pt x="27" y="198"/>
                    </a:lnTo>
                    <a:lnTo>
                      <a:pt x="27" y="198"/>
                    </a:lnTo>
                    <a:lnTo>
                      <a:pt x="34" y="192"/>
                    </a:lnTo>
                    <a:lnTo>
                      <a:pt x="34" y="186"/>
                    </a:lnTo>
                    <a:lnTo>
                      <a:pt x="34" y="179"/>
                    </a:lnTo>
                    <a:lnTo>
                      <a:pt x="34" y="173"/>
                    </a:lnTo>
                    <a:lnTo>
                      <a:pt x="27" y="160"/>
                    </a:lnTo>
                    <a:lnTo>
                      <a:pt x="20" y="160"/>
                    </a:lnTo>
                    <a:lnTo>
                      <a:pt x="20" y="154"/>
                    </a:lnTo>
                    <a:lnTo>
                      <a:pt x="27" y="147"/>
                    </a:lnTo>
                    <a:lnTo>
                      <a:pt x="27" y="141"/>
                    </a:lnTo>
                    <a:lnTo>
                      <a:pt x="27" y="135"/>
                    </a:lnTo>
                    <a:lnTo>
                      <a:pt x="34" y="135"/>
                    </a:lnTo>
                    <a:lnTo>
                      <a:pt x="47" y="135"/>
                    </a:lnTo>
                    <a:lnTo>
                      <a:pt x="47" y="135"/>
                    </a:lnTo>
                    <a:lnTo>
                      <a:pt x="54" y="128"/>
                    </a:lnTo>
                    <a:lnTo>
                      <a:pt x="68" y="128"/>
                    </a:lnTo>
                    <a:lnTo>
                      <a:pt x="81" y="115"/>
                    </a:lnTo>
                    <a:lnTo>
                      <a:pt x="81" y="115"/>
                    </a:lnTo>
                    <a:lnTo>
                      <a:pt x="81" y="109"/>
                    </a:lnTo>
                    <a:lnTo>
                      <a:pt x="88" y="103"/>
                    </a:lnTo>
                    <a:lnTo>
                      <a:pt x="88" y="96"/>
                    </a:lnTo>
                    <a:lnTo>
                      <a:pt x="95" y="90"/>
                    </a:lnTo>
                    <a:lnTo>
                      <a:pt x="95" y="90"/>
                    </a:lnTo>
                    <a:lnTo>
                      <a:pt x="95" y="83"/>
                    </a:lnTo>
                    <a:lnTo>
                      <a:pt x="95" y="77"/>
                    </a:lnTo>
                    <a:lnTo>
                      <a:pt x="95" y="64"/>
                    </a:lnTo>
                    <a:lnTo>
                      <a:pt x="95" y="64"/>
                    </a:lnTo>
                    <a:lnTo>
                      <a:pt x="95" y="58"/>
                    </a:lnTo>
                    <a:lnTo>
                      <a:pt x="88" y="52"/>
                    </a:lnTo>
                    <a:lnTo>
                      <a:pt x="81" y="45"/>
                    </a:lnTo>
                    <a:lnTo>
                      <a:pt x="68" y="26"/>
                    </a:lnTo>
                    <a:lnTo>
                      <a:pt x="54" y="13"/>
                    </a:lnTo>
                    <a:lnTo>
                      <a:pt x="61" y="13"/>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24" name="Freeform 96"/>
              <p:cNvSpPr>
                <a:spLocks/>
              </p:cNvSpPr>
              <p:nvPr/>
            </p:nvSpPr>
            <p:spPr bwMode="auto">
              <a:xfrm>
                <a:off x="4900" y="1926"/>
                <a:ext cx="13" cy="19"/>
              </a:xfrm>
              <a:custGeom>
                <a:avLst/>
                <a:gdLst>
                  <a:gd name="T0" fmla="*/ 0 w 13"/>
                  <a:gd name="T1" fmla="*/ 19 h 19"/>
                  <a:gd name="T2" fmla="*/ 7 w 13"/>
                  <a:gd name="T3" fmla="*/ 6 h 19"/>
                  <a:gd name="T4" fmla="*/ 7 w 13"/>
                  <a:gd name="T5" fmla="*/ 6 h 19"/>
                  <a:gd name="T6" fmla="*/ 7 w 13"/>
                  <a:gd name="T7" fmla="*/ 0 h 19"/>
                  <a:gd name="T8" fmla="*/ 7 w 13"/>
                  <a:gd name="T9" fmla="*/ 0 h 19"/>
                  <a:gd name="T10" fmla="*/ 13 w 13"/>
                  <a:gd name="T11" fmla="*/ 0 h 19"/>
                  <a:gd name="T12" fmla="*/ 13 w 13"/>
                  <a:gd name="T13" fmla="*/ 13 h 19"/>
                  <a:gd name="T14" fmla="*/ 0 w 13"/>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9">
                    <a:moveTo>
                      <a:pt x="0" y="19"/>
                    </a:moveTo>
                    <a:lnTo>
                      <a:pt x="7" y="6"/>
                    </a:lnTo>
                    <a:lnTo>
                      <a:pt x="7" y="6"/>
                    </a:lnTo>
                    <a:lnTo>
                      <a:pt x="7" y="0"/>
                    </a:lnTo>
                    <a:lnTo>
                      <a:pt x="7" y="0"/>
                    </a:lnTo>
                    <a:lnTo>
                      <a:pt x="13" y="0"/>
                    </a:lnTo>
                    <a:lnTo>
                      <a:pt x="13" y="13"/>
                    </a:lnTo>
                    <a:lnTo>
                      <a:pt x="0" y="19"/>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25" name="Freeform 97"/>
              <p:cNvSpPr>
                <a:spLocks/>
              </p:cNvSpPr>
              <p:nvPr/>
            </p:nvSpPr>
            <p:spPr bwMode="auto">
              <a:xfrm>
                <a:off x="4900" y="1926"/>
                <a:ext cx="13" cy="19"/>
              </a:xfrm>
              <a:custGeom>
                <a:avLst/>
                <a:gdLst>
                  <a:gd name="T0" fmla="*/ 0 w 13"/>
                  <a:gd name="T1" fmla="*/ 13 h 19"/>
                  <a:gd name="T2" fmla="*/ 7 w 13"/>
                  <a:gd name="T3" fmla="*/ 6 h 19"/>
                  <a:gd name="T4" fmla="*/ 7 w 13"/>
                  <a:gd name="T5" fmla="*/ 6 h 19"/>
                  <a:gd name="T6" fmla="*/ 7 w 13"/>
                  <a:gd name="T7" fmla="*/ 0 h 19"/>
                  <a:gd name="T8" fmla="*/ 7 w 13"/>
                  <a:gd name="T9" fmla="*/ 0 h 19"/>
                  <a:gd name="T10" fmla="*/ 13 w 13"/>
                  <a:gd name="T11" fmla="*/ 0 h 19"/>
                  <a:gd name="T12" fmla="*/ 13 w 13"/>
                  <a:gd name="T13" fmla="*/ 13 h 19"/>
                  <a:gd name="T14" fmla="*/ 0 w 13"/>
                  <a:gd name="T15" fmla="*/ 19 h 19"/>
                  <a:gd name="T16" fmla="*/ 0 w 13"/>
                  <a:gd name="T17" fmla="*/ 1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9">
                    <a:moveTo>
                      <a:pt x="0" y="13"/>
                    </a:moveTo>
                    <a:lnTo>
                      <a:pt x="7" y="6"/>
                    </a:lnTo>
                    <a:lnTo>
                      <a:pt x="7" y="6"/>
                    </a:lnTo>
                    <a:lnTo>
                      <a:pt x="7" y="0"/>
                    </a:lnTo>
                    <a:lnTo>
                      <a:pt x="7" y="0"/>
                    </a:lnTo>
                    <a:lnTo>
                      <a:pt x="13" y="0"/>
                    </a:lnTo>
                    <a:lnTo>
                      <a:pt x="13" y="13"/>
                    </a:lnTo>
                    <a:lnTo>
                      <a:pt x="0" y="19"/>
                    </a:lnTo>
                    <a:lnTo>
                      <a:pt x="0" y="13"/>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26" name="Freeform 98"/>
              <p:cNvSpPr>
                <a:spLocks/>
              </p:cNvSpPr>
              <p:nvPr/>
            </p:nvSpPr>
            <p:spPr bwMode="auto">
              <a:xfrm>
                <a:off x="3803" y="1958"/>
                <a:ext cx="273" cy="453"/>
              </a:xfrm>
              <a:custGeom>
                <a:avLst/>
                <a:gdLst>
                  <a:gd name="T0" fmla="*/ 116 w 273"/>
                  <a:gd name="T1" fmla="*/ 13 h 453"/>
                  <a:gd name="T2" fmla="*/ 164 w 273"/>
                  <a:gd name="T3" fmla="*/ 6 h 453"/>
                  <a:gd name="T4" fmla="*/ 232 w 273"/>
                  <a:gd name="T5" fmla="*/ 0 h 453"/>
                  <a:gd name="T6" fmla="*/ 239 w 273"/>
                  <a:gd name="T7" fmla="*/ 19 h 453"/>
                  <a:gd name="T8" fmla="*/ 239 w 273"/>
                  <a:gd name="T9" fmla="*/ 51 h 453"/>
                  <a:gd name="T10" fmla="*/ 246 w 273"/>
                  <a:gd name="T11" fmla="*/ 108 h 453"/>
                  <a:gd name="T12" fmla="*/ 252 w 273"/>
                  <a:gd name="T13" fmla="*/ 153 h 453"/>
                  <a:gd name="T14" fmla="*/ 259 w 273"/>
                  <a:gd name="T15" fmla="*/ 217 h 453"/>
                  <a:gd name="T16" fmla="*/ 266 w 273"/>
                  <a:gd name="T17" fmla="*/ 262 h 453"/>
                  <a:gd name="T18" fmla="*/ 259 w 273"/>
                  <a:gd name="T19" fmla="*/ 294 h 453"/>
                  <a:gd name="T20" fmla="*/ 266 w 273"/>
                  <a:gd name="T21" fmla="*/ 300 h 453"/>
                  <a:gd name="T22" fmla="*/ 273 w 273"/>
                  <a:gd name="T23" fmla="*/ 319 h 453"/>
                  <a:gd name="T24" fmla="*/ 225 w 273"/>
                  <a:gd name="T25" fmla="*/ 332 h 453"/>
                  <a:gd name="T26" fmla="*/ 218 w 273"/>
                  <a:gd name="T27" fmla="*/ 338 h 453"/>
                  <a:gd name="T28" fmla="*/ 205 w 273"/>
                  <a:gd name="T29" fmla="*/ 370 h 453"/>
                  <a:gd name="T30" fmla="*/ 198 w 273"/>
                  <a:gd name="T31" fmla="*/ 383 h 453"/>
                  <a:gd name="T32" fmla="*/ 184 w 273"/>
                  <a:gd name="T33" fmla="*/ 415 h 453"/>
                  <a:gd name="T34" fmla="*/ 177 w 273"/>
                  <a:gd name="T35" fmla="*/ 421 h 453"/>
                  <a:gd name="T36" fmla="*/ 157 w 273"/>
                  <a:gd name="T37" fmla="*/ 415 h 453"/>
                  <a:gd name="T38" fmla="*/ 143 w 273"/>
                  <a:gd name="T39" fmla="*/ 402 h 453"/>
                  <a:gd name="T40" fmla="*/ 150 w 273"/>
                  <a:gd name="T41" fmla="*/ 408 h 453"/>
                  <a:gd name="T42" fmla="*/ 143 w 273"/>
                  <a:gd name="T43" fmla="*/ 415 h 453"/>
                  <a:gd name="T44" fmla="*/ 137 w 273"/>
                  <a:gd name="T45" fmla="*/ 421 h 453"/>
                  <a:gd name="T46" fmla="*/ 123 w 273"/>
                  <a:gd name="T47" fmla="*/ 440 h 453"/>
                  <a:gd name="T48" fmla="*/ 123 w 273"/>
                  <a:gd name="T49" fmla="*/ 434 h 453"/>
                  <a:gd name="T50" fmla="*/ 116 w 273"/>
                  <a:gd name="T51" fmla="*/ 434 h 453"/>
                  <a:gd name="T52" fmla="*/ 89 w 273"/>
                  <a:gd name="T53" fmla="*/ 447 h 453"/>
                  <a:gd name="T54" fmla="*/ 89 w 273"/>
                  <a:gd name="T55" fmla="*/ 447 h 453"/>
                  <a:gd name="T56" fmla="*/ 68 w 273"/>
                  <a:gd name="T57" fmla="*/ 440 h 453"/>
                  <a:gd name="T58" fmla="*/ 48 w 273"/>
                  <a:gd name="T59" fmla="*/ 434 h 453"/>
                  <a:gd name="T60" fmla="*/ 41 w 273"/>
                  <a:gd name="T61" fmla="*/ 447 h 453"/>
                  <a:gd name="T62" fmla="*/ 21 w 273"/>
                  <a:gd name="T63" fmla="*/ 440 h 453"/>
                  <a:gd name="T64" fmla="*/ 21 w 273"/>
                  <a:gd name="T65" fmla="*/ 453 h 453"/>
                  <a:gd name="T66" fmla="*/ 14 w 273"/>
                  <a:gd name="T67" fmla="*/ 453 h 453"/>
                  <a:gd name="T68" fmla="*/ 7 w 273"/>
                  <a:gd name="T69" fmla="*/ 440 h 453"/>
                  <a:gd name="T70" fmla="*/ 7 w 273"/>
                  <a:gd name="T71" fmla="*/ 428 h 453"/>
                  <a:gd name="T72" fmla="*/ 14 w 273"/>
                  <a:gd name="T73" fmla="*/ 415 h 453"/>
                  <a:gd name="T74" fmla="*/ 14 w 273"/>
                  <a:gd name="T75" fmla="*/ 408 h 453"/>
                  <a:gd name="T76" fmla="*/ 14 w 273"/>
                  <a:gd name="T77" fmla="*/ 402 h 453"/>
                  <a:gd name="T78" fmla="*/ 21 w 273"/>
                  <a:gd name="T79" fmla="*/ 402 h 453"/>
                  <a:gd name="T80" fmla="*/ 28 w 273"/>
                  <a:gd name="T81" fmla="*/ 383 h 453"/>
                  <a:gd name="T82" fmla="*/ 34 w 273"/>
                  <a:gd name="T83" fmla="*/ 376 h 453"/>
                  <a:gd name="T84" fmla="*/ 41 w 273"/>
                  <a:gd name="T85" fmla="*/ 357 h 453"/>
                  <a:gd name="T86" fmla="*/ 41 w 273"/>
                  <a:gd name="T87" fmla="*/ 338 h 453"/>
                  <a:gd name="T88" fmla="*/ 34 w 273"/>
                  <a:gd name="T89" fmla="*/ 294 h 453"/>
                  <a:gd name="T90" fmla="*/ 34 w 273"/>
                  <a:gd name="T91" fmla="*/ 287 h 453"/>
                  <a:gd name="T92" fmla="*/ 34 w 273"/>
                  <a:gd name="T93" fmla="*/ 255 h 453"/>
                  <a:gd name="T94" fmla="*/ 28 w 273"/>
                  <a:gd name="T95" fmla="*/ 159 h 453"/>
                  <a:gd name="T96" fmla="*/ 21 w 273"/>
                  <a:gd name="T97" fmla="*/ 102 h 453"/>
                  <a:gd name="T98" fmla="*/ 21 w 273"/>
                  <a:gd name="T99" fmla="*/ 51 h 453"/>
                  <a:gd name="T100" fmla="*/ 28 w 273"/>
                  <a:gd name="T101" fmla="*/ 32 h 453"/>
                  <a:gd name="T102" fmla="*/ 62 w 273"/>
                  <a:gd name="T103" fmla="*/ 19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3" h="453">
                    <a:moveTo>
                      <a:pt x="68" y="13"/>
                    </a:moveTo>
                    <a:lnTo>
                      <a:pt x="96" y="13"/>
                    </a:lnTo>
                    <a:lnTo>
                      <a:pt x="116" y="13"/>
                    </a:lnTo>
                    <a:lnTo>
                      <a:pt x="130" y="6"/>
                    </a:lnTo>
                    <a:lnTo>
                      <a:pt x="150" y="6"/>
                    </a:lnTo>
                    <a:lnTo>
                      <a:pt x="164" y="6"/>
                    </a:lnTo>
                    <a:lnTo>
                      <a:pt x="191" y="0"/>
                    </a:lnTo>
                    <a:lnTo>
                      <a:pt x="205" y="0"/>
                    </a:lnTo>
                    <a:lnTo>
                      <a:pt x="232" y="0"/>
                    </a:lnTo>
                    <a:lnTo>
                      <a:pt x="232" y="0"/>
                    </a:lnTo>
                    <a:lnTo>
                      <a:pt x="232" y="6"/>
                    </a:lnTo>
                    <a:lnTo>
                      <a:pt x="239" y="19"/>
                    </a:lnTo>
                    <a:lnTo>
                      <a:pt x="239" y="32"/>
                    </a:lnTo>
                    <a:lnTo>
                      <a:pt x="239" y="51"/>
                    </a:lnTo>
                    <a:lnTo>
                      <a:pt x="239" y="51"/>
                    </a:lnTo>
                    <a:lnTo>
                      <a:pt x="246" y="83"/>
                    </a:lnTo>
                    <a:lnTo>
                      <a:pt x="246" y="89"/>
                    </a:lnTo>
                    <a:lnTo>
                      <a:pt x="246" y="108"/>
                    </a:lnTo>
                    <a:lnTo>
                      <a:pt x="246" y="121"/>
                    </a:lnTo>
                    <a:lnTo>
                      <a:pt x="252" y="153"/>
                    </a:lnTo>
                    <a:lnTo>
                      <a:pt x="252" y="153"/>
                    </a:lnTo>
                    <a:lnTo>
                      <a:pt x="252" y="185"/>
                    </a:lnTo>
                    <a:lnTo>
                      <a:pt x="252" y="198"/>
                    </a:lnTo>
                    <a:lnTo>
                      <a:pt x="259" y="217"/>
                    </a:lnTo>
                    <a:lnTo>
                      <a:pt x="259" y="236"/>
                    </a:lnTo>
                    <a:lnTo>
                      <a:pt x="259" y="242"/>
                    </a:lnTo>
                    <a:lnTo>
                      <a:pt x="266" y="262"/>
                    </a:lnTo>
                    <a:lnTo>
                      <a:pt x="266" y="262"/>
                    </a:lnTo>
                    <a:lnTo>
                      <a:pt x="266" y="281"/>
                    </a:lnTo>
                    <a:lnTo>
                      <a:pt x="259" y="294"/>
                    </a:lnTo>
                    <a:lnTo>
                      <a:pt x="266" y="300"/>
                    </a:lnTo>
                    <a:lnTo>
                      <a:pt x="266" y="300"/>
                    </a:lnTo>
                    <a:lnTo>
                      <a:pt x="266" y="300"/>
                    </a:lnTo>
                    <a:lnTo>
                      <a:pt x="266" y="306"/>
                    </a:lnTo>
                    <a:lnTo>
                      <a:pt x="273" y="313"/>
                    </a:lnTo>
                    <a:lnTo>
                      <a:pt x="273" y="319"/>
                    </a:lnTo>
                    <a:lnTo>
                      <a:pt x="252" y="325"/>
                    </a:lnTo>
                    <a:lnTo>
                      <a:pt x="239" y="332"/>
                    </a:lnTo>
                    <a:lnTo>
                      <a:pt x="225" y="332"/>
                    </a:lnTo>
                    <a:lnTo>
                      <a:pt x="218" y="332"/>
                    </a:lnTo>
                    <a:lnTo>
                      <a:pt x="218" y="332"/>
                    </a:lnTo>
                    <a:lnTo>
                      <a:pt x="218" y="338"/>
                    </a:lnTo>
                    <a:lnTo>
                      <a:pt x="218" y="351"/>
                    </a:lnTo>
                    <a:lnTo>
                      <a:pt x="218" y="351"/>
                    </a:lnTo>
                    <a:lnTo>
                      <a:pt x="205" y="370"/>
                    </a:lnTo>
                    <a:lnTo>
                      <a:pt x="205" y="376"/>
                    </a:lnTo>
                    <a:lnTo>
                      <a:pt x="205" y="383"/>
                    </a:lnTo>
                    <a:lnTo>
                      <a:pt x="198" y="383"/>
                    </a:lnTo>
                    <a:lnTo>
                      <a:pt x="198" y="383"/>
                    </a:lnTo>
                    <a:lnTo>
                      <a:pt x="184" y="396"/>
                    </a:lnTo>
                    <a:lnTo>
                      <a:pt x="184" y="415"/>
                    </a:lnTo>
                    <a:lnTo>
                      <a:pt x="177" y="415"/>
                    </a:lnTo>
                    <a:lnTo>
                      <a:pt x="177" y="421"/>
                    </a:lnTo>
                    <a:lnTo>
                      <a:pt x="177" y="421"/>
                    </a:lnTo>
                    <a:lnTo>
                      <a:pt x="171" y="421"/>
                    </a:lnTo>
                    <a:lnTo>
                      <a:pt x="164" y="415"/>
                    </a:lnTo>
                    <a:lnTo>
                      <a:pt x="157" y="415"/>
                    </a:lnTo>
                    <a:lnTo>
                      <a:pt x="157" y="415"/>
                    </a:lnTo>
                    <a:lnTo>
                      <a:pt x="150" y="402"/>
                    </a:lnTo>
                    <a:lnTo>
                      <a:pt x="143" y="402"/>
                    </a:lnTo>
                    <a:lnTo>
                      <a:pt x="150" y="402"/>
                    </a:lnTo>
                    <a:lnTo>
                      <a:pt x="150" y="402"/>
                    </a:lnTo>
                    <a:lnTo>
                      <a:pt x="150" y="408"/>
                    </a:lnTo>
                    <a:lnTo>
                      <a:pt x="137" y="408"/>
                    </a:lnTo>
                    <a:lnTo>
                      <a:pt x="143" y="408"/>
                    </a:lnTo>
                    <a:lnTo>
                      <a:pt x="143" y="415"/>
                    </a:lnTo>
                    <a:lnTo>
                      <a:pt x="143" y="415"/>
                    </a:lnTo>
                    <a:lnTo>
                      <a:pt x="137" y="415"/>
                    </a:lnTo>
                    <a:lnTo>
                      <a:pt x="137" y="421"/>
                    </a:lnTo>
                    <a:lnTo>
                      <a:pt x="137" y="428"/>
                    </a:lnTo>
                    <a:lnTo>
                      <a:pt x="137" y="434"/>
                    </a:lnTo>
                    <a:lnTo>
                      <a:pt x="123" y="440"/>
                    </a:lnTo>
                    <a:lnTo>
                      <a:pt x="123" y="434"/>
                    </a:lnTo>
                    <a:lnTo>
                      <a:pt x="123" y="434"/>
                    </a:lnTo>
                    <a:lnTo>
                      <a:pt x="123" y="434"/>
                    </a:lnTo>
                    <a:lnTo>
                      <a:pt x="116" y="434"/>
                    </a:lnTo>
                    <a:lnTo>
                      <a:pt x="116" y="434"/>
                    </a:lnTo>
                    <a:lnTo>
                      <a:pt x="116" y="434"/>
                    </a:lnTo>
                    <a:lnTo>
                      <a:pt x="109" y="421"/>
                    </a:lnTo>
                    <a:lnTo>
                      <a:pt x="96" y="434"/>
                    </a:lnTo>
                    <a:lnTo>
                      <a:pt x="89" y="447"/>
                    </a:lnTo>
                    <a:lnTo>
                      <a:pt x="89" y="447"/>
                    </a:lnTo>
                    <a:lnTo>
                      <a:pt x="89" y="447"/>
                    </a:lnTo>
                    <a:lnTo>
                      <a:pt x="89" y="447"/>
                    </a:lnTo>
                    <a:lnTo>
                      <a:pt x="82" y="447"/>
                    </a:lnTo>
                    <a:lnTo>
                      <a:pt x="75" y="440"/>
                    </a:lnTo>
                    <a:lnTo>
                      <a:pt x="68" y="440"/>
                    </a:lnTo>
                    <a:lnTo>
                      <a:pt x="62" y="434"/>
                    </a:lnTo>
                    <a:lnTo>
                      <a:pt x="55" y="440"/>
                    </a:lnTo>
                    <a:lnTo>
                      <a:pt x="48" y="434"/>
                    </a:lnTo>
                    <a:lnTo>
                      <a:pt x="48" y="447"/>
                    </a:lnTo>
                    <a:lnTo>
                      <a:pt x="41" y="447"/>
                    </a:lnTo>
                    <a:lnTo>
                      <a:pt x="41" y="447"/>
                    </a:lnTo>
                    <a:lnTo>
                      <a:pt x="41" y="447"/>
                    </a:lnTo>
                    <a:lnTo>
                      <a:pt x="34" y="440"/>
                    </a:lnTo>
                    <a:lnTo>
                      <a:pt x="21" y="440"/>
                    </a:lnTo>
                    <a:lnTo>
                      <a:pt x="21" y="453"/>
                    </a:lnTo>
                    <a:lnTo>
                      <a:pt x="21" y="453"/>
                    </a:lnTo>
                    <a:lnTo>
                      <a:pt x="21" y="453"/>
                    </a:lnTo>
                    <a:lnTo>
                      <a:pt x="21" y="453"/>
                    </a:lnTo>
                    <a:lnTo>
                      <a:pt x="14" y="453"/>
                    </a:lnTo>
                    <a:lnTo>
                      <a:pt x="14" y="453"/>
                    </a:lnTo>
                    <a:lnTo>
                      <a:pt x="0" y="447"/>
                    </a:lnTo>
                    <a:lnTo>
                      <a:pt x="14" y="447"/>
                    </a:lnTo>
                    <a:lnTo>
                      <a:pt x="7" y="440"/>
                    </a:lnTo>
                    <a:lnTo>
                      <a:pt x="7" y="434"/>
                    </a:lnTo>
                    <a:lnTo>
                      <a:pt x="7" y="434"/>
                    </a:lnTo>
                    <a:lnTo>
                      <a:pt x="7" y="428"/>
                    </a:lnTo>
                    <a:lnTo>
                      <a:pt x="7" y="428"/>
                    </a:lnTo>
                    <a:lnTo>
                      <a:pt x="7" y="421"/>
                    </a:lnTo>
                    <a:lnTo>
                      <a:pt x="14" y="415"/>
                    </a:lnTo>
                    <a:lnTo>
                      <a:pt x="14" y="415"/>
                    </a:lnTo>
                    <a:lnTo>
                      <a:pt x="14" y="415"/>
                    </a:lnTo>
                    <a:lnTo>
                      <a:pt x="14" y="408"/>
                    </a:lnTo>
                    <a:lnTo>
                      <a:pt x="14" y="408"/>
                    </a:lnTo>
                    <a:lnTo>
                      <a:pt x="14" y="402"/>
                    </a:lnTo>
                    <a:lnTo>
                      <a:pt x="14" y="402"/>
                    </a:lnTo>
                    <a:lnTo>
                      <a:pt x="14" y="402"/>
                    </a:lnTo>
                    <a:lnTo>
                      <a:pt x="21" y="402"/>
                    </a:lnTo>
                    <a:lnTo>
                      <a:pt x="21" y="402"/>
                    </a:lnTo>
                    <a:lnTo>
                      <a:pt x="28" y="396"/>
                    </a:lnTo>
                    <a:lnTo>
                      <a:pt x="28" y="383"/>
                    </a:lnTo>
                    <a:lnTo>
                      <a:pt x="28" y="383"/>
                    </a:lnTo>
                    <a:lnTo>
                      <a:pt x="28" y="383"/>
                    </a:lnTo>
                    <a:lnTo>
                      <a:pt x="34" y="376"/>
                    </a:lnTo>
                    <a:lnTo>
                      <a:pt x="34" y="376"/>
                    </a:lnTo>
                    <a:lnTo>
                      <a:pt x="34" y="370"/>
                    </a:lnTo>
                    <a:lnTo>
                      <a:pt x="34" y="370"/>
                    </a:lnTo>
                    <a:lnTo>
                      <a:pt x="41" y="357"/>
                    </a:lnTo>
                    <a:lnTo>
                      <a:pt x="48" y="351"/>
                    </a:lnTo>
                    <a:lnTo>
                      <a:pt x="48" y="345"/>
                    </a:lnTo>
                    <a:lnTo>
                      <a:pt x="41" y="338"/>
                    </a:lnTo>
                    <a:lnTo>
                      <a:pt x="41" y="332"/>
                    </a:lnTo>
                    <a:lnTo>
                      <a:pt x="28" y="300"/>
                    </a:lnTo>
                    <a:lnTo>
                      <a:pt x="34" y="294"/>
                    </a:lnTo>
                    <a:lnTo>
                      <a:pt x="34" y="287"/>
                    </a:lnTo>
                    <a:lnTo>
                      <a:pt x="34" y="287"/>
                    </a:lnTo>
                    <a:lnTo>
                      <a:pt x="34" y="287"/>
                    </a:lnTo>
                    <a:lnTo>
                      <a:pt x="34" y="281"/>
                    </a:lnTo>
                    <a:lnTo>
                      <a:pt x="34" y="268"/>
                    </a:lnTo>
                    <a:lnTo>
                      <a:pt x="34" y="255"/>
                    </a:lnTo>
                    <a:lnTo>
                      <a:pt x="34" y="223"/>
                    </a:lnTo>
                    <a:lnTo>
                      <a:pt x="28" y="191"/>
                    </a:lnTo>
                    <a:lnTo>
                      <a:pt x="28" y="159"/>
                    </a:lnTo>
                    <a:lnTo>
                      <a:pt x="28" y="159"/>
                    </a:lnTo>
                    <a:lnTo>
                      <a:pt x="28" y="134"/>
                    </a:lnTo>
                    <a:lnTo>
                      <a:pt x="21" y="102"/>
                    </a:lnTo>
                    <a:lnTo>
                      <a:pt x="21" y="83"/>
                    </a:lnTo>
                    <a:lnTo>
                      <a:pt x="21" y="70"/>
                    </a:lnTo>
                    <a:lnTo>
                      <a:pt x="21" y="51"/>
                    </a:lnTo>
                    <a:lnTo>
                      <a:pt x="14" y="25"/>
                    </a:lnTo>
                    <a:lnTo>
                      <a:pt x="14" y="25"/>
                    </a:lnTo>
                    <a:lnTo>
                      <a:pt x="28" y="32"/>
                    </a:lnTo>
                    <a:lnTo>
                      <a:pt x="34" y="32"/>
                    </a:lnTo>
                    <a:lnTo>
                      <a:pt x="41" y="32"/>
                    </a:lnTo>
                    <a:lnTo>
                      <a:pt x="62" y="19"/>
                    </a:lnTo>
                    <a:lnTo>
                      <a:pt x="62" y="19"/>
                    </a:lnTo>
                    <a:lnTo>
                      <a:pt x="68" y="13"/>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27" name="Freeform 99"/>
              <p:cNvSpPr>
                <a:spLocks/>
              </p:cNvSpPr>
              <p:nvPr/>
            </p:nvSpPr>
            <p:spPr bwMode="auto">
              <a:xfrm>
                <a:off x="3803" y="1958"/>
                <a:ext cx="273" cy="453"/>
              </a:xfrm>
              <a:custGeom>
                <a:avLst/>
                <a:gdLst>
                  <a:gd name="T0" fmla="*/ 116 w 273"/>
                  <a:gd name="T1" fmla="*/ 13 h 453"/>
                  <a:gd name="T2" fmla="*/ 164 w 273"/>
                  <a:gd name="T3" fmla="*/ 6 h 453"/>
                  <a:gd name="T4" fmla="*/ 232 w 273"/>
                  <a:gd name="T5" fmla="*/ 0 h 453"/>
                  <a:gd name="T6" fmla="*/ 239 w 273"/>
                  <a:gd name="T7" fmla="*/ 19 h 453"/>
                  <a:gd name="T8" fmla="*/ 239 w 273"/>
                  <a:gd name="T9" fmla="*/ 51 h 453"/>
                  <a:gd name="T10" fmla="*/ 246 w 273"/>
                  <a:gd name="T11" fmla="*/ 108 h 453"/>
                  <a:gd name="T12" fmla="*/ 252 w 273"/>
                  <a:gd name="T13" fmla="*/ 153 h 453"/>
                  <a:gd name="T14" fmla="*/ 259 w 273"/>
                  <a:gd name="T15" fmla="*/ 217 h 453"/>
                  <a:gd name="T16" fmla="*/ 266 w 273"/>
                  <a:gd name="T17" fmla="*/ 262 h 453"/>
                  <a:gd name="T18" fmla="*/ 259 w 273"/>
                  <a:gd name="T19" fmla="*/ 294 h 453"/>
                  <a:gd name="T20" fmla="*/ 266 w 273"/>
                  <a:gd name="T21" fmla="*/ 300 h 453"/>
                  <a:gd name="T22" fmla="*/ 273 w 273"/>
                  <a:gd name="T23" fmla="*/ 319 h 453"/>
                  <a:gd name="T24" fmla="*/ 225 w 273"/>
                  <a:gd name="T25" fmla="*/ 332 h 453"/>
                  <a:gd name="T26" fmla="*/ 218 w 273"/>
                  <a:gd name="T27" fmla="*/ 338 h 453"/>
                  <a:gd name="T28" fmla="*/ 205 w 273"/>
                  <a:gd name="T29" fmla="*/ 370 h 453"/>
                  <a:gd name="T30" fmla="*/ 198 w 273"/>
                  <a:gd name="T31" fmla="*/ 383 h 453"/>
                  <a:gd name="T32" fmla="*/ 184 w 273"/>
                  <a:gd name="T33" fmla="*/ 415 h 453"/>
                  <a:gd name="T34" fmla="*/ 177 w 273"/>
                  <a:gd name="T35" fmla="*/ 421 h 453"/>
                  <a:gd name="T36" fmla="*/ 157 w 273"/>
                  <a:gd name="T37" fmla="*/ 415 h 453"/>
                  <a:gd name="T38" fmla="*/ 143 w 273"/>
                  <a:gd name="T39" fmla="*/ 402 h 453"/>
                  <a:gd name="T40" fmla="*/ 150 w 273"/>
                  <a:gd name="T41" fmla="*/ 408 h 453"/>
                  <a:gd name="T42" fmla="*/ 143 w 273"/>
                  <a:gd name="T43" fmla="*/ 415 h 453"/>
                  <a:gd name="T44" fmla="*/ 137 w 273"/>
                  <a:gd name="T45" fmla="*/ 421 h 453"/>
                  <a:gd name="T46" fmla="*/ 123 w 273"/>
                  <a:gd name="T47" fmla="*/ 440 h 453"/>
                  <a:gd name="T48" fmla="*/ 123 w 273"/>
                  <a:gd name="T49" fmla="*/ 434 h 453"/>
                  <a:gd name="T50" fmla="*/ 116 w 273"/>
                  <a:gd name="T51" fmla="*/ 434 h 453"/>
                  <a:gd name="T52" fmla="*/ 89 w 273"/>
                  <a:gd name="T53" fmla="*/ 447 h 453"/>
                  <a:gd name="T54" fmla="*/ 89 w 273"/>
                  <a:gd name="T55" fmla="*/ 447 h 453"/>
                  <a:gd name="T56" fmla="*/ 68 w 273"/>
                  <a:gd name="T57" fmla="*/ 440 h 453"/>
                  <a:gd name="T58" fmla="*/ 48 w 273"/>
                  <a:gd name="T59" fmla="*/ 434 h 453"/>
                  <a:gd name="T60" fmla="*/ 41 w 273"/>
                  <a:gd name="T61" fmla="*/ 447 h 453"/>
                  <a:gd name="T62" fmla="*/ 21 w 273"/>
                  <a:gd name="T63" fmla="*/ 440 h 453"/>
                  <a:gd name="T64" fmla="*/ 21 w 273"/>
                  <a:gd name="T65" fmla="*/ 453 h 453"/>
                  <a:gd name="T66" fmla="*/ 14 w 273"/>
                  <a:gd name="T67" fmla="*/ 453 h 453"/>
                  <a:gd name="T68" fmla="*/ 7 w 273"/>
                  <a:gd name="T69" fmla="*/ 440 h 453"/>
                  <a:gd name="T70" fmla="*/ 7 w 273"/>
                  <a:gd name="T71" fmla="*/ 428 h 453"/>
                  <a:gd name="T72" fmla="*/ 14 w 273"/>
                  <a:gd name="T73" fmla="*/ 415 h 453"/>
                  <a:gd name="T74" fmla="*/ 14 w 273"/>
                  <a:gd name="T75" fmla="*/ 408 h 453"/>
                  <a:gd name="T76" fmla="*/ 14 w 273"/>
                  <a:gd name="T77" fmla="*/ 402 h 453"/>
                  <a:gd name="T78" fmla="*/ 21 w 273"/>
                  <a:gd name="T79" fmla="*/ 402 h 453"/>
                  <a:gd name="T80" fmla="*/ 28 w 273"/>
                  <a:gd name="T81" fmla="*/ 383 h 453"/>
                  <a:gd name="T82" fmla="*/ 34 w 273"/>
                  <a:gd name="T83" fmla="*/ 376 h 453"/>
                  <a:gd name="T84" fmla="*/ 41 w 273"/>
                  <a:gd name="T85" fmla="*/ 357 h 453"/>
                  <a:gd name="T86" fmla="*/ 41 w 273"/>
                  <a:gd name="T87" fmla="*/ 338 h 453"/>
                  <a:gd name="T88" fmla="*/ 34 w 273"/>
                  <a:gd name="T89" fmla="*/ 294 h 453"/>
                  <a:gd name="T90" fmla="*/ 34 w 273"/>
                  <a:gd name="T91" fmla="*/ 287 h 453"/>
                  <a:gd name="T92" fmla="*/ 34 w 273"/>
                  <a:gd name="T93" fmla="*/ 255 h 453"/>
                  <a:gd name="T94" fmla="*/ 28 w 273"/>
                  <a:gd name="T95" fmla="*/ 159 h 453"/>
                  <a:gd name="T96" fmla="*/ 21 w 273"/>
                  <a:gd name="T97" fmla="*/ 102 h 453"/>
                  <a:gd name="T98" fmla="*/ 21 w 273"/>
                  <a:gd name="T99" fmla="*/ 51 h 453"/>
                  <a:gd name="T100" fmla="*/ 28 w 273"/>
                  <a:gd name="T101" fmla="*/ 32 h 453"/>
                  <a:gd name="T102" fmla="*/ 62 w 273"/>
                  <a:gd name="T103" fmla="*/ 19 h 453"/>
                  <a:gd name="T104" fmla="*/ 82 w 273"/>
                  <a:gd name="T105" fmla="*/ 1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3" h="453">
                    <a:moveTo>
                      <a:pt x="82" y="13"/>
                    </a:moveTo>
                    <a:lnTo>
                      <a:pt x="96" y="13"/>
                    </a:lnTo>
                    <a:lnTo>
                      <a:pt x="116" y="13"/>
                    </a:lnTo>
                    <a:lnTo>
                      <a:pt x="130" y="6"/>
                    </a:lnTo>
                    <a:lnTo>
                      <a:pt x="150" y="6"/>
                    </a:lnTo>
                    <a:lnTo>
                      <a:pt x="164" y="6"/>
                    </a:lnTo>
                    <a:lnTo>
                      <a:pt x="191" y="0"/>
                    </a:lnTo>
                    <a:lnTo>
                      <a:pt x="205" y="0"/>
                    </a:lnTo>
                    <a:lnTo>
                      <a:pt x="232" y="0"/>
                    </a:lnTo>
                    <a:lnTo>
                      <a:pt x="232" y="0"/>
                    </a:lnTo>
                    <a:lnTo>
                      <a:pt x="232" y="6"/>
                    </a:lnTo>
                    <a:lnTo>
                      <a:pt x="239" y="19"/>
                    </a:lnTo>
                    <a:lnTo>
                      <a:pt x="239" y="32"/>
                    </a:lnTo>
                    <a:lnTo>
                      <a:pt x="239" y="51"/>
                    </a:lnTo>
                    <a:lnTo>
                      <a:pt x="239" y="51"/>
                    </a:lnTo>
                    <a:lnTo>
                      <a:pt x="246" y="83"/>
                    </a:lnTo>
                    <a:lnTo>
                      <a:pt x="246" y="89"/>
                    </a:lnTo>
                    <a:lnTo>
                      <a:pt x="246" y="108"/>
                    </a:lnTo>
                    <a:lnTo>
                      <a:pt x="246" y="121"/>
                    </a:lnTo>
                    <a:lnTo>
                      <a:pt x="252" y="153"/>
                    </a:lnTo>
                    <a:lnTo>
                      <a:pt x="252" y="153"/>
                    </a:lnTo>
                    <a:lnTo>
                      <a:pt x="252" y="185"/>
                    </a:lnTo>
                    <a:lnTo>
                      <a:pt x="252" y="198"/>
                    </a:lnTo>
                    <a:lnTo>
                      <a:pt x="259" y="217"/>
                    </a:lnTo>
                    <a:lnTo>
                      <a:pt x="259" y="236"/>
                    </a:lnTo>
                    <a:lnTo>
                      <a:pt x="259" y="242"/>
                    </a:lnTo>
                    <a:lnTo>
                      <a:pt x="266" y="262"/>
                    </a:lnTo>
                    <a:lnTo>
                      <a:pt x="266" y="262"/>
                    </a:lnTo>
                    <a:lnTo>
                      <a:pt x="266" y="281"/>
                    </a:lnTo>
                    <a:lnTo>
                      <a:pt x="259" y="294"/>
                    </a:lnTo>
                    <a:lnTo>
                      <a:pt x="266" y="300"/>
                    </a:lnTo>
                    <a:lnTo>
                      <a:pt x="266" y="300"/>
                    </a:lnTo>
                    <a:lnTo>
                      <a:pt x="266" y="300"/>
                    </a:lnTo>
                    <a:lnTo>
                      <a:pt x="266" y="306"/>
                    </a:lnTo>
                    <a:lnTo>
                      <a:pt x="273" y="313"/>
                    </a:lnTo>
                    <a:lnTo>
                      <a:pt x="273" y="319"/>
                    </a:lnTo>
                    <a:lnTo>
                      <a:pt x="252" y="325"/>
                    </a:lnTo>
                    <a:lnTo>
                      <a:pt x="239" y="332"/>
                    </a:lnTo>
                    <a:lnTo>
                      <a:pt x="225" y="332"/>
                    </a:lnTo>
                    <a:lnTo>
                      <a:pt x="218" y="332"/>
                    </a:lnTo>
                    <a:lnTo>
                      <a:pt x="218" y="332"/>
                    </a:lnTo>
                    <a:lnTo>
                      <a:pt x="218" y="338"/>
                    </a:lnTo>
                    <a:lnTo>
                      <a:pt x="218" y="351"/>
                    </a:lnTo>
                    <a:lnTo>
                      <a:pt x="218" y="351"/>
                    </a:lnTo>
                    <a:lnTo>
                      <a:pt x="205" y="370"/>
                    </a:lnTo>
                    <a:lnTo>
                      <a:pt x="205" y="376"/>
                    </a:lnTo>
                    <a:lnTo>
                      <a:pt x="205" y="383"/>
                    </a:lnTo>
                    <a:lnTo>
                      <a:pt x="198" y="383"/>
                    </a:lnTo>
                    <a:lnTo>
                      <a:pt x="198" y="383"/>
                    </a:lnTo>
                    <a:lnTo>
                      <a:pt x="184" y="396"/>
                    </a:lnTo>
                    <a:lnTo>
                      <a:pt x="184" y="415"/>
                    </a:lnTo>
                    <a:lnTo>
                      <a:pt x="177" y="415"/>
                    </a:lnTo>
                    <a:lnTo>
                      <a:pt x="177" y="421"/>
                    </a:lnTo>
                    <a:lnTo>
                      <a:pt x="177" y="421"/>
                    </a:lnTo>
                    <a:lnTo>
                      <a:pt x="171" y="421"/>
                    </a:lnTo>
                    <a:lnTo>
                      <a:pt x="164" y="415"/>
                    </a:lnTo>
                    <a:lnTo>
                      <a:pt x="157" y="415"/>
                    </a:lnTo>
                    <a:lnTo>
                      <a:pt x="157" y="415"/>
                    </a:lnTo>
                    <a:lnTo>
                      <a:pt x="150" y="402"/>
                    </a:lnTo>
                    <a:lnTo>
                      <a:pt x="143" y="402"/>
                    </a:lnTo>
                    <a:lnTo>
                      <a:pt x="150" y="402"/>
                    </a:lnTo>
                    <a:lnTo>
                      <a:pt x="150" y="402"/>
                    </a:lnTo>
                    <a:lnTo>
                      <a:pt x="150" y="408"/>
                    </a:lnTo>
                    <a:lnTo>
                      <a:pt x="137" y="408"/>
                    </a:lnTo>
                    <a:lnTo>
                      <a:pt x="143" y="408"/>
                    </a:lnTo>
                    <a:lnTo>
                      <a:pt x="143" y="415"/>
                    </a:lnTo>
                    <a:lnTo>
                      <a:pt x="143" y="415"/>
                    </a:lnTo>
                    <a:lnTo>
                      <a:pt x="137" y="415"/>
                    </a:lnTo>
                    <a:lnTo>
                      <a:pt x="137" y="421"/>
                    </a:lnTo>
                    <a:lnTo>
                      <a:pt x="137" y="428"/>
                    </a:lnTo>
                    <a:lnTo>
                      <a:pt x="137" y="434"/>
                    </a:lnTo>
                    <a:lnTo>
                      <a:pt x="123" y="440"/>
                    </a:lnTo>
                    <a:lnTo>
                      <a:pt x="123" y="434"/>
                    </a:lnTo>
                    <a:lnTo>
                      <a:pt x="123" y="434"/>
                    </a:lnTo>
                    <a:lnTo>
                      <a:pt x="123" y="434"/>
                    </a:lnTo>
                    <a:lnTo>
                      <a:pt x="116" y="434"/>
                    </a:lnTo>
                    <a:lnTo>
                      <a:pt x="116" y="434"/>
                    </a:lnTo>
                    <a:lnTo>
                      <a:pt x="116" y="434"/>
                    </a:lnTo>
                    <a:lnTo>
                      <a:pt x="109" y="421"/>
                    </a:lnTo>
                    <a:lnTo>
                      <a:pt x="96" y="434"/>
                    </a:lnTo>
                    <a:lnTo>
                      <a:pt x="89" y="447"/>
                    </a:lnTo>
                    <a:lnTo>
                      <a:pt x="89" y="447"/>
                    </a:lnTo>
                    <a:lnTo>
                      <a:pt x="89" y="447"/>
                    </a:lnTo>
                    <a:lnTo>
                      <a:pt x="89" y="447"/>
                    </a:lnTo>
                    <a:lnTo>
                      <a:pt x="82" y="447"/>
                    </a:lnTo>
                    <a:lnTo>
                      <a:pt x="75" y="440"/>
                    </a:lnTo>
                    <a:lnTo>
                      <a:pt x="68" y="440"/>
                    </a:lnTo>
                    <a:lnTo>
                      <a:pt x="62" y="434"/>
                    </a:lnTo>
                    <a:lnTo>
                      <a:pt x="55" y="440"/>
                    </a:lnTo>
                    <a:lnTo>
                      <a:pt x="48" y="434"/>
                    </a:lnTo>
                    <a:lnTo>
                      <a:pt x="48" y="447"/>
                    </a:lnTo>
                    <a:lnTo>
                      <a:pt x="41" y="447"/>
                    </a:lnTo>
                    <a:lnTo>
                      <a:pt x="41" y="447"/>
                    </a:lnTo>
                    <a:lnTo>
                      <a:pt x="41" y="447"/>
                    </a:lnTo>
                    <a:lnTo>
                      <a:pt x="34" y="440"/>
                    </a:lnTo>
                    <a:lnTo>
                      <a:pt x="21" y="440"/>
                    </a:lnTo>
                    <a:lnTo>
                      <a:pt x="21" y="453"/>
                    </a:lnTo>
                    <a:lnTo>
                      <a:pt x="21" y="453"/>
                    </a:lnTo>
                    <a:lnTo>
                      <a:pt x="21" y="453"/>
                    </a:lnTo>
                    <a:lnTo>
                      <a:pt x="21" y="453"/>
                    </a:lnTo>
                    <a:lnTo>
                      <a:pt x="14" y="453"/>
                    </a:lnTo>
                    <a:lnTo>
                      <a:pt x="14" y="453"/>
                    </a:lnTo>
                    <a:lnTo>
                      <a:pt x="0" y="447"/>
                    </a:lnTo>
                    <a:lnTo>
                      <a:pt x="14" y="447"/>
                    </a:lnTo>
                    <a:lnTo>
                      <a:pt x="7" y="440"/>
                    </a:lnTo>
                    <a:lnTo>
                      <a:pt x="7" y="434"/>
                    </a:lnTo>
                    <a:lnTo>
                      <a:pt x="7" y="434"/>
                    </a:lnTo>
                    <a:lnTo>
                      <a:pt x="7" y="428"/>
                    </a:lnTo>
                    <a:lnTo>
                      <a:pt x="7" y="428"/>
                    </a:lnTo>
                    <a:lnTo>
                      <a:pt x="7" y="421"/>
                    </a:lnTo>
                    <a:lnTo>
                      <a:pt x="14" y="415"/>
                    </a:lnTo>
                    <a:lnTo>
                      <a:pt x="14" y="415"/>
                    </a:lnTo>
                    <a:lnTo>
                      <a:pt x="14" y="415"/>
                    </a:lnTo>
                    <a:lnTo>
                      <a:pt x="14" y="408"/>
                    </a:lnTo>
                    <a:lnTo>
                      <a:pt x="14" y="408"/>
                    </a:lnTo>
                    <a:lnTo>
                      <a:pt x="14" y="402"/>
                    </a:lnTo>
                    <a:lnTo>
                      <a:pt x="14" y="402"/>
                    </a:lnTo>
                    <a:lnTo>
                      <a:pt x="14" y="402"/>
                    </a:lnTo>
                    <a:lnTo>
                      <a:pt x="21" y="402"/>
                    </a:lnTo>
                    <a:lnTo>
                      <a:pt x="21" y="402"/>
                    </a:lnTo>
                    <a:lnTo>
                      <a:pt x="28" y="396"/>
                    </a:lnTo>
                    <a:lnTo>
                      <a:pt x="28" y="383"/>
                    </a:lnTo>
                    <a:lnTo>
                      <a:pt x="28" y="383"/>
                    </a:lnTo>
                    <a:lnTo>
                      <a:pt x="28" y="383"/>
                    </a:lnTo>
                    <a:lnTo>
                      <a:pt x="34" y="376"/>
                    </a:lnTo>
                    <a:lnTo>
                      <a:pt x="34" y="376"/>
                    </a:lnTo>
                    <a:lnTo>
                      <a:pt x="34" y="370"/>
                    </a:lnTo>
                    <a:lnTo>
                      <a:pt x="34" y="370"/>
                    </a:lnTo>
                    <a:lnTo>
                      <a:pt x="41" y="357"/>
                    </a:lnTo>
                    <a:lnTo>
                      <a:pt x="48" y="351"/>
                    </a:lnTo>
                    <a:lnTo>
                      <a:pt x="48" y="345"/>
                    </a:lnTo>
                    <a:lnTo>
                      <a:pt x="41" y="338"/>
                    </a:lnTo>
                    <a:lnTo>
                      <a:pt x="41" y="332"/>
                    </a:lnTo>
                    <a:lnTo>
                      <a:pt x="28" y="300"/>
                    </a:lnTo>
                    <a:lnTo>
                      <a:pt x="34" y="294"/>
                    </a:lnTo>
                    <a:lnTo>
                      <a:pt x="34" y="287"/>
                    </a:lnTo>
                    <a:lnTo>
                      <a:pt x="34" y="287"/>
                    </a:lnTo>
                    <a:lnTo>
                      <a:pt x="34" y="287"/>
                    </a:lnTo>
                    <a:lnTo>
                      <a:pt x="34" y="281"/>
                    </a:lnTo>
                    <a:lnTo>
                      <a:pt x="34" y="268"/>
                    </a:lnTo>
                    <a:lnTo>
                      <a:pt x="34" y="255"/>
                    </a:lnTo>
                    <a:lnTo>
                      <a:pt x="34" y="223"/>
                    </a:lnTo>
                    <a:lnTo>
                      <a:pt x="28" y="191"/>
                    </a:lnTo>
                    <a:lnTo>
                      <a:pt x="28" y="159"/>
                    </a:lnTo>
                    <a:lnTo>
                      <a:pt x="28" y="159"/>
                    </a:lnTo>
                    <a:lnTo>
                      <a:pt x="28" y="134"/>
                    </a:lnTo>
                    <a:lnTo>
                      <a:pt x="21" y="102"/>
                    </a:lnTo>
                    <a:lnTo>
                      <a:pt x="21" y="83"/>
                    </a:lnTo>
                    <a:lnTo>
                      <a:pt x="21" y="70"/>
                    </a:lnTo>
                    <a:lnTo>
                      <a:pt x="21" y="51"/>
                    </a:lnTo>
                    <a:lnTo>
                      <a:pt x="14" y="25"/>
                    </a:lnTo>
                    <a:lnTo>
                      <a:pt x="14" y="25"/>
                    </a:lnTo>
                    <a:lnTo>
                      <a:pt x="28" y="32"/>
                    </a:lnTo>
                    <a:lnTo>
                      <a:pt x="34" y="32"/>
                    </a:lnTo>
                    <a:lnTo>
                      <a:pt x="41" y="32"/>
                    </a:lnTo>
                    <a:lnTo>
                      <a:pt x="62" y="19"/>
                    </a:lnTo>
                    <a:lnTo>
                      <a:pt x="62" y="19"/>
                    </a:lnTo>
                    <a:lnTo>
                      <a:pt x="68" y="13"/>
                    </a:lnTo>
                    <a:lnTo>
                      <a:pt x="82" y="13"/>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28" name="Freeform 100"/>
              <p:cNvSpPr>
                <a:spLocks/>
              </p:cNvSpPr>
              <p:nvPr/>
            </p:nvSpPr>
            <p:spPr bwMode="auto">
              <a:xfrm>
                <a:off x="2019" y="2022"/>
                <a:ext cx="627" cy="491"/>
              </a:xfrm>
              <a:custGeom>
                <a:avLst/>
                <a:gdLst>
                  <a:gd name="T0" fmla="*/ 61 w 627"/>
                  <a:gd name="T1" fmla="*/ 0 h 491"/>
                  <a:gd name="T2" fmla="*/ 150 w 627"/>
                  <a:gd name="T3" fmla="*/ 6 h 491"/>
                  <a:gd name="T4" fmla="*/ 204 w 627"/>
                  <a:gd name="T5" fmla="*/ 19 h 491"/>
                  <a:gd name="T6" fmla="*/ 238 w 627"/>
                  <a:gd name="T7" fmla="*/ 19 h 491"/>
                  <a:gd name="T8" fmla="*/ 279 w 627"/>
                  <a:gd name="T9" fmla="*/ 25 h 491"/>
                  <a:gd name="T10" fmla="*/ 293 w 627"/>
                  <a:gd name="T11" fmla="*/ 25 h 491"/>
                  <a:gd name="T12" fmla="*/ 368 w 627"/>
                  <a:gd name="T13" fmla="*/ 32 h 491"/>
                  <a:gd name="T14" fmla="*/ 395 w 627"/>
                  <a:gd name="T15" fmla="*/ 38 h 491"/>
                  <a:gd name="T16" fmla="*/ 463 w 627"/>
                  <a:gd name="T17" fmla="*/ 44 h 491"/>
                  <a:gd name="T18" fmla="*/ 504 w 627"/>
                  <a:gd name="T19" fmla="*/ 44 h 491"/>
                  <a:gd name="T20" fmla="*/ 518 w 627"/>
                  <a:gd name="T21" fmla="*/ 44 h 491"/>
                  <a:gd name="T22" fmla="*/ 579 w 627"/>
                  <a:gd name="T23" fmla="*/ 51 h 491"/>
                  <a:gd name="T24" fmla="*/ 579 w 627"/>
                  <a:gd name="T25" fmla="*/ 51 h 491"/>
                  <a:gd name="T26" fmla="*/ 627 w 627"/>
                  <a:gd name="T27" fmla="*/ 57 h 491"/>
                  <a:gd name="T28" fmla="*/ 627 w 627"/>
                  <a:gd name="T29" fmla="*/ 83 h 491"/>
                  <a:gd name="T30" fmla="*/ 627 w 627"/>
                  <a:gd name="T31" fmla="*/ 89 h 491"/>
                  <a:gd name="T32" fmla="*/ 627 w 627"/>
                  <a:gd name="T33" fmla="*/ 115 h 491"/>
                  <a:gd name="T34" fmla="*/ 627 w 627"/>
                  <a:gd name="T35" fmla="*/ 127 h 491"/>
                  <a:gd name="T36" fmla="*/ 620 w 627"/>
                  <a:gd name="T37" fmla="*/ 159 h 491"/>
                  <a:gd name="T38" fmla="*/ 620 w 627"/>
                  <a:gd name="T39" fmla="*/ 210 h 491"/>
                  <a:gd name="T40" fmla="*/ 620 w 627"/>
                  <a:gd name="T41" fmla="*/ 210 h 491"/>
                  <a:gd name="T42" fmla="*/ 613 w 627"/>
                  <a:gd name="T43" fmla="*/ 255 h 491"/>
                  <a:gd name="T44" fmla="*/ 613 w 627"/>
                  <a:gd name="T45" fmla="*/ 268 h 491"/>
                  <a:gd name="T46" fmla="*/ 613 w 627"/>
                  <a:gd name="T47" fmla="*/ 306 h 491"/>
                  <a:gd name="T48" fmla="*/ 613 w 627"/>
                  <a:gd name="T49" fmla="*/ 312 h 491"/>
                  <a:gd name="T50" fmla="*/ 606 w 627"/>
                  <a:gd name="T51" fmla="*/ 351 h 491"/>
                  <a:gd name="T52" fmla="*/ 606 w 627"/>
                  <a:gd name="T53" fmla="*/ 351 h 491"/>
                  <a:gd name="T54" fmla="*/ 606 w 627"/>
                  <a:gd name="T55" fmla="*/ 408 h 491"/>
                  <a:gd name="T56" fmla="*/ 606 w 627"/>
                  <a:gd name="T57" fmla="*/ 421 h 491"/>
                  <a:gd name="T58" fmla="*/ 606 w 627"/>
                  <a:gd name="T59" fmla="*/ 447 h 491"/>
                  <a:gd name="T60" fmla="*/ 599 w 627"/>
                  <a:gd name="T61" fmla="*/ 491 h 491"/>
                  <a:gd name="T62" fmla="*/ 518 w 627"/>
                  <a:gd name="T63" fmla="*/ 485 h 491"/>
                  <a:gd name="T64" fmla="*/ 511 w 627"/>
                  <a:gd name="T65" fmla="*/ 485 h 491"/>
                  <a:gd name="T66" fmla="*/ 436 w 627"/>
                  <a:gd name="T67" fmla="*/ 478 h 491"/>
                  <a:gd name="T68" fmla="*/ 334 w 627"/>
                  <a:gd name="T69" fmla="*/ 466 h 491"/>
                  <a:gd name="T70" fmla="*/ 327 w 627"/>
                  <a:gd name="T71" fmla="*/ 466 h 491"/>
                  <a:gd name="T72" fmla="*/ 286 w 627"/>
                  <a:gd name="T73" fmla="*/ 466 h 491"/>
                  <a:gd name="T74" fmla="*/ 266 w 627"/>
                  <a:gd name="T75" fmla="*/ 459 h 491"/>
                  <a:gd name="T76" fmla="*/ 225 w 627"/>
                  <a:gd name="T77" fmla="*/ 459 h 491"/>
                  <a:gd name="T78" fmla="*/ 143 w 627"/>
                  <a:gd name="T79" fmla="*/ 447 h 491"/>
                  <a:gd name="T80" fmla="*/ 136 w 627"/>
                  <a:gd name="T81" fmla="*/ 447 h 491"/>
                  <a:gd name="T82" fmla="*/ 61 w 627"/>
                  <a:gd name="T83" fmla="*/ 434 h 491"/>
                  <a:gd name="T84" fmla="*/ 0 w 627"/>
                  <a:gd name="T85" fmla="*/ 427 h 491"/>
                  <a:gd name="T86" fmla="*/ 14 w 627"/>
                  <a:gd name="T87" fmla="*/ 364 h 491"/>
                  <a:gd name="T88" fmla="*/ 14 w 627"/>
                  <a:gd name="T89" fmla="*/ 332 h 491"/>
                  <a:gd name="T90" fmla="*/ 21 w 627"/>
                  <a:gd name="T91" fmla="*/ 306 h 491"/>
                  <a:gd name="T92" fmla="*/ 27 w 627"/>
                  <a:gd name="T93" fmla="*/ 268 h 491"/>
                  <a:gd name="T94" fmla="*/ 27 w 627"/>
                  <a:gd name="T95" fmla="*/ 268 h 491"/>
                  <a:gd name="T96" fmla="*/ 41 w 627"/>
                  <a:gd name="T97" fmla="*/ 172 h 491"/>
                  <a:gd name="T98" fmla="*/ 41 w 627"/>
                  <a:gd name="T99" fmla="*/ 159 h 491"/>
                  <a:gd name="T100" fmla="*/ 41 w 627"/>
                  <a:gd name="T101" fmla="*/ 140 h 491"/>
                  <a:gd name="T102" fmla="*/ 48 w 627"/>
                  <a:gd name="T103" fmla="*/ 83 h 491"/>
                  <a:gd name="T104" fmla="*/ 55 w 627"/>
                  <a:gd name="T105" fmla="*/ 32 h 491"/>
                  <a:gd name="T106" fmla="*/ 61 w 627"/>
                  <a:gd name="T107" fmla="*/ 0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27" h="491">
                    <a:moveTo>
                      <a:pt x="61" y="0"/>
                    </a:moveTo>
                    <a:lnTo>
                      <a:pt x="150" y="6"/>
                    </a:lnTo>
                    <a:lnTo>
                      <a:pt x="204" y="19"/>
                    </a:lnTo>
                    <a:lnTo>
                      <a:pt x="238" y="19"/>
                    </a:lnTo>
                    <a:lnTo>
                      <a:pt x="279" y="25"/>
                    </a:lnTo>
                    <a:lnTo>
                      <a:pt x="293" y="25"/>
                    </a:lnTo>
                    <a:lnTo>
                      <a:pt x="368" y="32"/>
                    </a:lnTo>
                    <a:lnTo>
                      <a:pt x="395" y="38"/>
                    </a:lnTo>
                    <a:lnTo>
                      <a:pt x="463" y="44"/>
                    </a:lnTo>
                    <a:lnTo>
                      <a:pt x="504" y="44"/>
                    </a:lnTo>
                    <a:lnTo>
                      <a:pt x="518" y="44"/>
                    </a:lnTo>
                    <a:lnTo>
                      <a:pt x="579" y="51"/>
                    </a:lnTo>
                    <a:lnTo>
                      <a:pt x="579" y="51"/>
                    </a:lnTo>
                    <a:lnTo>
                      <a:pt x="627" y="57"/>
                    </a:lnTo>
                    <a:lnTo>
                      <a:pt x="627" y="83"/>
                    </a:lnTo>
                    <a:lnTo>
                      <a:pt x="627" y="89"/>
                    </a:lnTo>
                    <a:lnTo>
                      <a:pt x="627" y="115"/>
                    </a:lnTo>
                    <a:lnTo>
                      <a:pt x="627" y="127"/>
                    </a:lnTo>
                    <a:lnTo>
                      <a:pt x="620" y="159"/>
                    </a:lnTo>
                    <a:lnTo>
                      <a:pt x="620" y="210"/>
                    </a:lnTo>
                    <a:lnTo>
                      <a:pt x="620" y="210"/>
                    </a:lnTo>
                    <a:lnTo>
                      <a:pt x="613" y="255"/>
                    </a:lnTo>
                    <a:lnTo>
                      <a:pt x="613" y="268"/>
                    </a:lnTo>
                    <a:lnTo>
                      <a:pt x="613" y="306"/>
                    </a:lnTo>
                    <a:lnTo>
                      <a:pt x="613" y="312"/>
                    </a:lnTo>
                    <a:lnTo>
                      <a:pt x="606" y="351"/>
                    </a:lnTo>
                    <a:lnTo>
                      <a:pt x="606" y="351"/>
                    </a:lnTo>
                    <a:lnTo>
                      <a:pt x="606" y="408"/>
                    </a:lnTo>
                    <a:lnTo>
                      <a:pt x="606" y="421"/>
                    </a:lnTo>
                    <a:lnTo>
                      <a:pt x="606" y="447"/>
                    </a:lnTo>
                    <a:lnTo>
                      <a:pt x="599" y="491"/>
                    </a:lnTo>
                    <a:lnTo>
                      <a:pt x="518" y="485"/>
                    </a:lnTo>
                    <a:lnTo>
                      <a:pt x="511" y="485"/>
                    </a:lnTo>
                    <a:lnTo>
                      <a:pt x="436" y="478"/>
                    </a:lnTo>
                    <a:lnTo>
                      <a:pt x="334" y="466"/>
                    </a:lnTo>
                    <a:lnTo>
                      <a:pt x="327" y="466"/>
                    </a:lnTo>
                    <a:lnTo>
                      <a:pt x="286" y="466"/>
                    </a:lnTo>
                    <a:lnTo>
                      <a:pt x="266" y="459"/>
                    </a:lnTo>
                    <a:lnTo>
                      <a:pt x="225" y="459"/>
                    </a:lnTo>
                    <a:lnTo>
                      <a:pt x="143" y="447"/>
                    </a:lnTo>
                    <a:lnTo>
                      <a:pt x="136" y="447"/>
                    </a:lnTo>
                    <a:lnTo>
                      <a:pt x="61" y="434"/>
                    </a:lnTo>
                    <a:lnTo>
                      <a:pt x="0" y="427"/>
                    </a:lnTo>
                    <a:lnTo>
                      <a:pt x="14" y="364"/>
                    </a:lnTo>
                    <a:lnTo>
                      <a:pt x="14" y="332"/>
                    </a:lnTo>
                    <a:lnTo>
                      <a:pt x="21" y="306"/>
                    </a:lnTo>
                    <a:lnTo>
                      <a:pt x="27" y="268"/>
                    </a:lnTo>
                    <a:lnTo>
                      <a:pt x="27" y="268"/>
                    </a:lnTo>
                    <a:lnTo>
                      <a:pt x="41" y="172"/>
                    </a:lnTo>
                    <a:lnTo>
                      <a:pt x="41" y="159"/>
                    </a:lnTo>
                    <a:lnTo>
                      <a:pt x="41" y="140"/>
                    </a:lnTo>
                    <a:lnTo>
                      <a:pt x="48" y="83"/>
                    </a:lnTo>
                    <a:lnTo>
                      <a:pt x="55" y="32"/>
                    </a:lnTo>
                    <a:lnTo>
                      <a:pt x="61" y="0"/>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29" name="Freeform 101"/>
              <p:cNvSpPr>
                <a:spLocks/>
              </p:cNvSpPr>
              <p:nvPr/>
            </p:nvSpPr>
            <p:spPr bwMode="auto">
              <a:xfrm>
                <a:off x="2019" y="2022"/>
                <a:ext cx="627" cy="491"/>
              </a:xfrm>
              <a:custGeom>
                <a:avLst/>
                <a:gdLst>
                  <a:gd name="T0" fmla="*/ 109 w 627"/>
                  <a:gd name="T1" fmla="*/ 6 h 491"/>
                  <a:gd name="T2" fmla="*/ 150 w 627"/>
                  <a:gd name="T3" fmla="*/ 6 h 491"/>
                  <a:gd name="T4" fmla="*/ 204 w 627"/>
                  <a:gd name="T5" fmla="*/ 19 h 491"/>
                  <a:gd name="T6" fmla="*/ 238 w 627"/>
                  <a:gd name="T7" fmla="*/ 19 h 491"/>
                  <a:gd name="T8" fmla="*/ 279 w 627"/>
                  <a:gd name="T9" fmla="*/ 25 h 491"/>
                  <a:gd name="T10" fmla="*/ 293 w 627"/>
                  <a:gd name="T11" fmla="*/ 25 h 491"/>
                  <a:gd name="T12" fmla="*/ 368 w 627"/>
                  <a:gd name="T13" fmla="*/ 32 h 491"/>
                  <a:gd name="T14" fmla="*/ 395 w 627"/>
                  <a:gd name="T15" fmla="*/ 38 h 491"/>
                  <a:gd name="T16" fmla="*/ 463 w 627"/>
                  <a:gd name="T17" fmla="*/ 44 h 491"/>
                  <a:gd name="T18" fmla="*/ 504 w 627"/>
                  <a:gd name="T19" fmla="*/ 44 h 491"/>
                  <a:gd name="T20" fmla="*/ 518 w 627"/>
                  <a:gd name="T21" fmla="*/ 44 h 491"/>
                  <a:gd name="T22" fmla="*/ 579 w 627"/>
                  <a:gd name="T23" fmla="*/ 51 h 491"/>
                  <a:gd name="T24" fmla="*/ 579 w 627"/>
                  <a:gd name="T25" fmla="*/ 51 h 491"/>
                  <a:gd name="T26" fmla="*/ 627 w 627"/>
                  <a:gd name="T27" fmla="*/ 57 h 491"/>
                  <a:gd name="T28" fmla="*/ 627 w 627"/>
                  <a:gd name="T29" fmla="*/ 83 h 491"/>
                  <a:gd name="T30" fmla="*/ 627 w 627"/>
                  <a:gd name="T31" fmla="*/ 89 h 491"/>
                  <a:gd name="T32" fmla="*/ 627 w 627"/>
                  <a:gd name="T33" fmla="*/ 115 h 491"/>
                  <a:gd name="T34" fmla="*/ 627 w 627"/>
                  <a:gd name="T35" fmla="*/ 127 h 491"/>
                  <a:gd name="T36" fmla="*/ 620 w 627"/>
                  <a:gd name="T37" fmla="*/ 159 h 491"/>
                  <a:gd name="T38" fmla="*/ 620 w 627"/>
                  <a:gd name="T39" fmla="*/ 210 h 491"/>
                  <a:gd name="T40" fmla="*/ 620 w 627"/>
                  <a:gd name="T41" fmla="*/ 210 h 491"/>
                  <a:gd name="T42" fmla="*/ 613 w 627"/>
                  <a:gd name="T43" fmla="*/ 255 h 491"/>
                  <a:gd name="T44" fmla="*/ 613 w 627"/>
                  <a:gd name="T45" fmla="*/ 268 h 491"/>
                  <a:gd name="T46" fmla="*/ 613 w 627"/>
                  <a:gd name="T47" fmla="*/ 306 h 491"/>
                  <a:gd name="T48" fmla="*/ 613 w 627"/>
                  <a:gd name="T49" fmla="*/ 312 h 491"/>
                  <a:gd name="T50" fmla="*/ 606 w 627"/>
                  <a:gd name="T51" fmla="*/ 351 h 491"/>
                  <a:gd name="T52" fmla="*/ 606 w 627"/>
                  <a:gd name="T53" fmla="*/ 351 h 491"/>
                  <a:gd name="T54" fmla="*/ 606 w 627"/>
                  <a:gd name="T55" fmla="*/ 408 h 491"/>
                  <a:gd name="T56" fmla="*/ 606 w 627"/>
                  <a:gd name="T57" fmla="*/ 421 h 491"/>
                  <a:gd name="T58" fmla="*/ 606 w 627"/>
                  <a:gd name="T59" fmla="*/ 447 h 491"/>
                  <a:gd name="T60" fmla="*/ 599 w 627"/>
                  <a:gd name="T61" fmla="*/ 491 h 491"/>
                  <a:gd name="T62" fmla="*/ 518 w 627"/>
                  <a:gd name="T63" fmla="*/ 485 h 491"/>
                  <a:gd name="T64" fmla="*/ 511 w 627"/>
                  <a:gd name="T65" fmla="*/ 485 h 491"/>
                  <a:gd name="T66" fmla="*/ 436 w 627"/>
                  <a:gd name="T67" fmla="*/ 478 h 491"/>
                  <a:gd name="T68" fmla="*/ 334 w 627"/>
                  <a:gd name="T69" fmla="*/ 466 h 491"/>
                  <a:gd name="T70" fmla="*/ 327 w 627"/>
                  <a:gd name="T71" fmla="*/ 466 h 491"/>
                  <a:gd name="T72" fmla="*/ 286 w 627"/>
                  <a:gd name="T73" fmla="*/ 466 h 491"/>
                  <a:gd name="T74" fmla="*/ 266 w 627"/>
                  <a:gd name="T75" fmla="*/ 459 h 491"/>
                  <a:gd name="T76" fmla="*/ 225 w 627"/>
                  <a:gd name="T77" fmla="*/ 459 h 491"/>
                  <a:gd name="T78" fmla="*/ 143 w 627"/>
                  <a:gd name="T79" fmla="*/ 447 h 491"/>
                  <a:gd name="T80" fmla="*/ 136 w 627"/>
                  <a:gd name="T81" fmla="*/ 447 h 491"/>
                  <a:gd name="T82" fmla="*/ 61 w 627"/>
                  <a:gd name="T83" fmla="*/ 434 h 491"/>
                  <a:gd name="T84" fmla="*/ 0 w 627"/>
                  <a:gd name="T85" fmla="*/ 427 h 491"/>
                  <a:gd name="T86" fmla="*/ 14 w 627"/>
                  <a:gd name="T87" fmla="*/ 364 h 491"/>
                  <a:gd name="T88" fmla="*/ 14 w 627"/>
                  <a:gd name="T89" fmla="*/ 332 h 491"/>
                  <a:gd name="T90" fmla="*/ 21 w 627"/>
                  <a:gd name="T91" fmla="*/ 306 h 491"/>
                  <a:gd name="T92" fmla="*/ 27 w 627"/>
                  <a:gd name="T93" fmla="*/ 268 h 491"/>
                  <a:gd name="T94" fmla="*/ 27 w 627"/>
                  <a:gd name="T95" fmla="*/ 268 h 491"/>
                  <a:gd name="T96" fmla="*/ 41 w 627"/>
                  <a:gd name="T97" fmla="*/ 172 h 491"/>
                  <a:gd name="T98" fmla="*/ 41 w 627"/>
                  <a:gd name="T99" fmla="*/ 159 h 491"/>
                  <a:gd name="T100" fmla="*/ 41 w 627"/>
                  <a:gd name="T101" fmla="*/ 140 h 491"/>
                  <a:gd name="T102" fmla="*/ 48 w 627"/>
                  <a:gd name="T103" fmla="*/ 83 h 491"/>
                  <a:gd name="T104" fmla="*/ 55 w 627"/>
                  <a:gd name="T105" fmla="*/ 32 h 491"/>
                  <a:gd name="T106" fmla="*/ 61 w 627"/>
                  <a:gd name="T107" fmla="*/ 0 h 491"/>
                  <a:gd name="T108" fmla="*/ 109 w 627"/>
                  <a:gd name="T109" fmla="*/ 6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7" h="491">
                    <a:moveTo>
                      <a:pt x="109" y="6"/>
                    </a:moveTo>
                    <a:lnTo>
                      <a:pt x="150" y="6"/>
                    </a:lnTo>
                    <a:lnTo>
                      <a:pt x="204" y="19"/>
                    </a:lnTo>
                    <a:lnTo>
                      <a:pt x="238" y="19"/>
                    </a:lnTo>
                    <a:lnTo>
                      <a:pt x="279" y="25"/>
                    </a:lnTo>
                    <a:lnTo>
                      <a:pt x="293" y="25"/>
                    </a:lnTo>
                    <a:lnTo>
                      <a:pt x="368" y="32"/>
                    </a:lnTo>
                    <a:lnTo>
                      <a:pt x="395" y="38"/>
                    </a:lnTo>
                    <a:lnTo>
                      <a:pt x="463" y="44"/>
                    </a:lnTo>
                    <a:lnTo>
                      <a:pt x="504" y="44"/>
                    </a:lnTo>
                    <a:lnTo>
                      <a:pt x="518" y="44"/>
                    </a:lnTo>
                    <a:lnTo>
                      <a:pt x="579" y="51"/>
                    </a:lnTo>
                    <a:lnTo>
                      <a:pt x="579" y="51"/>
                    </a:lnTo>
                    <a:lnTo>
                      <a:pt x="627" y="57"/>
                    </a:lnTo>
                    <a:lnTo>
                      <a:pt x="627" y="83"/>
                    </a:lnTo>
                    <a:lnTo>
                      <a:pt x="627" y="89"/>
                    </a:lnTo>
                    <a:lnTo>
                      <a:pt x="627" y="115"/>
                    </a:lnTo>
                    <a:lnTo>
                      <a:pt x="627" y="127"/>
                    </a:lnTo>
                    <a:lnTo>
                      <a:pt x="620" y="159"/>
                    </a:lnTo>
                    <a:lnTo>
                      <a:pt x="620" y="210"/>
                    </a:lnTo>
                    <a:lnTo>
                      <a:pt x="620" y="210"/>
                    </a:lnTo>
                    <a:lnTo>
                      <a:pt x="613" y="255"/>
                    </a:lnTo>
                    <a:lnTo>
                      <a:pt x="613" y="268"/>
                    </a:lnTo>
                    <a:lnTo>
                      <a:pt x="613" y="306"/>
                    </a:lnTo>
                    <a:lnTo>
                      <a:pt x="613" y="312"/>
                    </a:lnTo>
                    <a:lnTo>
                      <a:pt x="606" y="351"/>
                    </a:lnTo>
                    <a:lnTo>
                      <a:pt x="606" y="351"/>
                    </a:lnTo>
                    <a:lnTo>
                      <a:pt x="606" y="408"/>
                    </a:lnTo>
                    <a:lnTo>
                      <a:pt x="606" y="421"/>
                    </a:lnTo>
                    <a:lnTo>
                      <a:pt x="606" y="447"/>
                    </a:lnTo>
                    <a:lnTo>
                      <a:pt x="599" y="491"/>
                    </a:lnTo>
                    <a:lnTo>
                      <a:pt x="518" y="485"/>
                    </a:lnTo>
                    <a:lnTo>
                      <a:pt x="511" y="485"/>
                    </a:lnTo>
                    <a:lnTo>
                      <a:pt x="436" y="478"/>
                    </a:lnTo>
                    <a:lnTo>
                      <a:pt x="334" y="466"/>
                    </a:lnTo>
                    <a:lnTo>
                      <a:pt x="327" y="466"/>
                    </a:lnTo>
                    <a:lnTo>
                      <a:pt x="286" y="466"/>
                    </a:lnTo>
                    <a:lnTo>
                      <a:pt x="266" y="459"/>
                    </a:lnTo>
                    <a:lnTo>
                      <a:pt x="225" y="459"/>
                    </a:lnTo>
                    <a:lnTo>
                      <a:pt x="143" y="447"/>
                    </a:lnTo>
                    <a:lnTo>
                      <a:pt x="136" y="447"/>
                    </a:lnTo>
                    <a:lnTo>
                      <a:pt x="61" y="434"/>
                    </a:lnTo>
                    <a:lnTo>
                      <a:pt x="0" y="427"/>
                    </a:lnTo>
                    <a:lnTo>
                      <a:pt x="14" y="364"/>
                    </a:lnTo>
                    <a:lnTo>
                      <a:pt x="14" y="332"/>
                    </a:lnTo>
                    <a:lnTo>
                      <a:pt x="21" y="306"/>
                    </a:lnTo>
                    <a:lnTo>
                      <a:pt x="27" y="268"/>
                    </a:lnTo>
                    <a:lnTo>
                      <a:pt x="27" y="268"/>
                    </a:lnTo>
                    <a:lnTo>
                      <a:pt x="41" y="172"/>
                    </a:lnTo>
                    <a:lnTo>
                      <a:pt x="41" y="159"/>
                    </a:lnTo>
                    <a:lnTo>
                      <a:pt x="41" y="140"/>
                    </a:lnTo>
                    <a:lnTo>
                      <a:pt x="48" y="83"/>
                    </a:lnTo>
                    <a:lnTo>
                      <a:pt x="55" y="32"/>
                    </a:lnTo>
                    <a:lnTo>
                      <a:pt x="61" y="0"/>
                    </a:lnTo>
                    <a:lnTo>
                      <a:pt x="109" y="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30" name="Freeform 102"/>
              <p:cNvSpPr>
                <a:spLocks/>
              </p:cNvSpPr>
              <p:nvPr/>
            </p:nvSpPr>
            <p:spPr bwMode="auto">
              <a:xfrm>
                <a:off x="4260" y="2028"/>
                <a:ext cx="388" cy="383"/>
              </a:xfrm>
              <a:custGeom>
                <a:avLst/>
                <a:gdLst>
                  <a:gd name="T0" fmla="*/ 258 w 388"/>
                  <a:gd name="T1" fmla="*/ 121 h 383"/>
                  <a:gd name="T2" fmla="*/ 293 w 388"/>
                  <a:gd name="T3" fmla="*/ 89 h 383"/>
                  <a:gd name="T4" fmla="*/ 299 w 388"/>
                  <a:gd name="T5" fmla="*/ 83 h 383"/>
                  <a:gd name="T6" fmla="*/ 327 w 388"/>
                  <a:gd name="T7" fmla="*/ 89 h 383"/>
                  <a:gd name="T8" fmla="*/ 327 w 388"/>
                  <a:gd name="T9" fmla="*/ 83 h 383"/>
                  <a:gd name="T10" fmla="*/ 327 w 388"/>
                  <a:gd name="T11" fmla="*/ 77 h 383"/>
                  <a:gd name="T12" fmla="*/ 340 w 388"/>
                  <a:gd name="T13" fmla="*/ 70 h 383"/>
                  <a:gd name="T14" fmla="*/ 374 w 388"/>
                  <a:gd name="T15" fmla="*/ 70 h 383"/>
                  <a:gd name="T16" fmla="*/ 367 w 388"/>
                  <a:gd name="T17" fmla="*/ 77 h 383"/>
                  <a:gd name="T18" fmla="*/ 381 w 388"/>
                  <a:gd name="T19" fmla="*/ 83 h 383"/>
                  <a:gd name="T20" fmla="*/ 381 w 388"/>
                  <a:gd name="T21" fmla="*/ 96 h 383"/>
                  <a:gd name="T22" fmla="*/ 367 w 388"/>
                  <a:gd name="T23" fmla="*/ 115 h 383"/>
                  <a:gd name="T24" fmla="*/ 333 w 388"/>
                  <a:gd name="T25" fmla="*/ 115 h 383"/>
                  <a:gd name="T26" fmla="*/ 327 w 388"/>
                  <a:gd name="T27" fmla="*/ 134 h 383"/>
                  <a:gd name="T28" fmla="*/ 327 w 388"/>
                  <a:gd name="T29" fmla="*/ 153 h 383"/>
                  <a:gd name="T30" fmla="*/ 306 w 388"/>
                  <a:gd name="T31" fmla="*/ 166 h 383"/>
                  <a:gd name="T32" fmla="*/ 293 w 388"/>
                  <a:gd name="T33" fmla="*/ 172 h 383"/>
                  <a:gd name="T34" fmla="*/ 272 w 388"/>
                  <a:gd name="T35" fmla="*/ 224 h 383"/>
                  <a:gd name="T36" fmla="*/ 245 w 388"/>
                  <a:gd name="T37" fmla="*/ 211 h 383"/>
                  <a:gd name="T38" fmla="*/ 231 w 388"/>
                  <a:gd name="T39" fmla="*/ 255 h 383"/>
                  <a:gd name="T40" fmla="*/ 224 w 388"/>
                  <a:gd name="T41" fmla="*/ 281 h 383"/>
                  <a:gd name="T42" fmla="*/ 211 w 388"/>
                  <a:gd name="T43" fmla="*/ 319 h 383"/>
                  <a:gd name="T44" fmla="*/ 211 w 388"/>
                  <a:gd name="T45" fmla="*/ 326 h 383"/>
                  <a:gd name="T46" fmla="*/ 211 w 388"/>
                  <a:gd name="T47" fmla="*/ 332 h 383"/>
                  <a:gd name="T48" fmla="*/ 197 w 388"/>
                  <a:gd name="T49" fmla="*/ 345 h 383"/>
                  <a:gd name="T50" fmla="*/ 163 w 388"/>
                  <a:gd name="T51" fmla="*/ 351 h 383"/>
                  <a:gd name="T52" fmla="*/ 156 w 388"/>
                  <a:gd name="T53" fmla="*/ 364 h 383"/>
                  <a:gd name="T54" fmla="*/ 109 w 388"/>
                  <a:gd name="T55" fmla="*/ 383 h 383"/>
                  <a:gd name="T56" fmla="*/ 81 w 388"/>
                  <a:gd name="T57" fmla="*/ 377 h 383"/>
                  <a:gd name="T58" fmla="*/ 75 w 388"/>
                  <a:gd name="T59" fmla="*/ 358 h 383"/>
                  <a:gd name="T60" fmla="*/ 54 w 388"/>
                  <a:gd name="T61" fmla="*/ 351 h 383"/>
                  <a:gd name="T62" fmla="*/ 27 w 388"/>
                  <a:gd name="T63" fmla="*/ 319 h 383"/>
                  <a:gd name="T64" fmla="*/ 0 w 388"/>
                  <a:gd name="T65" fmla="*/ 294 h 383"/>
                  <a:gd name="T66" fmla="*/ 13 w 388"/>
                  <a:gd name="T67" fmla="*/ 268 h 383"/>
                  <a:gd name="T68" fmla="*/ 27 w 388"/>
                  <a:gd name="T69" fmla="*/ 255 h 383"/>
                  <a:gd name="T70" fmla="*/ 34 w 388"/>
                  <a:gd name="T71" fmla="*/ 236 h 383"/>
                  <a:gd name="T72" fmla="*/ 27 w 388"/>
                  <a:gd name="T73" fmla="*/ 224 h 383"/>
                  <a:gd name="T74" fmla="*/ 34 w 388"/>
                  <a:gd name="T75" fmla="*/ 204 h 383"/>
                  <a:gd name="T76" fmla="*/ 47 w 388"/>
                  <a:gd name="T77" fmla="*/ 192 h 383"/>
                  <a:gd name="T78" fmla="*/ 54 w 388"/>
                  <a:gd name="T79" fmla="*/ 204 h 383"/>
                  <a:gd name="T80" fmla="*/ 68 w 388"/>
                  <a:gd name="T81" fmla="*/ 198 h 383"/>
                  <a:gd name="T82" fmla="*/ 54 w 388"/>
                  <a:gd name="T83" fmla="*/ 185 h 383"/>
                  <a:gd name="T84" fmla="*/ 61 w 388"/>
                  <a:gd name="T85" fmla="*/ 172 h 383"/>
                  <a:gd name="T86" fmla="*/ 75 w 388"/>
                  <a:gd name="T87" fmla="*/ 160 h 383"/>
                  <a:gd name="T88" fmla="*/ 109 w 388"/>
                  <a:gd name="T89" fmla="*/ 134 h 383"/>
                  <a:gd name="T90" fmla="*/ 129 w 388"/>
                  <a:gd name="T91" fmla="*/ 102 h 383"/>
                  <a:gd name="T92" fmla="*/ 122 w 388"/>
                  <a:gd name="T93" fmla="*/ 96 h 383"/>
                  <a:gd name="T94" fmla="*/ 129 w 388"/>
                  <a:gd name="T95" fmla="*/ 58 h 383"/>
                  <a:gd name="T96" fmla="*/ 136 w 388"/>
                  <a:gd name="T97" fmla="*/ 38 h 383"/>
                  <a:gd name="T98" fmla="*/ 129 w 388"/>
                  <a:gd name="T99" fmla="*/ 19 h 383"/>
                  <a:gd name="T100" fmla="*/ 122 w 388"/>
                  <a:gd name="T101" fmla="*/ 7 h 383"/>
                  <a:gd name="T102" fmla="*/ 143 w 388"/>
                  <a:gd name="T103" fmla="*/ 26 h 383"/>
                  <a:gd name="T104" fmla="*/ 150 w 388"/>
                  <a:gd name="T105" fmla="*/ 70 h 383"/>
                  <a:gd name="T106" fmla="*/ 204 w 388"/>
                  <a:gd name="T107" fmla="*/ 8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8" h="383">
                    <a:moveTo>
                      <a:pt x="238" y="83"/>
                    </a:moveTo>
                    <a:lnTo>
                      <a:pt x="245" y="141"/>
                    </a:lnTo>
                    <a:lnTo>
                      <a:pt x="258" y="121"/>
                    </a:lnTo>
                    <a:lnTo>
                      <a:pt x="279" y="102"/>
                    </a:lnTo>
                    <a:lnTo>
                      <a:pt x="286" y="109"/>
                    </a:lnTo>
                    <a:lnTo>
                      <a:pt x="293" y="89"/>
                    </a:lnTo>
                    <a:lnTo>
                      <a:pt x="293" y="83"/>
                    </a:lnTo>
                    <a:lnTo>
                      <a:pt x="293" y="83"/>
                    </a:lnTo>
                    <a:lnTo>
                      <a:pt x="299" y="83"/>
                    </a:lnTo>
                    <a:lnTo>
                      <a:pt x="299" y="83"/>
                    </a:lnTo>
                    <a:lnTo>
                      <a:pt x="306" y="96"/>
                    </a:lnTo>
                    <a:lnTo>
                      <a:pt x="327" y="89"/>
                    </a:lnTo>
                    <a:lnTo>
                      <a:pt x="327" y="89"/>
                    </a:lnTo>
                    <a:lnTo>
                      <a:pt x="327" y="89"/>
                    </a:lnTo>
                    <a:lnTo>
                      <a:pt x="327" y="83"/>
                    </a:lnTo>
                    <a:lnTo>
                      <a:pt x="327" y="83"/>
                    </a:lnTo>
                    <a:lnTo>
                      <a:pt x="327" y="83"/>
                    </a:lnTo>
                    <a:lnTo>
                      <a:pt x="327" y="77"/>
                    </a:lnTo>
                    <a:lnTo>
                      <a:pt x="333" y="77"/>
                    </a:lnTo>
                    <a:lnTo>
                      <a:pt x="340" y="77"/>
                    </a:lnTo>
                    <a:lnTo>
                      <a:pt x="340" y="70"/>
                    </a:lnTo>
                    <a:lnTo>
                      <a:pt x="361" y="70"/>
                    </a:lnTo>
                    <a:lnTo>
                      <a:pt x="367" y="70"/>
                    </a:lnTo>
                    <a:lnTo>
                      <a:pt x="374" y="70"/>
                    </a:lnTo>
                    <a:lnTo>
                      <a:pt x="374" y="70"/>
                    </a:lnTo>
                    <a:lnTo>
                      <a:pt x="367" y="77"/>
                    </a:lnTo>
                    <a:lnTo>
                      <a:pt x="367" y="77"/>
                    </a:lnTo>
                    <a:lnTo>
                      <a:pt x="374" y="83"/>
                    </a:lnTo>
                    <a:lnTo>
                      <a:pt x="374" y="83"/>
                    </a:lnTo>
                    <a:lnTo>
                      <a:pt x="381" y="83"/>
                    </a:lnTo>
                    <a:lnTo>
                      <a:pt x="381" y="89"/>
                    </a:lnTo>
                    <a:lnTo>
                      <a:pt x="381" y="89"/>
                    </a:lnTo>
                    <a:lnTo>
                      <a:pt x="381" y="96"/>
                    </a:lnTo>
                    <a:lnTo>
                      <a:pt x="388" y="102"/>
                    </a:lnTo>
                    <a:lnTo>
                      <a:pt x="381" y="121"/>
                    </a:lnTo>
                    <a:lnTo>
                      <a:pt x="367" y="115"/>
                    </a:lnTo>
                    <a:lnTo>
                      <a:pt x="347" y="102"/>
                    </a:lnTo>
                    <a:lnTo>
                      <a:pt x="333" y="96"/>
                    </a:lnTo>
                    <a:lnTo>
                      <a:pt x="333" y="115"/>
                    </a:lnTo>
                    <a:lnTo>
                      <a:pt x="333" y="128"/>
                    </a:lnTo>
                    <a:lnTo>
                      <a:pt x="333" y="134"/>
                    </a:lnTo>
                    <a:lnTo>
                      <a:pt x="327" y="134"/>
                    </a:lnTo>
                    <a:lnTo>
                      <a:pt x="327" y="141"/>
                    </a:lnTo>
                    <a:lnTo>
                      <a:pt x="327" y="147"/>
                    </a:lnTo>
                    <a:lnTo>
                      <a:pt x="327" y="153"/>
                    </a:lnTo>
                    <a:lnTo>
                      <a:pt x="320" y="153"/>
                    </a:lnTo>
                    <a:lnTo>
                      <a:pt x="313" y="160"/>
                    </a:lnTo>
                    <a:lnTo>
                      <a:pt x="306" y="166"/>
                    </a:lnTo>
                    <a:lnTo>
                      <a:pt x="306" y="172"/>
                    </a:lnTo>
                    <a:lnTo>
                      <a:pt x="306" y="179"/>
                    </a:lnTo>
                    <a:lnTo>
                      <a:pt x="293" y="172"/>
                    </a:lnTo>
                    <a:lnTo>
                      <a:pt x="293" y="179"/>
                    </a:lnTo>
                    <a:lnTo>
                      <a:pt x="279" y="217"/>
                    </a:lnTo>
                    <a:lnTo>
                      <a:pt x="272" y="224"/>
                    </a:lnTo>
                    <a:lnTo>
                      <a:pt x="258" y="217"/>
                    </a:lnTo>
                    <a:lnTo>
                      <a:pt x="252" y="211"/>
                    </a:lnTo>
                    <a:lnTo>
                      <a:pt x="245" y="211"/>
                    </a:lnTo>
                    <a:lnTo>
                      <a:pt x="238" y="243"/>
                    </a:lnTo>
                    <a:lnTo>
                      <a:pt x="231" y="255"/>
                    </a:lnTo>
                    <a:lnTo>
                      <a:pt x="231" y="255"/>
                    </a:lnTo>
                    <a:lnTo>
                      <a:pt x="231" y="262"/>
                    </a:lnTo>
                    <a:lnTo>
                      <a:pt x="231" y="268"/>
                    </a:lnTo>
                    <a:lnTo>
                      <a:pt x="224" y="281"/>
                    </a:lnTo>
                    <a:lnTo>
                      <a:pt x="204" y="313"/>
                    </a:lnTo>
                    <a:lnTo>
                      <a:pt x="204" y="319"/>
                    </a:lnTo>
                    <a:lnTo>
                      <a:pt x="211" y="319"/>
                    </a:lnTo>
                    <a:lnTo>
                      <a:pt x="211" y="319"/>
                    </a:lnTo>
                    <a:lnTo>
                      <a:pt x="218" y="319"/>
                    </a:lnTo>
                    <a:lnTo>
                      <a:pt x="211" y="326"/>
                    </a:lnTo>
                    <a:lnTo>
                      <a:pt x="204" y="326"/>
                    </a:lnTo>
                    <a:lnTo>
                      <a:pt x="211" y="332"/>
                    </a:lnTo>
                    <a:lnTo>
                      <a:pt x="211" y="332"/>
                    </a:lnTo>
                    <a:lnTo>
                      <a:pt x="211" y="332"/>
                    </a:lnTo>
                    <a:lnTo>
                      <a:pt x="204" y="338"/>
                    </a:lnTo>
                    <a:lnTo>
                      <a:pt x="197" y="345"/>
                    </a:lnTo>
                    <a:lnTo>
                      <a:pt x="190" y="338"/>
                    </a:lnTo>
                    <a:lnTo>
                      <a:pt x="177" y="358"/>
                    </a:lnTo>
                    <a:lnTo>
                      <a:pt x="163" y="351"/>
                    </a:lnTo>
                    <a:lnTo>
                      <a:pt x="163" y="358"/>
                    </a:lnTo>
                    <a:lnTo>
                      <a:pt x="170" y="358"/>
                    </a:lnTo>
                    <a:lnTo>
                      <a:pt x="156" y="364"/>
                    </a:lnTo>
                    <a:lnTo>
                      <a:pt x="136" y="377"/>
                    </a:lnTo>
                    <a:lnTo>
                      <a:pt x="122" y="364"/>
                    </a:lnTo>
                    <a:lnTo>
                      <a:pt x="109" y="383"/>
                    </a:lnTo>
                    <a:lnTo>
                      <a:pt x="95" y="383"/>
                    </a:lnTo>
                    <a:lnTo>
                      <a:pt x="88" y="383"/>
                    </a:lnTo>
                    <a:lnTo>
                      <a:pt x="81" y="377"/>
                    </a:lnTo>
                    <a:lnTo>
                      <a:pt x="81" y="377"/>
                    </a:lnTo>
                    <a:lnTo>
                      <a:pt x="68" y="364"/>
                    </a:lnTo>
                    <a:lnTo>
                      <a:pt x="75" y="358"/>
                    </a:lnTo>
                    <a:lnTo>
                      <a:pt x="68" y="351"/>
                    </a:lnTo>
                    <a:lnTo>
                      <a:pt x="61" y="351"/>
                    </a:lnTo>
                    <a:lnTo>
                      <a:pt x="54" y="351"/>
                    </a:lnTo>
                    <a:lnTo>
                      <a:pt x="47" y="351"/>
                    </a:lnTo>
                    <a:lnTo>
                      <a:pt x="34" y="332"/>
                    </a:lnTo>
                    <a:lnTo>
                      <a:pt x="27" y="319"/>
                    </a:lnTo>
                    <a:lnTo>
                      <a:pt x="20" y="319"/>
                    </a:lnTo>
                    <a:lnTo>
                      <a:pt x="20" y="313"/>
                    </a:lnTo>
                    <a:lnTo>
                      <a:pt x="0" y="294"/>
                    </a:lnTo>
                    <a:lnTo>
                      <a:pt x="6" y="281"/>
                    </a:lnTo>
                    <a:lnTo>
                      <a:pt x="6" y="268"/>
                    </a:lnTo>
                    <a:lnTo>
                      <a:pt x="13" y="268"/>
                    </a:lnTo>
                    <a:lnTo>
                      <a:pt x="20" y="262"/>
                    </a:lnTo>
                    <a:lnTo>
                      <a:pt x="27" y="262"/>
                    </a:lnTo>
                    <a:lnTo>
                      <a:pt x="27" y="255"/>
                    </a:lnTo>
                    <a:lnTo>
                      <a:pt x="27" y="243"/>
                    </a:lnTo>
                    <a:lnTo>
                      <a:pt x="34" y="243"/>
                    </a:lnTo>
                    <a:lnTo>
                      <a:pt x="34" y="236"/>
                    </a:lnTo>
                    <a:lnTo>
                      <a:pt x="34" y="236"/>
                    </a:lnTo>
                    <a:lnTo>
                      <a:pt x="34" y="236"/>
                    </a:lnTo>
                    <a:lnTo>
                      <a:pt x="27" y="224"/>
                    </a:lnTo>
                    <a:lnTo>
                      <a:pt x="27" y="224"/>
                    </a:lnTo>
                    <a:lnTo>
                      <a:pt x="27" y="217"/>
                    </a:lnTo>
                    <a:lnTo>
                      <a:pt x="34" y="204"/>
                    </a:lnTo>
                    <a:lnTo>
                      <a:pt x="41" y="198"/>
                    </a:lnTo>
                    <a:lnTo>
                      <a:pt x="41" y="192"/>
                    </a:lnTo>
                    <a:lnTo>
                      <a:pt x="47" y="192"/>
                    </a:lnTo>
                    <a:lnTo>
                      <a:pt x="47" y="198"/>
                    </a:lnTo>
                    <a:lnTo>
                      <a:pt x="47" y="198"/>
                    </a:lnTo>
                    <a:lnTo>
                      <a:pt x="54" y="204"/>
                    </a:lnTo>
                    <a:lnTo>
                      <a:pt x="54" y="204"/>
                    </a:lnTo>
                    <a:lnTo>
                      <a:pt x="61" y="198"/>
                    </a:lnTo>
                    <a:lnTo>
                      <a:pt x="68" y="198"/>
                    </a:lnTo>
                    <a:lnTo>
                      <a:pt x="61" y="198"/>
                    </a:lnTo>
                    <a:lnTo>
                      <a:pt x="61" y="192"/>
                    </a:lnTo>
                    <a:lnTo>
                      <a:pt x="54" y="185"/>
                    </a:lnTo>
                    <a:lnTo>
                      <a:pt x="61" y="185"/>
                    </a:lnTo>
                    <a:lnTo>
                      <a:pt x="61" y="185"/>
                    </a:lnTo>
                    <a:lnTo>
                      <a:pt x="61" y="172"/>
                    </a:lnTo>
                    <a:lnTo>
                      <a:pt x="61" y="166"/>
                    </a:lnTo>
                    <a:lnTo>
                      <a:pt x="68" y="160"/>
                    </a:lnTo>
                    <a:lnTo>
                      <a:pt x="75" y="160"/>
                    </a:lnTo>
                    <a:lnTo>
                      <a:pt x="81" y="147"/>
                    </a:lnTo>
                    <a:lnTo>
                      <a:pt x="88" y="153"/>
                    </a:lnTo>
                    <a:lnTo>
                      <a:pt x="109" y="134"/>
                    </a:lnTo>
                    <a:lnTo>
                      <a:pt x="115" y="128"/>
                    </a:lnTo>
                    <a:lnTo>
                      <a:pt x="122" y="115"/>
                    </a:lnTo>
                    <a:lnTo>
                      <a:pt x="129" y="102"/>
                    </a:lnTo>
                    <a:lnTo>
                      <a:pt x="122" y="102"/>
                    </a:lnTo>
                    <a:lnTo>
                      <a:pt x="122" y="102"/>
                    </a:lnTo>
                    <a:lnTo>
                      <a:pt x="122" y="96"/>
                    </a:lnTo>
                    <a:lnTo>
                      <a:pt x="122" y="89"/>
                    </a:lnTo>
                    <a:lnTo>
                      <a:pt x="129" y="70"/>
                    </a:lnTo>
                    <a:lnTo>
                      <a:pt x="129" y="58"/>
                    </a:lnTo>
                    <a:lnTo>
                      <a:pt x="129" y="51"/>
                    </a:lnTo>
                    <a:lnTo>
                      <a:pt x="136" y="38"/>
                    </a:lnTo>
                    <a:lnTo>
                      <a:pt x="136" y="38"/>
                    </a:lnTo>
                    <a:lnTo>
                      <a:pt x="136" y="32"/>
                    </a:lnTo>
                    <a:lnTo>
                      <a:pt x="129" y="26"/>
                    </a:lnTo>
                    <a:lnTo>
                      <a:pt x="129" y="19"/>
                    </a:lnTo>
                    <a:lnTo>
                      <a:pt x="129" y="19"/>
                    </a:lnTo>
                    <a:lnTo>
                      <a:pt x="129" y="13"/>
                    </a:lnTo>
                    <a:lnTo>
                      <a:pt x="122" y="7"/>
                    </a:lnTo>
                    <a:lnTo>
                      <a:pt x="136" y="0"/>
                    </a:lnTo>
                    <a:lnTo>
                      <a:pt x="136" y="19"/>
                    </a:lnTo>
                    <a:lnTo>
                      <a:pt x="143" y="26"/>
                    </a:lnTo>
                    <a:lnTo>
                      <a:pt x="143" y="51"/>
                    </a:lnTo>
                    <a:lnTo>
                      <a:pt x="150" y="64"/>
                    </a:lnTo>
                    <a:lnTo>
                      <a:pt x="150" y="70"/>
                    </a:lnTo>
                    <a:lnTo>
                      <a:pt x="150" y="102"/>
                    </a:lnTo>
                    <a:lnTo>
                      <a:pt x="163" y="96"/>
                    </a:lnTo>
                    <a:lnTo>
                      <a:pt x="204" y="89"/>
                    </a:lnTo>
                    <a:lnTo>
                      <a:pt x="211" y="89"/>
                    </a:lnTo>
                    <a:lnTo>
                      <a:pt x="238" y="83"/>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31" name="Freeform 103"/>
              <p:cNvSpPr>
                <a:spLocks/>
              </p:cNvSpPr>
              <p:nvPr/>
            </p:nvSpPr>
            <p:spPr bwMode="auto">
              <a:xfrm>
                <a:off x="4260" y="2028"/>
                <a:ext cx="388" cy="383"/>
              </a:xfrm>
              <a:custGeom>
                <a:avLst/>
                <a:gdLst>
                  <a:gd name="T0" fmla="*/ 258 w 388"/>
                  <a:gd name="T1" fmla="*/ 121 h 383"/>
                  <a:gd name="T2" fmla="*/ 293 w 388"/>
                  <a:gd name="T3" fmla="*/ 89 h 383"/>
                  <a:gd name="T4" fmla="*/ 299 w 388"/>
                  <a:gd name="T5" fmla="*/ 83 h 383"/>
                  <a:gd name="T6" fmla="*/ 327 w 388"/>
                  <a:gd name="T7" fmla="*/ 89 h 383"/>
                  <a:gd name="T8" fmla="*/ 327 w 388"/>
                  <a:gd name="T9" fmla="*/ 83 h 383"/>
                  <a:gd name="T10" fmla="*/ 327 w 388"/>
                  <a:gd name="T11" fmla="*/ 77 h 383"/>
                  <a:gd name="T12" fmla="*/ 340 w 388"/>
                  <a:gd name="T13" fmla="*/ 70 h 383"/>
                  <a:gd name="T14" fmla="*/ 374 w 388"/>
                  <a:gd name="T15" fmla="*/ 70 h 383"/>
                  <a:gd name="T16" fmla="*/ 367 w 388"/>
                  <a:gd name="T17" fmla="*/ 77 h 383"/>
                  <a:gd name="T18" fmla="*/ 381 w 388"/>
                  <a:gd name="T19" fmla="*/ 83 h 383"/>
                  <a:gd name="T20" fmla="*/ 381 w 388"/>
                  <a:gd name="T21" fmla="*/ 96 h 383"/>
                  <a:gd name="T22" fmla="*/ 367 w 388"/>
                  <a:gd name="T23" fmla="*/ 115 h 383"/>
                  <a:gd name="T24" fmla="*/ 333 w 388"/>
                  <a:gd name="T25" fmla="*/ 115 h 383"/>
                  <a:gd name="T26" fmla="*/ 327 w 388"/>
                  <a:gd name="T27" fmla="*/ 134 h 383"/>
                  <a:gd name="T28" fmla="*/ 327 w 388"/>
                  <a:gd name="T29" fmla="*/ 153 h 383"/>
                  <a:gd name="T30" fmla="*/ 306 w 388"/>
                  <a:gd name="T31" fmla="*/ 166 h 383"/>
                  <a:gd name="T32" fmla="*/ 293 w 388"/>
                  <a:gd name="T33" fmla="*/ 172 h 383"/>
                  <a:gd name="T34" fmla="*/ 272 w 388"/>
                  <a:gd name="T35" fmla="*/ 224 h 383"/>
                  <a:gd name="T36" fmla="*/ 245 w 388"/>
                  <a:gd name="T37" fmla="*/ 211 h 383"/>
                  <a:gd name="T38" fmla="*/ 231 w 388"/>
                  <a:gd name="T39" fmla="*/ 255 h 383"/>
                  <a:gd name="T40" fmla="*/ 224 w 388"/>
                  <a:gd name="T41" fmla="*/ 281 h 383"/>
                  <a:gd name="T42" fmla="*/ 211 w 388"/>
                  <a:gd name="T43" fmla="*/ 319 h 383"/>
                  <a:gd name="T44" fmla="*/ 211 w 388"/>
                  <a:gd name="T45" fmla="*/ 326 h 383"/>
                  <a:gd name="T46" fmla="*/ 211 w 388"/>
                  <a:gd name="T47" fmla="*/ 332 h 383"/>
                  <a:gd name="T48" fmla="*/ 197 w 388"/>
                  <a:gd name="T49" fmla="*/ 345 h 383"/>
                  <a:gd name="T50" fmla="*/ 163 w 388"/>
                  <a:gd name="T51" fmla="*/ 351 h 383"/>
                  <a:gd name="T52" fmla="*/ 156 w 388"/>
                  <a:gd name="T53" fmla="*/ 364 h 383"/>
                  <a:gd name="T54" fmla="*/ 109 w 388"/>
                  <a:gd name="T55" fmla="*/ 383 h 383"/>
                  <a:gd name="T56" fmla="*/ 81 w 388"/>
                  <a:gd name="T57" fmla="*/ 377 h 383"/>
                  <a:gd name="T58" fmla="*/ 75 w 388"/>
                  <a:gd name="T59" fmla="*/ 358 h 383"/>
                  <a:gd name="T60" fmla="*/ 54 w 388"/>
                  <a:gd name="T61" fmla="*/ 351 h 383"/>
                  <a:gd name="T62" fmla="*/ 27 w 388"/>
                  <a:gd name="T63" fmla="*/ 319 h 383"/>
                  <a:gd name="T64" fmla="*/ 0 w 388"/>
                  <a:gd name="T65" fmla="*/ 294 h 383"/>
                  <a:gd name="T66" fmla="*/ 13 w 388"/>
                  <a:gd name="T67" fmla="*/ 268 h 383"/>
                  <a:gd name="T68" fmla="*/ 27 w 388"/>
                  <a:gd name="T69" fmla="*/ 255 h 383"/>
                  <a:gd name="T70" fmla="*/ 34 w 388"/>
                  <a:gd name="T71" fmla="*/ 236 h 383"/>
                  <a:gd name="T72" fmla="*/ 27 w 388"/>
                  <a:gd name="T73" fmla="*/ 224 h 383"/>
                  <a:gd name="T74" fmla="*/ 34 w 388"/>
                  <a:gd name="T75" fmla="*/ 204 h 383"/>
                  <a:gd name="T76" fmla="*/ 47 w 388"/>
                  <a:gd name="T77" fmla="*/ 192 h 383"/>
                  <a:gd name="T78" fmla="*/ 54 w 388"/>
                  <a:gd name="T79" fmla="*/ 204 h 383"/>
                  <a:gd name="T80" fmla="*/ 68 w 388"/>
                  <a:gd name="T81" fmla="*/ 198 h 383"/>
                  <a:gd name="T82" fmla="*/ 54 w 388"/>
                  <a:gd name="T83" fmla="*/ 185 h 383"/>
                  <a:gd name="T84" fmla="*/ 61 w 388"/>
                  <a:gd name="T85" fmla="*/ 172 h 383"/>
                  <a:gd name="T86" fmla="*/ 75 w 388"/>
                  <a:gd name="T87" fmla="*/ 160 h 383"/>
                  <a:gd name="T88" fmla="*/ 109 w 388"/>
                  <a:gd name="T89" fmla="*/ 134 h 383"/>
                  <a:gd name="T90" fmla="*/ 129 w 388"/>
                  <a:gd name="T91" fmla="*/ 102 h 383"/>
                  <a:gd name="T92" fmla="*/ 122 w 388"/>
                  <a:gd name="T93" fmla="*/ 96 h 383"/>
                  <a:gd name="T94" fmla="*/ 129 w 388"/>
                  <a:gd name="T95" fmla="*/ 58 h 383"/>
                  <a:gd name="T96" fmla="*/ 136 w 388"/>
                  <a:gd name="T97" fmla="*/ 38 h 383"/>
                  <a:gd name="T98" fmla="*/ 129 w 388"/>
                  <a:gd name="T99" fmla="*/ 19 h 383"/>
                  <a:gd name="T100" fmla="*/ 122 w 388"/>
                  <a:gd name="T101" fmla="*/ 7 h 383"/>
                  <a:gd name="T102" fmla="*/ 143 w 388"/>
                  <a:gd name="T103" fmla="*/ 26 h 383"/>
                  <a:gd name="T104" fmla="*/ 150 w 388"/>
                  <a:gd name="T105" fmla="*/ 70 h 383"/>
                  <a:gd name="T106" fmla="*/ 204 w 388"/>
                  <a:gd name="T107" fmla="*/ 89 h 383"/>
                  <a:gd name="T108" fmla="*/ 245 w 388"/>
                  <a:gd name="T109" fmla="*/ 115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8" h="383">
                    <a:moveTo>
                      <a:pt x="245" y="115"/>
                    </a:moveTo>
                    <a:lnTo>
                      <a:pt x="245" y="141"/>
                    </a:lnTo>
                    <a:lnTo>
                      <a:pt x="258" y="121"/>
                    </a:lnTo>
                    <a:lnTo>
                      <a:pt x="279" y="102"/>
                    </a:lnTo>
                    <a:lnTo>
                      <a:pt x="286" y="109"/>
                    </a:lnTo>
                    <a:lnTo>
                      <a:pt x="293" y="89"/>
                    </a:lnTo>
                    <a:lnTo>
                      <a:pt x="293" y="83"/>
                    </a:lnTo>
                    <a:lnTo>
                      <a:pt x="293" y="83"/>
                    </a:lnTo>
                    <a:lnTo>
                      <a:pt x="299" y="83"/>
                    </a:lnTo>
                    <a:lnTo>
                      <a:pt x="299" y="83"/>
                    </a:lnTo>
                    <a:lnTo>
                      <a:pt x="306" y="96"/>
                    </a:lnTo>
                    <a:lnTo>
                      <a:pt x="327" y="89"/>
                    </a:lnTo>
                    <a:lnTo>
                      <a:pt x="327" y="89"/>
                    </a:lnTo>
                    <a:lnTo>
                      <a:pt x="327" y="89"/>
                    </a:lnTo>
                    <a:lnTo>
                      <a:pt x="327" y="83"/>
                    </a:lnTo>
                    <a:lnTo>
                      <a:pt x="327" y="83"/>
                    </a:lnTo>
                    <a:lnTo>
                      <a:pt x="327" y="83"/>
                    </a:lnTo>
                    <a:lnTo>
                      <a:pt x="327" y="77"/>
                    </a:lnTo>
                    <a:lnTo>
                      <a:pt x="333" y="77"/>
                    </a:lnTo>
                    <a:lnTo>
                      <a:pt x="340" y="77"/>
                    </a:lnTo>
                    <a:lnTo>
                      <a:pt x="340" y="70"/>
                    </a:lnTo>
                    <a:lnTo>
                      <a:pt x="361" y="70"/>
                    </a:lnTo>
                    <a:lnTo>
                      <a:pt x="367" y="70"/>
                    </a:lnTo>
                    <a:lnTo>
                      <a:pt x="374" y="70"/>
                    </a:lnTo>
                    <a:lnTo>
                      <a:pt x="374" y="70"/>
                    </a:lnTo>
                    <a:lnTo>
                      <a:pt x="367" y="77"/>
                    </a:lnTo>
                    <a:lnTo>
                      <a:pt x="367" y="77"/>
                    </a:lnTo>
                    <a:lnTo>
                      <a:pt x="374" y="83"/>
                    </a:lnTo>
                    <a:lnTo>
                      <a:pt x="374" y="83"/>
                    </a:lnTo>
                    <a:lnTo>
                      <a:pt x="381" y="83"/>
                    </a:lnTo>
                    <a:lnTo>
                      <a:pt x="381" y="89"/>
                    </a:lnTo>
                    <a:lnTo>
                      <a:pt x="381" y="89"/>
                    </a:lnTo>
                    <a:lnTo>
                      <a:pt x="381" y="96"/>
                    </a:lnTo>
                    <a:lnTo>
                      <a:pt x="388" y="102"/>
                    </a:lnTo>
                    <a:lnTo>
                      <a:pt x="381" y="121"/>
                    </a:lnTo>
                    <a:lnTo>
                      <a:pt x="367" y="115"/>
                    </a:lnTo>
                    <a:lnTo>
                      <a:pt x="347" y="102"/>
                    </a:lnTo>
                    <a:lnTo>
                      <a:pt x="333" y="96"/>
                    </a:lnTo>
                    <a:lnTo>
                      <a:pt x="333" y="115"/>
                    </a:lnTo>
                    <a:lnTo>
                      <a:pt x="333" y="128"/>
                    </a:lnTo>
                    <a:lnTo>
                      <a:pt x="333" y="134"/>
                    </a:lnTo>
                    <a:lnTo>
                      <a:pt x="327" y="134"/>
                    </a:lnTo>
                    <a:lnTo>
                      <a:pt x="327" y="141"/>
                    </a:lnTo>
                    <a:lnTo>
                      <a:pt x="327" y="147"/>
                    </a:lnTo>
                    <a:lnTo>
                      <a:pt x="327" y="153"/>
                    </a:lnTo>
                    <a:lnTo>
                      <a:pt x="320" y="153"/>
                    </a:lnTo>
                    <a:lnTo>
                      <a:pt x="313" y="160"/>
                    </a:lnTo>
                    <a:lnTo>
                      <a:pt x="306" y="166"/>
                    </a:lnTo>
                    <a:lnTo>
                      <a:pt x="306" y="172"/>
                    </a:lnTo>
                    <a:lnTo>
                      <a:pt x="306" y="179"/>
                    </a:lnTo>
                    <a:lnTo>
                      <a:pt x="293" y="172"/>
                    </a:lnTo>
                    <a:lnTo>
                      <a:pt x="293" y="179"/>
                    </a:lnTo>
                    <a:lnTo>
                      <a:pt x="279" y="217"/>
                    </a:lnTo>
                    <a:lnTo>
                      <a:pt x="272" y="224"/>
                    </a:lnTo>
                    <a:lnTo>
                      <a:pt x="258" y="217"/>
                    </a:lnTo>
                    <a:lnTo>
                      <a:pt x="252" y="211"/>
                    </a:lnTo>
                    <a:lnTo>
                      <a:pt x="245" y="211"/>
                    </a:lnTo>
                    <a:lnTo>
                      <a:pt x="238" y="243"/>
                    </a:lnTo>
                    <a:lnTo>
                      <a:pt x="231" y="255"/>
                    </a:lnTo>
                    <a:lnTo>
                      <a:pt x="231" y="255"/>
                    </a:lnTo>
                    <a:lnTo>
                      <a:pt x="231" y="262"/>
                    </a:lnTo>
                    <a:lnTo>
                      <a:pt x="231" y="268"/>
                    </a:lnTo>
                    <a:lnTo>
                      <a:pt x="224" y="281"/>
                    </a:lnTo>
                    <a:lnTo>
                      <a:pt x="204" y="313"/>
                    </a:lnTo>
                    <a:lnTo>
                      <a:pt x="204" y="319"/>
                    </a:lnTo>
                    <a:lnTo>
                      <a:pt x="211" y="319"/>
                    </a:lnTo>
                    <a:lnTo>
                      <a:pt x="211" y="319"/>
                    </a:lnTo>
                    <a:lnTo>
                      <a:pt x="218" y="319"/>
                    </a:lnTo>
                    <a:lnTo>
                      <a:pt x="211" y="326"/>
                    </a:lnTo>
                    <a:lnTo>
                      <a:pt x="204" y="326"/>
                    </a:lnTo>
                    <a:lnTo>
                      <a:pt x="211" y="332"/>
                    </a:lnTo>
                    <a:lnTo>
                      <a:pt x="211" y="332"/>
                    </a:lnTo>
                    <a:lnTo>
                      <a:pt x="211" y="332"/>
                    </a:lnTo>
                    <a:lnTo>
                      <a:pt x="204" y="338"/>
                    </a:lnTo>
                    <a:lnTo>
                      <a:pt x="197" y="345"/>
                    </a:lnTo>
                    <a:lnTo>
                      <a:pt x="190" y="338"/>
                    </a:lnTo>
                    <a:lnTo>
                      <a:pt x="177" y="358"/>
                    </a:lnTo>
                    <a:lnTo>
                      <a:pt x="163" y="351"/>
                    </a:lnTo>
                    <a:lnTo>
                      <a:pt x="163" y="358"/>
                    </a:lnTo>
                    <a:lnTo>
                      <a:pt x="170" y="358"/>
                    </a:lnTo>
                    <a:lnTo>
                      <a:pt x="156" y="364"/>
                    </a:lnTo>
                    <a:lnTo>
                      <a:pt x="136" y="377"/>
                    </a:lnTo>
                    <a:lnTo>
                      <a:pt x="122" y="364"/>
                    </a:lnTo>
                    <a:lnTo>
                      <a:pt x="109" y="383"/>
                    </a:lnTo>
                    <a:lnTo>
                      <a:pt x="95" y="383"/>
                    </a:lnTo>
                    <a:lnTo>
                      <a:pt x="88" y="383"/>
                    </a:lnTo>
                    <a:lnTo>
                      <a:pt x="81" y="377"/>
                    </a:lnTo>
                    <a:lnTo>
                      <a:pt x="81" y="377"/>
                    </a:lnTo>
                    <a:lnTo>
                      <a:pt x="68" y="364"/>
                    </a:lnTo>
                    <a:lnTo>
                      <a:pt x="75" y="358"/>
                    </a:lnTo>
                    <a:lnTo>
                      <a:pt x="68" y="351"/>
                    </a:lnTo>
                    <a:lnTo>
                      <a:pt x="61" y="351"/>
                    </a:lnTo>
                    <a:lnTo>
                      <a:pt x="54" y="351"/>
                    </a:lnTo>
                    <a:lnTo>
                      <a:pt x="47" y="351"/>
                    </a:lnTo>
                    <a:lnTo>
                      <a:pt x="34" y="332"/>
                    </a:lnTo>
                    <a:lnTo>
                      <a:pt x="27" y="319"/>
                    </a:lnTo>
                    <a:lnTo>
                      <a:pt x="20" y="319"/>
                    </a:lnTo>
                    <a:lnTo>
                      <a:pt x="20" y="313"/>
                    </a:lnTo>
                    <a:lnTo>
                      <a:pt x="0" y="294"/>
                    </a:lnTo>
                    <a:lnTo>
                      <a:pt x="6" y="281"/>
                    </a:lnTo>
                    <a:lnTo>
                      <a:pt x="6" y="268"/>
                    </a:lnTo>
                    <a:lnTo>
                      <a:pt x="13" y="268"/>
                    </a:lnTo>
                    <a:lnTo>
                      <a:pt x="20" y="262"/>
                    </a:lnTo>
                    <a:lnTo>
                      <a:pt x="27" y="262"/>
                    </a:lnTo>
                    <a:lnTo>
                      <a:pt x="27" y="255"/>
                    </a:lnTo>
                    <a:lnTo>
                      <a:pt x="27" y="243"/>
                    </a:lnTo>
                    <a:lnTo>
                      <a:pt x="34" y="243"/>
                    </a:lnTo>
                    <a:lnTo>
                      <a:pt x="34" y="236"/>
                    </a:lnTo>
                    <a:lnTo>
                      <a:pt x="34" y="236"/>
                    </a:lnTo>
                    <a:lnTo>
                      <a:pt x="34" y="236"/>
                    </a:lnTo>
                    <a:lnTo>
                      <a:pt x="27" y="224"/>
                    </a:lnTo>
                    <a:lnTo>
                      <a:pt x="27" y="224"/>
                    </a:lnTo>
                    <a:lnTo>
                      <a:pt x="27" y="217"/>
                    </a:lnTo>
                    <a:lnTo>
                      <a:pt x="34" y="204"/>
                    </a:lnTo>
                    <a:lnTo>
                      <a:pt x="41" y="198"/>
                    </a:lnTo>
                    <a:lnTo>
                      <a:pt x="41" y="192"/>
                    </a:lnTo>
                    <a:lnTo>
                      <a:pt x="47" y="192"/>
                    </a:lnTo>
                    <a:lnTo>
                      <a:pt x="47" y="198"/>
                    </a:lnTo>
                    <a:lnTo>
                      <a:pt x="47" y="198"/>
                    </a:lnTo>
                    <a:lnTo>
                      <a:pt x="54" y="204"/>
                    </a:lnTo>
                    <a:lnTo>
                      <a:pt x="54" y="204"/>
                    </a:lnTo>
                    <a:lnTo>
                      <a:pt x="61" y="198"/>
                    </a:lnTo>
                    <a:lnTo>
                      <a:pt x="68" y="198"/>
                    </a:lnTo>
                    <a:lnTo>
                      <a:pt x="61" y="198"/>
                    </a:lnTo>
                    <a:lnTo>
                      <a:pt x="61" y="192"/>
                    </a:lnTo>
                    <a:lnTo>
                      <a:pt x="54" y="185"/>
                    </a:lnTo>
                    <a:lnTo>
                      <a:pt x="61" y="185"/>
                    </a:lnTo>
                    <a:lnTo>
                      <a:pt x="61" y="185"/>
                    </a:lnTo>
                    <a:lnTo>
                      <a:pt x="61" y="172"/>
                    </a:lnTo>
                    <a:lnTo>
                      <a:pt x="61" y="166"/>
                    </a:lnTo>
                    <a:lnTo>
                      <a:pt x="68" y="160"/>
                    </a:lnTo>
                    <a:lnTo>
                      <a:pt x="75" y="160"/>
                    </a:lnTo>
                    <a:lnTo>
                      <a:pt x="81" y="147"/>
                    </a:lnTo>
                    <a:lnTo>
                      <a:pt x="88" y="153"/>
                    </a:lnTo>
                    <a:lnTo>
                      <a:pt x="109" y="134"/>
                    </a:lnTo>
                    <a:lnTo>
                      <a:pt x="115" y="128"/>
                    </a:lnTo>
                    <a:lnTo>
                      <a:pt x="122" y="115"/>
                    </a:lnTo>
                    <a:lnTo>
                      <a:pt x="129" y="102"/>
                    </a:lnTo>
                    <a:lnTo>
                      <a:pt x="122" y="102"/>
                    </a:lnTo>
                    <a:lnTo>
                      <a:pt x="122" y="102"/>
                    </a:lnTo>
                    <a:lnTo>
                      <a:pt x="122" y="96"/>
                    </a:lnTo>
                    <a:lnTo>
                      <a:pt x="122" y="89"/>
                    </a:lnTo>
                    <a:lnTo>
                      <a:pt x="129" y="70"/>
                    </a:lnTo>
                    <a:lnTo>
                      <a:pt x="129" y="58"/>
                    </a:lnTo>
                    <a:lnTo>
                      <a:pt x="129" y="51"/>
                    </a:lnTo>
                    <a:lnTo>
                      <a:pt x="136" y="38"/>
                    </a:lnTo>
                    <a:lnTo>
                      <a:pt x="136" y="38"/>
                    </a:lnTo>
                    <a:lnTo>
                      <a:pt x="136" y="32"/>
                    </a:lnTo>
                    <a:lnTo>
                      <a:pt x="129" y="26"/>
                    </a:lnTo>
                    <a:lnTo>
                      <a:pt x="129" y="19"/>
                    </a:lnTo>
                    <a:lnTo>
                      <a:pt x="129" y="19"/>
                    </a:lnTo>
                    <a:lnTo>
                      <a:pt x="129" y="13"/>
                    </a:lnTo>
                    <a:lnTo>
                      <a:pt x="122" y="7"/>
                    </a:lnTo>
                    <a:lnTo>
                      <a:pt x="136" y="0"/>
                    </a:lnTo>
                    <a:lnTo>
                      <a:pt x="136" y="19"/>
                    </a:lnTo>
                    <a:lnTo>
                      <a:pt x="143" y="26"/>
                    </a:lnTo>
                    <a:lnTo>
                      <a:pt x="143" y="51"/>
                    </a:lnTo>
                    <a:lnTo>
                      <a:pt x="150" y="64"/>
                    </a:lnTo>
                    <a:lnTo>
                      <a:pt x="150" y="70"/>
                    </a:lnTo>
                    <a:lnTo>
                      <a:pt x="150" y="102"/>
                    </a:lnTo>
                    <a:lnTo>
                      <a:pt x="163" y="96"/>
                    </a:lnTo>
                    <a:lnTo>
                      <a:pt x="204" y="89"/>
                    </a:lnTo>
                    <a:lnTo>
                      <a:pt x="211" y="89"/>
                    </a:lnTo>
                    <a:lnTo>
                      <a:pt x="238" y="83"/>
                    </a:lnTo>
                    <a:lnTo>
                      <a:pt x="245" y="115"/>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32" name="Freeform 104"/>
              <p:cNvSpPr>
                <a:spLocks/>
              </p:cNvSpPr>
              <p:nvPr/>
            </p:nvSpPr>
            <p:spPr bwMode="auto">
              <a:xfrm>
                <a:off x="4798" y="2041"/>
                <a:ext cx="88" cy="147"/>
              </a:xfrm>
              <a:custGeom>
                <a:avLst/>
                <a:gdLst>
                  <a:gd name="T0" fmla="*/ 0 w 88"/>
                  <a:gd name="T1" fmla="*/ 13 h 147"/>
                  <a:gd name="T2" fmla="*/ 0 w 88"/>
                  <a:gd name="T3" fmla="*/ 6 h 147"/>
                  <a:gd name="T4" fmla="*/ 6 w 88"/>
                  <a:gd name="T5" fmla="*/ 0 h 147"/>
                  <a:gd name="T6" fmla="*/ 6 w 88"/>
                  <a:gd name="T7" fmla="*/ 0 h 147"/>
                  <a:gd name="T8" fmla="*/ 13 w 88"/>
                  <a:gd name="T9" fmla="*/ 0 h 147"/>
                  <a:gd name="T10" fmla="*/ 27 w 88"/>
                  <a:gd name="T11" fmla="*/ 0 h 147"/>
                  <a:gd name="T12" fmla="*/ 27 w 88"/>
                  <a:gd name="T13" fmla="*/ 0 h 147"/>
                  <a:gd name="T14" fmla="*/ 20 w 88"/>
                  <a:gd name="T15" fmla="*/ 13 h 147"/>
                  <a:gd name="T16" fmla="*/ 20 w 88"/>
                  <a:gd name="T17" fmla="*/ 19 h 147"/>
                  <a:gd name="T18" fmla="*/ 20 w 88"/>
                  <a:gd name="T19" fmla="*/ 25 h 147"/>
                  <a:gd name="T20" fmla="*/ 20 w 88"/>
                  <a:gd name="T21" fmla="*/ 38 h 147"/>
                  <a:gd name="T22" fmla="*/ 20 w 88"/>
                  <a:gd name="T23" fmla="*/ 38 h 147"/>
                  <a:gd name="T24" fmla="*/ 27 w 88"/>
                  <a:gd name="T25" fmla="*/ 51 h 147"/>
                  <a:gd name="T26" fmla="*/ 47 w 88"/>
                  <a:gd name="T27" fmla="*/ 76 h 147"/>
                  <a:gd name="T28" fmla="*/ 54 w 88"/>
                  <a:gd name="T29" fmla="*/ 89 h 147"/>
                  <a:gd name="T30" fmla="*/ 54 w 88"/>
                  <a:gd name="T31" fmla="*/ 89 h 147"/>
                  <a:gd name="T32" fmla="*/ 61 w 88"/>
                  <a:gd name="T33" fmla="*/ 96 h 147"/>
                  <a:gd name="T34" fmla="*/ 75 w 88"/>
                  <a:gd name="T35" fmla="*/ 102 h 147"/>
                  <a:gd name="T36" fmla="*/ 81 w 88"/>
                  <a:gd name="T37" fmla="*/ 115 h 147"/>
                  <a:gd name="T38" fmla="*/ 81 w 88"/>
                  <a:gd name="T39" fmla="*/ 115 h 147"/>
                  <a:gd name="T40" fmla="*/ 81 w 88"/>
                  <a:gd name="T41" fmla="*/ 115 h 147"/>
                  <a:gd name="T42" fmla="*/ 68 w 88"/>
                  <a:gd name="T43" fmla="*/ 121 h 147"/>
                  <a:gd name="T44" fmla="*/ 68 w 88"/>
                  <a:gd name="T45" fmla="*/ 121 h 147"/>
                  <a:gd name="T46" fmla="*/ 68 w 88"/>
                  <a:gd name="T47" fmla="*/ 128 h 147"/>
                  <a:gd name="T48" fmla="*/ 75 w 88"/>
                  <a:gd name="T49" fmla="*/ 128 h 147"/>
                  <a:gd name="T50" fmla="*/ 75 w 88"/>
                  <a:gd name="T51" fmla="*/ 128 h 147"/>
                  <a:gd name="T52" fmla="*/ 81 w 88"/>
                  <a:gd name="T53" fmla="*/ 115 h 147"/>
                  <a:gd name="T54" fmla="*/ 88 w 88"/>
                  <a:gd name="T55" fmla="*/ 134 h 147"/>
                  <a:gd name="T56" fmla="*/ 81 w 88"/>
                  <a:gd name="T57" fmla="*/ 134 h 147"/>
                  <a:gd name="T58" fmla="*/ 61 w 88"/>
                  <a:gd name="T59" fmla="*/ 140 h 147"/>
                  <a:gd name="T60" fmla="*/ 34 w 88"/>
                  <a:gd name="T61" fmla="*/ 147 h 147"/>
                  <a:gd name="T62" fmla="*/ 34 w 88"/>
                  <a:gd name="T63" fmla="*/ 134 h 147"/>
                  <a:gd name="T64" fmla="*/ 34 w 88"/>
                  <a:gd name="T65" fmla="*/ 128 h 147"/>
                  <a:gd name="T66" fmla="*/ 27 w 88"/>
                  <a:gd name="T67" fmla="*/ 108 h 147"/>
                  <a:gd name="T68" fmla="*/ 13 w 88"/>
                  <a:gd name="T69" fmla="*/ 76 h 147"/>
                  <a:gd name="T70" fmla="*/ 13 w 88"/>
                  <a:gd name="T71" fmla="*/ 64 h 147"/>
                  <a:gd name="T72" fmla="*/ 13 w 88"/>
                  <a:gd name="T73" fmla="*/ 57 h 147"/>
                  <a:gd name="T74" fmla="*/ 6 w 88"/>
                  <a:gd name="T75" fmla="*/ 51 h 147"/>
                  <a:gd name="T76" fmla="*/ 0 w 88"/>
                  <a:gd name="T77" fmla="*/ 1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 h="147">
                    <a:moveTo>
                      <a:pt x="0" y="13"/>
                    </a:moveTo>
                    <a:lnTo>
                      <a:pt x="0" y="6"/>
                    </a:lnTo>
                    <a:lnTo>
                      <a:pt x="6" y="0"/>
                    </a:lnTo>
                    <a:lnTo>
                      <a:pt x="6" y="0"/>
                    </a:lnTo>
                    <a:lnTo>
                      <a:pt x="13" y="0"/>
                    </a:lnTo>
                    <a:lnTo>
                      <a:pt x="27" y="0"/>
                    </a:lnTo>
                    <a:lnTo>
                      <a:pt x="27" y="0"/>
                    </a:lnTo>
                    <a:lnTo>
                      <a:pt x="20" y="13"/>
                    </a:lnTo>
                    <a:lnTo>
                      <a:pt x="20" y="19"/>
                    </a:lnTo>
                    <a:lnTo>
                      <a:pt x="20" y="25"/>
                    </a:lnTo>
                    <a:lnTo>
                      <a:pt x="20" y="38"/>
                    </a:lnTo>
                    <a:lnTo>
                      <a:pt x="20" y="38"/>
                    </a:lnTo>
                    <a:lnTo>
                      <a:pt x="27" y="51"/>
                    </a:lnTo>
                    <a:lnTo>
                      <a:pt x="47" y="76"/>
                    </a:lnTo>
                    <a:lnTo>
                      <a:pt x="54" y="89"/>
                    </a:lnTo>
                    <a:lnTo>
                      <a:pt x="54" y="89"/>
                    </a:lnTo>
                    <a:lnTo>
                      <a:pt x="61" y="96"/>
                    </a:lnTo>
                    <a:lnTo>
                      <a:pt x="75" y="102"/>
                    </a:lnTo>
                    <a:lnTo>
                      <a:pt x="81" y="115"/>
                    </a:lnTo>
                    <a:lnTo>
                      <a:pt x="81" y="115"/>
                    </a:lnTo>
                    <a:lnTo>
                      <a:pt x="81" y="115"/>
                    </a:lnTo>
                    <a:lnTo>
                      <a:pt x="68" y="121"/>
                    </a:lnTo>
                    <a:lnTo>
                      <a:pt x="68" y="121"/>
                    </a:lnTo>
                    <a:lnTo>
                      <a:pt x="68" y="128"/>
                    </a:lnTo>
                    <a:lnTo>
                      <a:pt x="75" y="128"/>
                    </a:lnTo>
                    <a:lnTo>
                      <a:pt x="75" y="128"/>
                    </a:lnTo>
                    <a:lnTo>
                      <a:pt x="81" y="115"/>
                    </a:lnTo>
                    <a:lnTo>
                      <a:pt x="88" y="134"/>
                    </a:lnTo>
                    <a:lnTo>
                      <a:pt x="81" y="134"/>
                    </a:lnTo>
                    <a:lnTo>
                      <a:pt x="61" y="140"/>
                    </a:lnTo>
                    <a:lnTo>
                      <a:pt x="34" y="147"/>
                    </a:lnTo>
                    <a:lnTo>
                      <a:pt x="34" y="134"/>
                    </a:lnTo>
                    <a:lnTo>
                      <a:pt x="34" y="128"/>
                    </a:lnTo>
                    <a:lnTo>
                      <a:pt x="27" y="108"/>
                    </a:lnTo>
                    <a:lnTo>
                      <a:pt x="13" y="76"/>
                    </a:lnTo>
                    <a:lnTo>
                      <a:pt x="13" y="64"/>
                    </a:lnTo>
                    <a:lnTo>
                      <a:pt x="13" y="57"/>
                    </a:lnTo>
                    <a:lnTo>
                      <a:pt x="6" y="51"/>
                    </a:lnTo>
                    <a:lnTo>
                      <a:pt x="0" y="13"/>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33" name="Freeform 105"/>
              <p:cNvSpPr>
                <a:spLocks/>
              </p:cNvSpPr>
              <p:nvPr/>
            </p:nvSpPr>
            <p:spPr bwMode="auto">
              <a:xfrm>
                <a:off x="4798" y="2041"/>
                <a:ext cx="88" cy="147"/>
              </a:xfrm>
              <a:custGeom>
                <a:avLst/>
                <a:gdLst>
                  <a:gd name="T0" fmla="*/ 0 w 88"/>
                  <a:gd name="T1" fmla="*/ 6 h 147"/>
                  <a:gd name="T2" fmla="*/ 0 w 88"/>
                  <a:gd name="T3" fmla="*/ 6 h 147"/>
                  <a:gd name="T4" fmla="*/ 6 w 88"/>
                  <a:gd name="T5" fmla="*/ 0 h 147"/>
                  <a:gd name="T6" fmla="*/ 6 w 88"/>
                  <a:gd name="T7" fmla="*/ 0 h 147"/>
                  <a:gd name="T8" fmla="*/ 13 w 88"/>
                  <a:gd name="T9" fmla="*/ 0 h 147"/>
                  <a:gd name="T10" fmla="*/ 27 w 88"/>
                  <a:gd name="T11" fmla="*/ 0 h 147"/>
                  <a:gd name="T12" fmla="*/ 27 w 88"/>
                  <a:gd name="T13" fmla="*/ 0 h 147"/>
                  <a:gd name="T14" fmla="*/ 20 w 88"/>
                  <a:gd name="T15" fmla="*/ 13 h 147"/>
                  <a:gd name="T16" fmla="*/ 20 w 88"/>
                  <a:gd name="T17" fmla="*/ 19 h 147"/>
                  <a:gd name="T18" fmla="*/ 20 w 88"/>
                  <a:gd name="T19" fmla="*/ 25 h 147"/>
                  <a:gd name="T20" fmla="*/ 20 w 88"/>
                  <a:gd name="T21" fmla="*/ 38 h 147"/>
                  <a:gd name="T22" fmla="*/ 20 w 88"/>
                  <a:gd name="T23" fmla="*/ 38 h 147"/>
                  <a:gd name="T24" fmla="*/ 27 w 88"/>
                  <a:gd name="T25" fmla="*/ 51 h 147"/>
                  <a:gd name="T26" fmla="*/ 47 w 88"/>
                  <a:gd name="T27" fmla="*/ 76 h 147"/>
                  <a:gd name="T28" fmla="*/ 54 w 88"/>
                  <a:gd name="T29" fmla="*/ 89 h 147"/>
                  <a:gd name="T30" fmla="*/ 54 w 88"/>
                  <a:gd name="T31" fmla="*/ 89 h 147"/>
                  <a:gd name="T32" fmla="*/ 61 w 88"/>
                  <a:gd name="T33" fmla="*/ 96 h 147"/>
                  <a:gd name="T34" fmla="*/ 75 w 88"/>
                  <a:gd name="T35" fmla="*/ 102 h 147"/>
                  <a:gd name="T36" fmla="*/ 81 w 88"/>
                  <a:gd name="T37" fmla="*/ 115 h 147"/>
                  <a:gd name="T38" fmla="*/ 81 w 88"/>
                  <a:gd name="T39" fmla="*/ 115 h 147"/>
                  <a:gd name="T40" fmla="*/ 81 w 88"/>
                  <a:gd name="T41" fmla="*/ 115 h 147"/>
                  <a:gd name="T42" fmla="*/ 68 w 88"/>
                  <a:gd name="T43" fmla="*/ 121 h 147"/>
                  <a:gd name="T44" fmla="*/ 68 w 88"/>
                  <a:gd name="T45" fmla="*/ 121 h 147"/>
                  <a:gd name="T46" fmla="*/ 68 w 88"/>
                  <a:gd name="T47" fmla="*/ 128 h 147"/>
                  <a:gd name="T48" fmla="*/ 75 w 88"/>
                  <a:gd name="T49" fmla="*/ 128 h 147"/>
                  <a:gd name="T50" fmla="*/ 75 w 88"/>
                  <a:gd name="T51" fmla="*/ 128 h 147"/>
                  <a:gd name="T52" fmla="*/ 81 w 88"/>
                  <a:gd name="T53" fmla="*/ 115 h 147"/>
                  <a:gd name="T54" fmla="*/ 88 w 88"/>
                  <a:gd name="T55" fmla="*/ 134 h 147"/>
                  <a:gd name="T56" fmla="*/ 81 w 88"/>
                  <a:gd name="T57" fmla="*/ 134 h 147"/>
                  <a:gd name="T58" fmla="*/ 61 w 88"/>
                  <a:gd name="T59" fmla="*/ 140 h 147"/>
                  <a:gd name="T60" fmla="*/ 34 w 88"/>
                  <a:gd name="T61" fmla="*/ 147 h 147"/>
                  <a:gd name="T62" fmla="*/ 34 w 88"/>
                  <a:gd name="T63" fmla="*/ 134 h 147"/>
                  <a:gd name="T64" fmla="*/ 34 w 88"/>
                  <a:gd name="T65" fmla="*/ 128 h 147"/>
                  <a:gd name="T66" fmla="*/ 27 w 88"/>
                  <a:gd name="T67" fmla="*/ 108 h 147"/>
                  <a:gd name="T68" fmla="*/ 13 w 88"/>
                  <a:gd name="T69" fmla="*/ 76 h 147"/>
                  <a:gd name="T70" fmla="*/ 13 w 88"/>
                  <a:gd name="T71" fmla="*/ 64 h 147"/>
                  <a:gd name="T72" fmla="*/ 13 w 88"/>
                  <a:gd name="T73" fmla="*/ 57 h 147"/>
                  <a:gd name="T74" fmla="*/ 6 w 88"/>
                  <a:gd name="T75" fmla="*/ 51 h 147"/>
                  <a:gd name="T76" fmla="*/ 0 w 88"/>
                  <a:gd name="T77" fmla="*/ 13 h 147"/>
                  <a:gd name="T78" fmla="*/ 0 w 88"/>
                  <a:gd name="T79" fmla="*/ 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 h="147">
                    <a:moveTo>
                      <a:pt x="0" y="6"/>
                    </a:moveTo>
                    <a:lnTo>
                      <a:pt x="0" y="6"/>
                    </a:lnTo>
                    <a:lnTo>
                      <a:pt x="6" y="0"/>
                    </a:lnTo>
                    <a:lnTo>
                      <a:pt x="6" y="0"/>
                    </a:lnTo>
                    <a:lnTo>
                      <a:pt x="13" y="0"/>
                    </a:lnTo>
                    <a:lnTo>
                      <a:pt x="27" y="0"/>
                    </a:lnTo>
                    <a:lnTo>
                      <a:pt x="27" y="0"/>
                    </a:lnTo>
                    <a:lnTo>
                      <a:pt x="20" y="13"/>
                    </a:lnTo>
                    <a:lnTo>
                      <a:pt x="20" y="19"/>
                    </a:lnTo>
                    <a:lnTo>
                      <a:pt x="20" y="25"/>
                    </a:lnTo>
                    <a:lnTo>
                      <a:pt x="20" y="38"/>
                    </a:lnTo>
                    <a:lnTo>
                      <a:pt x="20" y="38"/>
                    </a:lnTo>
                    <a:lnTo>
                      <a:pt x="27" y="51"/>
                    </a:lnTo>
                    <a:lnTo>
                      <a:pt x="47" y="76"/>
                    </a:lnTo>
                    <a:lnTo>
                      <a:pt x="54" y="89"/>
                    </a:lnTo>
                    <a:lnTo>
                      <a:pt x="54" y="89"/>
                    </a:lnTo>
                    <a:lnTo>
                      <a:pt x="61" y="96"/>
                    </a:lnTo>
                    <a:lnTo>
                      <a:pt x="75" y="102"/>
                    </a:lnTo>
                    <a:lnTo>
                      <a:pt x="81" y="115"/>
                    </a:lnTo>
                    <a:lnTo>
                      <a:pt x="81" y="115"/>
                    </a:lnTo>
                    <a:lnTo>
                      <a:pt x="81" y="115"/>
                    </a:lnTo>
                    <a:lnTo>
                      <a:pt x="68" y="121"/>
                    </a:lnTo>
                    <a:lnTo>
                      <a:pt x="68" y="121"/>
                    </a:lnTo>
                    <a:lnTo>
                      <a:pt x="68" y="128"/>
                    </a:lnTo>
                    <a:lnTo>
                      <a:pt x="75" y="128"/>
                    </a:lnTo>
                    <a:lnTo>
                      <a:pt x="75" y="128"/>
                    </a:lnTo>
                    <a:lnTo>
                      <a:pt x="81" y="115"/>
                    </a:lnTo>
                    <a:lnTo>
                      <a:pt x="88" y="134"/>
                    </a:lnTo>
                    <a:lnTo>
                      <a:pt x="81" y="134"/>
                    </a:lnTo>
                    <a:lnTo>
                      <a:pt x="61" y="140"/>
                    </a:lnTo>
                    <a:lnTo>
                      <a:pt x="34" y="147"/>
                    </a:lnTo>
                    <a:lnTo>
                      <a:pt x="34" y="134"/>
                    </a:lnTo>
                    <a:lnTo>
                      <a:pt x="34" y="128"/>
                    </a:lnTo>
                    <a:lnTo>
                      <a:pt x="27" y="108"/>
                    </a:lnTo>
                    <a:lnTo>
                      <a:pt x="13" y="76"/>
                    </a:lnTo>
                    <a:lnTo>
                      <a:pt x="13" y="64"/>
                    </a:lnTo>
                    <a:lnTo>
                      <a:pt x="13" y="57"/>
                    </a:lnTo>
                    <a:lnTo>
                      <a:pt x="6" y="51"/>
                    </a:lnTo>
                    <a:lnTo>
                      <a:pt x="0" y="13"/>
                    </a:lnTo>
                    <a:lnTo>
                      <a:pt x="0" y="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34" name="Freeform 106"/>
              <p:cNvSpPr>
                <a:spLocks/>
              </p:cNvSpPr>
              <p:nvPr/>
            </p:nvSpPr>
            <p:spPr bwMode="auto">
              <a:xfrm>
                <a:off x="4498" y="2054"/>
                <a:ext cx="388" cy="191"/>
              </a:xfrm>
              <a:custGeom>
                <a:avLst/>
                <a:gdLst>
                  <a:gd name="T0" fmla="*/ 41 w 388"/>
                  <a:gd name="T1" fmla="*/ 51 h 191"/>
                  <a:gd name="T2" fmla="*/ 95 w 388"/>
                  <a:gd name="T3" fmla="*/ 44 h 191"/>
                  <a:gd name="T4" fmla="*/ 163 w 388"/>
                  <a:gd name="T5" fmla="*/ 25 h 191"/>
                  <a:gd name="T6" fmla="*/ 218 w 388"/>
                  <a:gd name="T7" fmla="*/ 19 h 191"/>
                  <a:gd name="T8" fmla="*/ 272 w 388"/>
                  <a:gd name="T9" fmla="*/ 6 h 191"/>
                  <a:gd name="T10" fmla="*/ 313 w 388"/>
                  <a:gd name="T11" fmla="*/ 44 h 191"/>
                  <a:gd name="T12" fmla="*/ 327 w 388"/>
                  <a:gd name="T13" fmla="*/ 95 h 191"/>
                  <a:gd name="T14" fmla="*/ 334 w 388"/>
                  <a:gd name="T15" fmla="*/ 134 h 191"/>
                  <a:gd name="T16" fmla="*/ 375 w 388"/>
                  <a:gd name="T17" fmla="*/ 127 h 191"/>
                  <a:gd name="T18" fmla="*/ 388 w 388"/>
                  <a:gd name="T19" fmla="*/ 134 h 191"/>
                  <a:gd name="T20" fmla="*/ 375 w 388"/>
                  <a:gd name="T21" fmla="*/ 172 h 191"/>
                  <a:gd name="T22" fmla="*/ 341 w 388"/>
                  <a:gd name="T23" fmla="*/ 191 h 191"/>
                  <a:gd name="T24" fmla="*/ 341 w 388"/>
                  <a:gd name="T25" fmla="*/ 166 h 191"/>
                  <a:gd name="T26" fmla="*/ 334 w 388"/>
                  <a:gd name="T27" fmla="*/ 153 h 191"/>
                  <a:gd name="T28" fmla="*/ 320 w 388"/>
                  <a:gd name="T29" fmla="*/ 153 h 191"/>
                  <a:gd name="T30" fmla="*/ 293 w 388"/>
                  <a:gd name="T31" fmla="*/ 153 h 191"/>
                  <a:gd name="T32" fmla="*/ 300 w 388"/>
                  <a:gd name="T33" fmla="*/ 134 h 191"/>
                  <a:gd name="T34" fmla="*/ 286 w 388"/>
                  <a:gd name="T35" fmla="*/ 127 h 191"/>
                  <a:gd name="T36" fmla="*/ 293 w 388"/>
                  <a:gd name="T37" fmla="*/ 115 h 191"/>
                  <a:gd name="T38" fmla="*/ 286 w 388"/>
                  <a:gd name="T39" fmla="*/ 115 h 191"/>
                  <a:gd name="T40" fmla="*/ 279 w 388"/>
                  <a:gd name="T41" fmla="*/ 108 h 191"/>
                  <a:gd name="T42" fmla="*/ 286 w 388"/>
                  <a:gd name="T43" fmla="*/ 102 h 191"/>
                  <a:gd name="T44" fmla="*/ 279 w 388"/>
                  <a:gd name="T45" fmla="*/ 89 h 191"/>
                  <a:gd name="T46" fmla="*/ 293 w 388"/>
                  <a:gd name="T47" fmla="*/ 70 h 191"/>
                  <a:gd name="T48" fmla="*/ 279 w 388"/>
                  <a:gd name="T49" fmla="*/ 63 h 191"/>
                  <a:gd name="T50" fmla="*/ 272 w 388"/>
                  <a:gd name="T51" fmla="*/ 57 h 191"/>
                  <a:gd name="T52" fmla="*/ 286 w 388"/>
                  <a:gd name="T53" fmla="*/ 38 h 191"/>
                  <a:gd name="T54" fmla="*/ 286 w 388"/>
                  <a:gd name="T55" fmla="*/ 32 h 191"/>
                  <a:gd name="T56" fmla="*/ 286 w 388"/>
                  <a:gd name="T57" fmla="*/ 19 h 191"/>
                  <a:gd name="T58" fmla="*/ 279 w 388"/>
                  <a:gd name="T59" fmla="*/ 32 h 191"/>
                  <a:gd name="T60" fmla="*/ 272 w 388"/>
                  <a:gd name="T61" fmla="*/ 44 h 191"/>
                  <a:gd name="T62" fmla="*/ 266 w 388"/>
                  <a:gd name="T63" fmla="*/ 57 h 191"/>
                  <a:gd name="T64" fmla="*/ 252 w 388"/>
                  <a:gd name="T65" fmla="*/ 57 h 191"/>
                  <a:gd name="T66" fmla="*/ 252 w 388"/>
                  <a:gd name="T67" fmla="*/ 70 h 191"/>
                  <a:gd name="T68" fmla="*/ 252 w 388"/>
                  <a:gd name="T69" fmla="*/ 83 h 191"/>
                  <a:gd name="T70" fmla="*/ 266 w 388"/>
                  <a:gd name="T71" fmla="*/ 95 h 191"/>
                  <a:gd name="T72" fmla="*/ 259 w 388"/>
                  <a:gd name="T73" fmla="*/ 121 h 191"/>
                  <a:gd name="T74" fmla="*/ 279 w 388"/>
                  <a:gd name="T75" fmla="*/ 153 h 191"/>
                  <a:gd name="T76" fmla="*/ 259 w 388"/>
                  <a:gd name="T77" fmla="*/ 153 h 191"/>
                  <a:gd name="T78" fmla="*/ 279 w 388"/>
                  <a:gd name="T79" fmla="*/ 159 h 191"/>
                  <a:gd name="T80" fmla="*/ 279 w 388"/>
                  <a:gd name="T81" fmla="*/ 172 h 191"/>
                  <a:gd name="T82" fmla="*/ 259 w 388"/>
                  <a:gd name="T83" fmla="*/ 172 h 191"/>
                  <a:gd name="T84" fmla="*/ 252 w 388"/>
                  <a:gd name="T85" fmla="*/ 178 h 191"/>
                  <a:gd name="T86" fmla="*/ 232 w 388"/>
                  <a:gd name="T87" fmla="*/ 159 h 191"/>
                  <a:gd name="T88" fmla="*/ 218 w 388"/>
                  <a:gd name="T89" fmla="*/ 153 h 191"/>
                  <a:gd name="T90" fmla="*/ 204 w 388"/>
                  <a:gd name="T91" fmla="*/ 153 h 191"/>
                  <a:gd name="T92" fmla="*/ 211 w 388"/>
                  <a:gd name="T93" fmla="*/ 140 h 191"/>
                  <a:gd name="T94" fmla="*/ 225 w 388"/>
                  <a:gd name="T95" fmla="*/ 108 h 191"/>
                  <a:gd name="T96" fmla="*/ 211 w 388"/>
                  <a:gd name="T97" fmla="*/ 108 h 191"/>
                  <a:gd name="T98" fmla="*/ 177 w 388"/>
                  <a:gd name="T99" fmla="*/ 95 h 191"/>
                  <a:gd name="T100" fmla="*/ 170 w 388"/>
                  <a:gd name="T101" fmla="*/ 89 h 191"/>
                  <a:gd name="T102" fmla="*/ 150 w 388"/>
                  <a:gd name="T103" fmla="*/ 76 h 191"/>
                  <a:gd name="T104" fmla="*/ 143 w 388"/>
                  <a:gd name="T105" fmla="*/ 63 h 191"/>
                  <a:gd name="T106" fmla="*/ 136 w 388"/>
                  <a:gd name="T107" fmla="*/ 57 h 191"/>
                  <a:gd name="T108" fmla="*/ 136 w 388"/>
                  <a:gd name="T109" fmla="*/ 44 h 191"/>
                  <a:gd name="T110" fmla="*/ 123 w 388"/>
                  <a:gd name="T111" fmla="*/ 44 h 191"/>
                  <a:gd name="T112" fmla="*/ 95 w 388"/>
                  <a:gd name="T113" fmla="*/ 51 h 191"/>
                  <a:gd name="T114" fmla="*/ 89 w 388"/>
                  <a:gd name="T115" fmla="*/ 57 h 191"/>
                  <a:gd name="T116" fmla="*/ 89 w 388"/>
                  <a:gd name="T117" fmla="*/ 63 h 191"/>
                  <a:gd name="T118" fmla="*/ 61 w 388"/>
                  <a:gd name="T119" fmla="*/ 57 h 191"/>
                  <a:gd name="T120" fmla="*/ 55 w 388"/>
                  <a:gd name="T121" fmla="*/ 57 h 191"/>
                  <a:gd name="T122" fmla="*/ 41 w 388"/>
                  <a:gd name="T123" fmla="*/ 76 h 191"/>
                  <a:gd name="T124" fmla="*/ 0 w 388"/>
                  <a:gd name="T125" fmla="*/ 57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8" h="191">
                    <a:moveTo>
                      <a:pt x="0" y="57"/>
                    </a:moveTo>
                    <a:lnTo>
                      <a:pt x="7" y="57"/>
                    </a:lnTo>
                    <a:lnTo>
                      <a:pt x="41" y="51"/>
                    </a:lnTo>
                    <a:lnTo>
                      <a:pt x="55" y="51"/>
                    </a:lnTo>
                    <a:lnTo>
                      <a:pt x="89" y="44"/>
                    </a:lnTo>
                    <a:lnTo>
                      <a:pt x="95" y="44"/>
                    </a:lnTo>
                    <a:lnTo>
                      <a:pt x="109" y="38"/>
                    </a:lnTo>
                    <a:lnTo>
                      <a:pt x="163" y="25"/>
                    </a:lnTo>
                    <a:lnTo>
                      <a:pt x="163" y="25"/>
                    </a:lnTo>
                    <a:lnTo>
                      <a:pt x="184" y="25"/>
                    </a:lnTo>
                    <a:lnTo>
                      <a:pt x="204" y="19"/>
                    </a:lnTo>
                    <a:lnTo>
                      <a:pt x="218" y="19"/>
                    </a:lnTo>
                    <a:lnTo>
                      <a:pt x="238" y="12"/>
                    </a:lnTo>
                    <a:lnTo>
                      <a:pt x="266" y="6"/>
                    </a:lnTo>
                    <a:lnTo>
                      <a:pt x="272" y="6"/>
                    </a:lnTo>
                    <a:lnTo>
                      <a:pt x="300" y="0"/>
                    </a:lnTo>
                    <a:lnTo>
                      <a:pt x="306" y="38"/>
                    </a:lnTo>
                    <a:lnTo>
                      <a:pt x="313" y="44"/>
                    </a:lnTo>
                    <a:lnTo>
                      <a:pt x="313" y="51"/>
                    </a:lnTo>
                    <a:lnTo>
                      <a:pt x="313" y="63"/>
                    </a:lnTo>
                    <a:lnTo>
                      <a:pt x="327" y="95"/>
                    </a:lnTo>
                    <a:lnTo>
                      <a:pt x="334" y="115"/>
                    </a:lnTo>
                    <a:lnTo>
                      <a:pt x="334" y="121"/>
                    </a:lnTo>
                    <a:lnTo>
                      <a:pt x="334" y="134"/>
                    </a:lnTo>
                    <a:lnTo>
                      <a:pt x="361" y="127"/>
                    </a:lnTo>
                    <a:lnTo>
                      <a:pt x="381" y="121"/>
                    </a:lnTo>
                    <a:lnTo>
                      <a:pt x="375" y="127"/>
                    </a:lnTo>
                    <a:lnTo>
                      <a:pt x="381" y="127"/>
                    </a:lnTo>
                    <a:lnTo>
                      <a:pt x="388" y="134"/>
                    </a:lnTo>
                    <a:lnTo>
                      <a:pt x="388" y="134"/>
                    </a:lnTo>
                    <a:lnTo>
                      <a:pt x="388" y="140"/>
                    </a:lnTo>
                    <a:lnTo>
                      <a:pt x="375" y="153"/>
                    </a:lnTo>
                    <a:lnTo>
                      <a:pt x="375" y="172"/>
                    </a:lnTo>
                    <a:lnTo>
                      <a:pt x="354" y="178"/>
                    </a:lnTo>
                    <a:lnTo>
                      <a:pt x="347" y="185"/>
                    </a:lnTo>
                    <a:lnTo>
                      <a:pt x="341" y="191"/>
                    </a:lnTo>
                    <a:lnTo>
                      <a:pt x="334" y="191"/>
                    </a:lnTo>
                    <a:lnTo>
                      <a:pt x="341" y="172"/>
                    </a:lnTo>
                    <a:lnTo>
                      <a:pt x="341" y="166"/>
                    </a:lnTo>
                    <a:lnTo>
                      <a:pt x="334" y="166"/>
                    </a:lnTo>
                    <a:lnTo>
                      <a:pt x="327" y="166"/>
                    </a:lnTo>
                    <a:lnTo>
                      <a:pt x="334" y="153"/>
                    </a:lnTo>
                    <a:lnTo>
                      <a:pt x="327" y="159"/>
                    </a:lnTo>
                    <a:lnTo>
                      <a:pt x="320" y="153"/>
                    </a:lnTo>
                    <a:lnTo>
                      <a:pt x="320" y="153"/>
                    </a:lnTo>
                    <a:lnTo>
                      <a:pt x="320" y="159"/>
                    </a:lnTo>
                    <a:lnTo>
                      <a:pt x="313" y="166"/>
                    </a:lnTo>
                    <a:lnTo>
                      <a:pt x="293" y="153"/>
                    </a:lnTo>
                    <a:lnTo>
                      <a:pt x="279" y="140"/>
                    </a:lnTo>
                    <a:lnTo>
                      <a:pt x="286" y="140"/>
                    </a:lnTo>
                    <a:lnTo>
                      <a:pt x="300" y="134"/>
                    </a:lnTo>
                    <a:lnTo>
                      <a:pt x="286" y="134"/>
                    </a:lnTo>
                    <a:lnTo>
                      <a:pt x="286" y="127"/>
                    </a:lnTo>
                    <a:lnTo>
                      <a:pt x="286" y="127"/>
                    </a:lnTo>
                    <a:lnTo>
                      <a:pt x="286" y="121"/>
                    </a:lnTo>
                    <a:lnTo>
                      <a:pt x="306" y="127"/>
                    </a:lnTo>
                    <a:lnTo>
                      <a:pt x="293" y="115"/>
                    </a:lnTo>
                    <a:lnTo>
                      <a:pt x="286" y="121"/>
                    </a:lnTo>
                    <a:lnTo>
                      <a:pt x="286" y="121"/>
                    </a:lnTo>
                    <a:lnTo>
                      <a:pt x="286" y="115"/>
                    </a:lnTo>
                    <a:lnTo>
                      <a:pt x="279" y="115"/>
                    </a:lnTo>
                    <a:lnTo>
                      <a:pt x="279" y="121"/>
                    </a:lnTo>
                    <a:lnTo>
                      <a:pt x="279" y="108"/>
                    </a:lnTo>
                    <a:lnTo>
                      <a:pt x="279" y="102"/>
                    </a:lnTo>
                    <a:lnTo>
                      <a:pt x="286" y="102"/>
                    </a:lnTo>
                    <a:lnTo>
                      <a:pt x="286" y="102"/>
                    </a:lnTo>
                    <a:lnTo>
                      <a:pt x="286" y="95"/>
                    </a:lnTo>
                    <a:lnTo>
                      <a:pt x="286" y="95"/>
                    </a:lnTo>
                    <a:lnTo>
                      <a:pt x="279" y="89"/>
                    </a:lnTo>
                    <a:lnTo>
                      <a:pt x="286" y="76"/>
                    </a:lnTo>
                    <a:lnTo>
                      <a:pt x="293" y="76"/>
                    </a:lnTo>
                    <a:lnTo>
                      <a:pt x="293" y="70"/>
                    </a:lnTo>
                    <a:lnTo>
                      <a:pt x="286" y="70"/>
                    </a:lnTo>
                    <a:lnTo>
                      <a:pt x="286" y="70"/>
                    </a:lnTo>
                    <a:lnTo>
                      <a:pt x="279" y="63"/>
                    </a:lnTo>
                    <a:lnTo>
                      <a:pt x="279" y="83"/>
                    </a:lnTo>
                    <a:lnTo>
                      <a:pt x="272" y="70"/>
                    </a:lnTo>
                    <a:lnTo>
                      <a:pt x="272" y="57"/>
                    </a:lnTo>
                    <a:lnTo>
                      <a:pt x="279" y="44"/>
                    </a:lnTo>
                    <a:lnTo>
                      <a:pt x="293" y="44"/>
                    </a:lnTo>
                    <a:lnTo>
                      <a:pt x="286" y="38"/>
                    </a:lnTo>
                    <a:lnTo>
                      <a:pt x="300" y="32"/>
                    </a:lnTo>
                    <a:lnTo>
                      <a:pt x="293" y="25"/>
                    </a:lnTo>
                    <a:lnTo>
                      <a:pt x="286" y="32"/>
                    </a:lnTo>
                    <a:lnTo>
                      <a:pt x="286" y="19"/>
                    </a:lnTo>
                    <a:lnTo>
                      <a:pt x="286" y="19"/>
                    </a:lnTo>
                    <a:lnTo>
                      <a:pt x="286" y="19"/>
                    </a:lnTo>
                    <a:lnTo>
                      <a:pt x="279" y="25"/>
                    </a:lnTo>
                    <a:lnTo>
                      <a:pt x="279" y="25"/>
                    </a:lnTo>
                    <a:lnTo>
                      <a:pt x="279" y="32"/>
                    </a:lnTo>
                    <a:lnTo>
                      <a:pt x="279" y="38"/>
                    </a:lnTo>
                    <a:lnTo>
                      <a:pt x="272" y="44"/>
                    </a:lnTo>
                    <a:lnTo>
                      <a:pt x="272" y="44"/>
                    </a:lnTo>
                    <a:lnTo>
                      <a:pt x="272" y="44"/>
                    </a:lnTo>
                    <a:lnTo>
                      <a:pt x="266" y="51"/>
                    </a:lnTo>
                    <a:lnTo>
                      <a:pt x="266" y="57"/>
                    </a:lnTo>
                    <a:lnTo>
                      <a:pt x="259" y="63"/>
                    </a:lnTo>
                    <a:lnTo>
                      <a:pt x="252" y="57"/>
                    </a:lnTo>
                    <a:lnTo>
                      <a:pt x="252" y="57"/>
                    </a:lnTo>
                    <a:lnTo>
                      <a:pt x="245" y="57"/>
                    </a:lnTo>
                    <a:lnTo>
                      <a:pt x="252" y="70"/>
                    </a:lnTo>
                    <a:lnTo>
                      <a:pt x="252" y="70"/>
                    </a:lnTo>
                    <a:lnTo>
                      <a:pt x="266" y="83"/>
                    </a:lnTo>
                    <a:lnTo>
                      <a:pt x="266" y="89"/>
                    </a:lnTo>
                    <a:lnTo>
                      <a:pt x="252" y="83"/>
                    </a:lnTo>
                    <a:lnTo>
                      <a:pt x="245" y="83"/>
                    </a:lnTo>
                    <a:lnTo>
                      <a:pt x="245" y="83"/>
                    </a:lnTo>
                    <a:lnTo>
                      <a:pt x="266" y="95"/>
                    </a:lnTo>
                    <a:lnTo>
                      <a:pt x="259" y="95"/>
                    </a:lnTo>
                    <a:lnTo>
                      <a:pt x="259" y="102"/>
                    </a:lnTo>
                    <a:lnTo>
                      <a:pt x="259" y="121"/>
                    </a:lnTo>
                    <a:lnTo>
                      <a:pt x="266" y="121"/>
                    </a:lnTo>
                    <a:lnTo>
                      <a:pt x="279" y="153"/>
                    </a:lnTo>
                    <a:lnTo>
                      <a:pt x="279" y="153"/>
                    </a:lnTo>
                    <a:lnTo>
                      <a:pt x="272" y="153"/>
                    </a:lnTo>
                    <a:lnTo>
                      <a:pt x="266" y="146"/>
                    </a:lnTo>
                    <a:lnTo>
                      <a:pt x="259" y="153"/>
                    </a:lnTo>
                    <a:lnTo>
                      <a:pt x="266" y="153"/>
                    </a:lnTo>
                    <a:lnTo>
                      <a:pt x="272" y="159"/>
                    </a:lnTo>
                    <a:lnTo>
                      <a:pt x="279" y="159"/>
                    </a:lnTo>
                    <a:lnTo>
                      <a:pt x="286" y="159"/>
                    </a:lnTo>
                    <a:lnTo>
                      <a:pt x="293" y="191"/>
                    </a:lnTo>
                    <a:lnTo>
                      <a:pt x="279" y="172"/>
                    </a:lnTo>
                    <a:lnTo>
                      <a:pt x="279" y="172"/>
                    </a:lnTo>
                    <a:lnTo>
                      <a:pt x="279" y="178"/>
                    </a:lnTo>
                    <a:lnTo>
                      <a:pt x="259" y="172"/>
                    </a:lnTo>
                    <a:lnTo>
                      <a:pt x="252" y="166"/>
                    </a:lnTo>
                    <a:lnTo>
                      <a:pt x="252" y="166"/>
                    </a:lnTo>
                    <a:lnTo>
                      <a:pt x="252" y="178"/>
                    </a:lnTo>
                    <a:lnTo>
                      <a:pt x="252" y="172"/>
                    </a:lnTo>
                    <a:lnTo>
                      <a:pt x="245" y="172"/>
                    </a:lnTo>
                    <a:lnTo>
                      <a:pt x="232" y="159"/>
                    </a:lnTo>
                    <a:lnTo>
                      <a:pt x="225" y="153"/>
                    </a:lnTo>
                    <a:lnTo>
                      <a:pt x="225" y="153"/>
                    </a:lnTo>
                    <a:lnTo>
                      <a:pt x="218" y="153"/>
                    </a:lnTo>
                    <a:lnTo>
                      <a:pt x="211" y="166"/>
                    </a:lnTo>
                    <a:lnTo>
                      <a:pt x="204" y="159"/>
                    </a:lnTo>
                    <a:lnTo>
                      <a:pt x="204" y="153"/>
                    </a:lnTo>
                    <a:lnTo>
                      <a:pt x="204" y="146"/>
                    </a:lnTo>
                    <a:lnTo>
                      <a:pt x="218" y="140"/>
                    </a:lnTo>
                    <a:lnTo>
                      <a:pt x="211" y="140"/>
                    </a:lnTo>
                    <a:lnTo>
                      <a:pt x="218" y="127"/>
                    </a:lnTo>
                    <a:lnTo>
                      <a:pt x="218" y="121"/>
                    </a:lnTo>
                    <a:lnTo>
                      <a:pt x="225" y="108"/>
                    </a:lnTo>
                    <a:lnTo>
                      <a:pt x="218" y="102"/>
                    </a:lnTo>
                    <a:lnTo>
                      <a:pt x="211" y="95"/>
                    </a:lnTo>
                    <a:lnTo>
                      <a:pt x="211" y="108"/>
                    </a:lnTo>
                    <a:lnTo>
                      <a:pt x="191" y="95"/>
                    </a:lnTo>
                    <a:lnTo>
                      <a:pt x="177" y="95"/>
                    </a:lnTo>
                    <a:lnTo>
                      <a:pt x="177" y="95"/>
                    </a:lnTo>
                    <a:lnTo>
                      <a:pt x="170" y="95"/>
                    </a:lnTo>
                    <a:lnTo>
                      <a:pt x="170" y="95"/>
                    </a:lnTo>
                    <a:lnTo>
                      <a:pt x="170" y="89"/>
                    </a:lnTo>
                    <a:lnTo>
                      <a:pt x="177" y="83"/>
                    </a:lnTo>
                    <a:lnTo>
                      <a:pt x="157" y="76"/>
                    </a:lnTo>
                    <a:lnTo>
                      <a:pt x="150" y="76"/>
                    </a:lnTo>
                    <a:lnTo>
                      <a:pt x="143" y="70"/>
                    </a:lnTo>
                    <a:lnTo>
                      <a:pt x="143" y="63"/>
                    </a:lnTo>
                    <a:lnTo>
                      <a:pt x="143" y="63"/>
                    </a:lnTo>
                    <a:lnTo>
                      <a:pt x="143" y="57"/>
                    </a:lnTo>
                    <a:lnTo>
                      <a:pt x="136" y="57"/>
                    </a:lnTo>
                    <a:lnTo>
                      <a:pt x="136" y="57"/>
                    </a:lnTo>
                    <a:lnTo>
                      <a:pt x="129" y="51"/>
                    </a:lnTo>
                    <a:lnTo>
                      <a:pt x="129" y="51"/>
                    </a:lnTo>
                    <a:lnTo>
                      <a:pt x="136" y="44"/>
                    </a:lnTo>
                    <a:lnTo>
                      <a:pt x="136" y="44"/>
                    </a:lnTo>
                    <a:lnTo>
                      <a:pt x="129" y="44"/>
                    </a:lnTo>
                    <a:lnTo>
                      <a:pt x="123" y="44"/>
                    </a:lnTo>
                    <a:lnTo>
                      <a:pt x="102" y="44"/>
                    </a:lnTo>
                    <a:lnTo>
                      <a:pt x="102" y="51"/>
                    </a:lnTo>
                    <a:lnTo>
                      <a:pt x="95" y="51"/>
                    </a:lnTo>
                    <a:lnTo>
                      <a:pt x="89" y="51"/>
                    </a:lnTo>
                    <a:lnTo>
                      <a:pt x="89" y="57"/>
                    </a:lnTo>
                    <a:lnTo>
                      <a:pt x="89" y="57"/>
                    </a:lnTo>
                    <a:lnTo>
                      <a:pt x="89" y="57"/>
                    </a:lnTo>
                    <a:lnTo>
                      <a:pt x="89" y="63"/>
                    </a:lnTo>
                    <a:lnTo>
                      <a:pt x="89" y="63"/>
                    </a:lnTo>
                    <a:lnTo>
                      <a:pt x="89" y="63"/>
                    </a:lnTo>
                    <a:lnTo>
                      <a:pt x="68" y="70"/>
                    </a:lnTo>
                    <a:lnTo>
                      <a:pt x="61" y="57"/>
                    </a:lnTo>
                    <a:lnTo>
                      <a:pt x="61" y="57"/>
                    </a:lnTo>
                    <a:lnTo>
                      <a:pt x="55" y="57"/>
                    </a:lnTo>
                    <a:lnTo>
                      <a:pt x="55" y="57"/>
                    </a:lnTo>
                    <a:lnTo>
                      <a:pt x="55" y="63"/>
                    </a:lnTo>
                    <a:lnTo>
                      <a:pt x="48" y="83"/>
                    </a:lnTo>
                    <a:lnTo>
                      <a:pt x="41" y="76"/>
                    </a:lnTo>
                    <a:lnTo>
                      <a:pt x="20" y="95"/>
                    </a:lnTo>
                    <a:lnTo>
                      <a:pt x="7" y="115"/>
                    </a:lnTo>
                    <a:lnTo>
                      <a:pt x="0" y="57"/>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35" name="Freeform 107"/>
              <p:cNvSpPr>
                <a:spLocks/>
              </p:cNvSpPr>
              <p:nvPr/>
            </p:nvSpPr>
            <p:spPr bwMode="auto">
              <a:xfrm>
                <a:off x="4498" y="2054"/>
                <a:ext cx="388" cy="191"/>
              </a:xfrm>
              <a:custGeom>
                <a:avLst/>
                <a:gdLst>
                  <a:gd name="T0" fmla="*/ 41 w 388"/>
                  <a:gd name="T1" fmla="*/ 51 h 191"/>
                  <a:gd name="T2" fmla="*/ 95 w 388"/>
                  <a:gd name="T3" fmla="*/ 44 h 191"/>
                  <a:gd name="T4" fmla="*/ 163 w 388"/>
                  <a:gd name="T5" fmla="*/ 25 h 191"/>
                  <a:gd name="T6" fmla="*/ 218 w 388"/>
                  <a:gd name="T7" fmla="*/ 19 h 191"/>
                  <a:gd name="T8" fmla="*/ 272 w 388"/>
                  <a:gd name="T9" fmla="*/ 6 h 191"/>
                  <a:gd name="T10" fmla="*/ 313 w 388"/>
                  <a:gd name="T11" fmla="*/ 44 h 191"/>
                  <a:gd name="T12" fmla="*/ 327 w 388"/>
                  <a:gd name="T13" fmla="*/ 95 h 191"/>
                  <a:gd name="T14" fmla="*/ 334 w 388"/>
                  <a:gd name="T15" fmla="*/ 134 h 191"/>
                  <a:gd name="T16" fmla="*/ 375 w 388"/>
                  <a:gd name="T17" fmla="*/ 127 h 191"/>
                  <a:gd name="T18" fmla="*/ 388 w 388"/>
                  <a:gd name="T19" fmla="*/ 134 h 191"/>
                  <a:gd name="T20" fmla="*/ 375 w 388"/>
                  <a:gd name="T21" fmla="*/ 172 h 191"/>
                  <a:gd name="T22" fmla="*/ 341 w 388"/>
                  <a:gd name="T23" fmla="*/ 191 h 191"/>
                  <a:gd name="T24" fmla="*/ 341 w 388"/>
                  <a:gd name="T25" fmla="*/ 166 h 191"/>
                  <a:gd name="T26" fmla="*/ 334 w 388"/>
                  <a:gd name="T27" fmla="*/ 153 h 191"/>
                  <a:gd name="T28" fmla="*/ 320 w 388"/>
                  <a:gd name="T29" fmla="*/ 153 h 191"/>
                  <a:gd name="T30" fmla="*/ 293 w 388"/>
                  <a:gd name="T31" fmla="*/ 153 h 191"/>
                  <a:gd name="T32" fmla="*/ 300 w 388"/>
                  <a:gd name="T33" fmla="*/ 134 h 191"/>
                  <a:gd name="T34" fmla="*/ 286 w 388"/>
                  <a:gd name="T35" fmla="*/ 127 h 191"/>
                  <a:gd name="T36" fmla="*/ 293 w 388"/>
                  <a:gd name="T37" fmla="*/ 115 h 191"/>
                  <a:gd name="T38" fmla="*/ 286 w 388"/>
                  <a:gd name="T39" fmla="*/ 115 h 191"/>
                  <a:gd name="T40" fmla="*/ 279 w 388"/>
                  <a:gd name="T41" fmla="*/ 108 h 191"/>
                  <a:gd name="T42" fmla="*/ 286 w 388"/>
                  <a:gd name="T43" fmla="*/ 102 h 191"/>
                  <a:gd name="T44" fmla="*/ 279 w 388"/>
                  <a:gd name="T45" fmla="*/ 89 h 191"/>
                  <a:gd name="T46" fmla="*/ 293 w 388"/>
                  <a:gd name="T47" fmla="*/ 70 h 191"/>
                  <a:gd name="T48" fmla="*/ 279 w 388"/>
                  <a:gd name="T49" fmla="*/ 63 h 191"/>
                  <a:gd name="T50" fmla="*/ 272 w 388"/>
                  <a:gd name="T51" fmla="*/ 57 h 191"/>
                  <a:gd name="T52" fmla="*/ 286 w 388"/>
                  <a:gd name="T53" fmla="*/ 38 h 191"/>
                  <a:gd name="T54" fmla="*/ 286 w 388"/>
                  <a:gd name="T55" fmla="*/ 32 h 191"/>
                  <a:gd name="T56" fmla="*/ 286 w 388"/>
                  <a:gd name="T57" fmla="*/ 19 h 191"/>
                  <a:gd name="T58" fmla="*/ 279 w 388"/>
                  <a:gd name="T59" fmla="*/ 32 h 191"/>
                  <a:gd name="T60" fmla="*/ 272 w 388"/>
                  <a:gd name="T61" fmla="*/ 44 h 191"/>
                  <a:gd name="T62" fmla="*/ 266 w 388"/>
                  <a:gd name="T63" fmla="*/ 57 h 191"/>
                  <a:gd name="T64" fmla="*/ 252 w 388"/>
                  <a:gd name="T65" fmla="*/ 57 h 191"/>
                  <a:gd name="T66" fmla="*/ 252 w 388"/>
                  <a:gd name="T67" fmla="*/ 70 h 191"/>
                  <a:gd name="T68" fmla="*/ 252 w 388"/>
                  <a:gd name="T69" fmla="*/ 83 h 191"/>
                  <a:gd name="T70" fmla="*/ 266 w 388"/>
                  <a:gd name="T71" fmla="*/ 95 h 191"/>
                  <a:gd name="T72" fmla="*/ 259 w 388"/>
                  <a:gd name="T73" fmla="*/ 121 h 191"/>
                  <a:gd name="T74" fmla="*/ 279 w 388"/>
                  <a:gd name="T75" fmla="*/ 153 h 191"/>
                  <a:gd name="T76" fmla="*/ 259 w 388"/>
                  <a:gd name="T77" fmla="*/ 153 h 191"/>
                  <a:gd name="T78" fmla="*/ 279 w 388"/>
                  <a:gd name="T79" fmla="*/ 159 h 191"/>
                  <a:gd name="T80" fmla="*/ 279 w 388"/>
                  <a:gd name="T81" fmla="*/ 172 h 191"/>
                  <a:gd name="T82" fmla="*/ 259 w 388"/>
                  <a:gd name="T83" fmla="*/ 172 h 191"/>
                  <a:gd name="T84" fmla="*/ 252 w 388"/>
                  <a:gd name="T85" fmla="*/ 178 h 191"/>
                  <a:gd name="T86" fmla="*/ 232 w 388"/>
                  <a:gd name="T87" fmla="*/ 159 h 191"/>
                  <a:gd name="T88" fmla="*/ 218 w 388"/>
                  <a:gd name="T89" fmla="*/ 153 h 191"/>
                  <a:gd name="T90" fmla="*/ 204 w 388"/>
                  <a:gd name="T91" fmla="*/ 153 h 191"/>
                  <a:gd name="T92" fmla="*/ 211 w 388"/>
                  <a:gd name="T93" fmla="*/ 140 h 191"/>
                  <a:gd name="T94" fmla="*/ 225 w 388"/>
                  <a:gd name="T95" fmla="*/ 108 h 191"/>
                  <a:gd name="T96" fmla="*/ 211 w 388"/>
                  <a:gd name="T97" fmla="*/ 108 h 191"/>
                  <a:gd name="T98" fmla="*/ 177 w 388"/>
                  <a:gd name="T99" fmla="*/ 95 h 191"/>
                  <a:gd name="T100" fmla="*/ 170 w 388"/>
                  <a:gd name="T101" fmla="*/ 89 h 191"/>
                  <a:gd name="T102" fmla="*/ 150 w 388"/>
                  <a:gd name="T103" fmla="*/ 76 h 191"/>
                  <a:gd name="T104" fmla="*/ 143 w 388"/>
                  <a:gd name="T105" fmla="*/ 63 h 191"/>
                  <a:gd name="T106" fmla="*/ 136 w 388"/>
                  <a:gd name="T107" fmla="*/ 57 h 191"/>
                  <a:gd name="T108" fmla="*/ 136 w 388"/>
                  <a:gd name="T109" fmla="*/ 44 h 191"/>
                  <a:gd name="T110" fmla="*/ 123 w 388"/>
                  <a:gd name="T111" fmla="*/ 44 h 191"/>
                  <a:gd name="T112" fmla="*/ 95 w 388"/>
                  <a:gd name="T113" fmla="*/ 51 h 191"/>
                  <a:gd name="T114" fmla="*/ 89 w 388"/>
                  <a:gd name="T115" fmla="*/ 57 h 191"/>
                  <a:gd name="T116" fmla="*/ 89 w 388"/>
                  <a:gd name="T117" fmla="*/ 63 h 191"/>
                  <a:gd name="T118" fmla="*/ 61 w 388"/>
                  <a:gd name="T119" fmla="*/ 57 h 191"/>
                  <a:gd name="T120" fmla="*/ 55 w 388"/>
                  <a:gd name="T121" fmla="*/ 57 h 191"/>
                  <a:gd name="T122" fmla="*/ 41 w 388"/>
                  <a:gd name="T123" fmla="*/ 76 h 191"/>
                  <a:gd name="T124" fmla="*/ 0 w 388"/>
                  <a:gd name="T125" fmla="*/ 57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8" h="191">
                    <a:moveTo>
                      <a:pt x="0" y="57"/>
                    </a:moveTo>
                    <a:lnTo>
                      <a:pt x="7" y="57"/>
                    </a:lnTo>
                    <a:lnTo>
                      <a:pt x="41" y="51"/>
                    </a:lnTo>
                    <a:lnTo>
                      <a:pt x="55" y="51"/>
                    </a:lnTo>
                    <a:lnTo>
                      <a:pt x="89" y="44"/>
                    </a:lnTo>
                    <a:lnTo>
                      <a:pt x="95" y="44"/>
                    </a:lnTo>
                    <a:lnTo>
                      <a:pt x="109" y="38"/>
                    </a:lnTo>
                    <a:lnTo>
                      <a:pt x="163" y="25"/>
                    </a:lnTo>
                    <a:lnTo>
                      <a:pt x="163" y="25"/>
                    </a:lnTo>
                    <a:lnTo>
                      <a:pt x="184" y="25"/>
                    </a:lnTo>
                    <a:lnTo>
                      <a:pt x="204" y="19"/>
                    </a:lnTo>
                    <a:lnTo>
                      <a:pt x="218" y="19"/>
                    </a:lnTo>
                    <a:lnTo>
                      <a:pt x="238" y="12"/>
                    </a:lnTo>
                    <a:lnTo>
                      <a:pt x="266" y="6"/>
                    </a:lnTo>
                    <a:lnTo>
                      <a:pt x="272" y="6"/>
                    </a:lnTo>
                    <a:lnTo>
                      <a:pt x="300" y="0"/>
                    </a:lnTo>
                    <a:lnTo>
                      <a:pt x="306" y="38"/>
                    </a:lnTo>
                    <a:lnTo>
                      <a:pt x="313" y="44"/>
                    </a:lnTo>
                    <a:lnTo>
                      <a:pt x="313" y="51"/>
                    </a:lnTo>
                    <a:lnTo>
                      <a:pt x="313" y="63"/>
                    </a:lnTo>
                    <a:lnTo>
                      <a:pt x="327" y="95"/>
                    </a:lnTo>
                    <a:lnTo>
                      <a:pt x="334" y="115"/>
                    </a:lnTo>
                    <a:lnTo>
                      <a:pt x="334" y="121"/>
                    </a:lnTo>
                    <a:lnTo>
                      <a:pt x="334" y="134"/>
                    </a:lnTo>
                    <a:lnTo>
                      <a:pt x="361" y="127"/>
                    </a:lnTo>
                    <a:lnTo>
                      <a:pt x="381" y="121"/>
                    </a:lnTo>
                    <a:lnTo>
                      <a:pt x="375" y="127"/>
                    </a:lnTo>
                    <a:lnTo>
                      <a:pt x="381" y="127"/>
                    </a:lnTo>
                    <a:lnTo>
                      <a:pt x="388" y="134"/>
                    </a:lnTo>
                    <a:lnTo>
                      <a:pt x="388" y="134"/>
                    </a:lnTo>
                    <a:lnTo>
                      <a:pt x="388" y="140"/>
                    </a:lnTo>
                    <a:lnTo>
                      <a:pt x="375" y="153"/>
                    </a:lnTo>
                    <a:lnTo>
                      <a:pt x="375" y="172"/>
                    </a:lnTo>
                    <a:lnTo>
                      <a:pt x="354" y="178"/>
                    </a:lnTo>
                    <a:lnTo>
                      <a:pt x="347" y="185"/>
                    </a:lnTo>
                    <a:lnTo>
                      <a:pt x="341" y="191"/>
                    </a:lnTo>
                    <a:lnTo>
                      <a:pt x="334" y="191"/>
                    </a:lnTo>
                    <a:lnTo>
                      <a:pt x="341" y="172"/>
                    </a:lnTo>
                    <a:lnTo>
                      <a:pt x="341" y="166"/>
                    </a:lnTo>
                    <a:lnTo>
                      <a:pt x="334" y="166"/>
                    </a:lnTo>
                    <a:lnTo>
                      <a:pt x="327" y="166"/>
                    </a:lnTo>
                    <a:lnTo>
                      <a:pt x="334" y="153"/>
                    </a:lnTo>
                    <a:lnTo>
                      <a:pt x="327" y="159"/>
                    </a:lnTo>
                    <a:lnTo>
                      <a:pt x="320" y="153"/>
                    </a:lnTo>
                    <a:lnTo>
                      <a:pt x="320" y="153"/>
                    </a:lnTo>
                    <a:lnTo>
                      <a:pt x="320" y="159"/>
                    </a:lnTo>
                    <a:lnTo>
                      <a:pt x="313" y="166"/>
                    </a:lnTo>
                    <a:lnTo>
                      <a:pt x="293" y="153"/>
                    </a:lnTo>
                    <a:lnTo>
                      <a:pt x="279" y="140"/>
                    </a:lnTo>
                    <a:lnTo>
                      <a:pt x="286" y="140"/>
                    </a:lnTo>
                    <a:lnTo>
                      <a:pt x="300" y="134"/>
                    </a:lnTo>
                    <a:lnTo>
                      <a:pt x="286" y="134"/>
                    </a:lnTo>
                    <a:lnTo>
                      <a:pt x="286" y="127"/>
                    </a:lnTo>
                    <a:lnTo>
                      <a:pt x="286" y="127"/>
                    </a:lnTo>
                    <a:lnTo>
                      <a:pt x="286" y="121"/>
                    </a:lnTo>
                    <a:lnTo>
                      <a:pt x="306" y="127"/>
                    </a:lnTo>
                    <a:lnTo>
                      <a:pt x="293" y="115"/>
                    </a:lnTo>
                    <a:lnTo>
                      <a:pt x="286" y="121"/>
                    </a:lnTo>
                    <a:lnTo>
                      <a:pt x="286" y="121"/>
                    </a:lnTo>
                    <a:lnTo>
                      <a:pt x="286" y="115"/>
                    </a:lnTo>
                    <a:lnTo>
                      <a:pt x="279" y="115"/>
                    </a:lnTo>
                    <a:lnTo>
                      <a:pt x="279" y="121"/>
                    </a:lnTo>
                    <a:lnTo>
                      <a:pt x="279" y="108"/>
                    </a:lnTo>
                    <a:lnTo>
                      <a:pt x="279" y="102"/>
                    </a:lnTo>
                    <a:lnTo>
                      <a:pt x="286" y="102"/>
                    </a:lnTo>
                    <a:lnTo>
                      <a:pt x="286" y="102"/>
                    </a:lnTo>
                    <a:lnTo>
                      <a:pt x="286" y="95"/>
                    </a:lnTo>
                    <a:lnTo>
                      <a:pt x="286" y="95"/>
                    </a:lnTo>
                    <a:lnTo>
                      <a:pt x="279" y="89"/>
                    </a:lnTo>
                    <a:lnTo>
                      <a:pt x="286" y="76"/>
                    </a:lnTo>
                    <a:lnTo>
                      <a:pt x="293" y="76"/>
                    </a:lnTo>
                    <a:lnTo>
                      <a:pt x="293" y="70"/>
                    </a:lnTo>
                    <a:lnTo>
                      <a:pt x="286" y="70"/>
                    </a:lnTo>
                    <a:lnTo>
                      <a:pt x="286" y="70"/>
                    </a:lnTo>
                    <a:lnTo>
                      <a:pt x="279" y="63"/>
                    </a:lnTo>
                    <a:lnTo>
                      <a:pt x="279" y="83"/>
                    </a:lnTo>
                    <a:lnTo>
                      <a:pt x="272" y="70"/>
                    </a:lnTo>
                    <a:lnTo>
                      <a:pt x="272" y="57"/>
                    </a:lnTo>
                    <a:lnTo>
                      <a:pt x="279" y="44"/>
                    </a:lnTo>
                    <a:lnTo>
                      <a:pt x="293" y="44"/>
                    </a:lnTo>
                    <a:lnTo>
                      <a:pt x="286" y="38"/>
                    </a:lnTo>
                    <a:lnTo>
                      <a:pt x="300" y="32"/>
                    </a:lnTo>
                    <a:lnTo>
                      <a:pt x="293" y="25"/>
                    </a:lnTo>
                    <a:lnTo>
                      <a:pt x="286" y="32"/>
                    </a:lnTo>
                    <a:lnTo>
                      <a:pt x="286" y="19"/>
                    </a:lnTo>
                    <a:lnTo>
                      <a:pt x="286" y="19"/>
                    </a:lnTo>
                    <a:lnTo>
                      <a:pt x="286" y="19"/>
                    </a:lnTo>
                    <a:lnTo>
                      <a:pt x="279" y="25"/>
                    </a:lnTo>
                    <a:lnTo>
                      <a:pt x="279" y="25"/>
                    </a:lnTo>
                    <a:lnTo>
                      <a:pt x="279" y="32"/>
                    </a:lnTo>
                    <a:lnTo>
                      <a:pt x="279" y="38"/>
                    </a:lnTo>
                    <a:lnTo>
                      <a:pt x="272" y="44"/>
                    </a:lnTo>
                    <a:lnTo>
                      <a:pt x="272" y="44"/>
                    </a:lnTo>
                    <a:lnTo>
                      <a:pt x="272" y="44"/>
                    </a:lnTo>
                    <a:lnTo>
                      <a:pt x="266" y="51"/>
                    </a:lnTo>
                    <a:lnTo>
                      <a:pt x="266" y="57"/>
                    </a:lnTo>
                    <a:lnTo>
                      <a:pt x="259" y="63"/>
                    </a:lnTo>
                    <a:lnTo>
                      <a:pt x="252" y="57"/>
                    </a:lnTo>
                    <a:lnTo>
                      <a:pt x="252" y="57"/>
                    </a:lnTo>
                    <a:lnTo>
                      <a:pt x="245" y="57"/>
                    </a:lnTo>
                    <a:lnTo>
                      <a:pt x="252" y="70"/>
                    </a:lnTo>
                    <a:lnTo>
                      <a:pt x="252" y="70"/>
                    </a:lnTo>
                    <a:lnTo>
                      <a:pt x="266" y="83"/>
                    </a:lnTo>
                    <a:lnTo>
                      <a:pt x="266" y="89"/>
                    </a:lnTo>
                    <a:lnTo>
                      <a:pt x="252" y="83"/>
                    </a:lnTo>
                    <a:lnTo>
                      <a:pt x="245" y="83"/>
                    </a:lnTo>
                    <a:lnTo>
                      <a:pt x="245" y="83"/>
                    </a:lnTo>
                    <a:lnTo>
                      <a:pt x="266" y="95"/>
                    </a:lnTo>
                    <a:lnTo>
                      <a:pt x="259" y="95"/>
                    </a:lnTo>
                    <a:lnTo>
                      <a:pt x="259" y="102"/>
                    </a:lnTo>
                    <a:lnTo>
                      <a:pt x="259" y="121"/>
                    </a:lnTo>
                    <a:lnTo>
                      <a:pt x="266" y="121"/>
                    </a:lnTo>
                    <a:lnTo>
                      <a:pt x="279" y="153"/>
                    </a:lnTo>
                    <a:lnTo>
                      <a:pt x="279" y="153"/>
                    </a:lnTo>
                    <a:lnTo>
                      <a:pt x="272" y="153"/>
                    </a:lnTo>
                    <a:lnTo>
                      <a:pt x="266" y="146"/>
                    </a:lnTo>
                    <a:lnTo>
                      <a:pt x="259" y="153"/>
                    </a:lnTo>
                    <a:lnTo>
                      <a:pt x="266" y="153"/>
                    </a:lnTo>
                    <a:lnTo>
                      <a:pt x="272" y="159"/>
                    </a:lnTo>
                    <a:lnTo>
                      <a:pt x="279" y="159"/>
                    </a:lnTo>
                    <a:lnTo>
                      <a:pt x="286" y="159"/>
                    </a:lnTo>
                    <a:lnTo>
                      <a:pt x="293" y="191"/>
                    </a:lnTo>
                    <a:lnTo>
                      <a:pt x="279" y="172"/>
                    </a:lnTo>
                    <a:lnTo>
                      <a:pt x="279" y="172"/>
                    </a:lnTo>
                    <a:lnTo>
                      <a:pt x="279" y="178"/>
                    </a:lnTo>
                    <a:lnTo>
                      <a:pt x="259" y="172"/>
                    </a:lnTo>
                    <a:lnTo>
                      <a:pt x="252" y="166"/>
                    </a:lnTo>
                    <a:lnTo>
                      <a:pt x="252" y="166"/>
                    </a:lnTo>
                    <a:lnTo>
                      <a:pt x="252" y="178"/>
                    </a:lnTo>
                    <a:lnTo>
                      <a:pt x="252" y="172"/>
                    </a:lnTo>
                    <a:lnTo>
                      <a:pt x="245" y="172"/>
                    </a:lnTo>
                    <a:lnTo>
                      <a:pt x="232" y="159"/>
                    </a:lnTo>
                    <a:lnTo>
                      <a:pt x="225" y="153"/>
                    </a:lnTo>
                    <a:lnTo>
                      <a:pt x="225" y="153"/>
                    </a:lnTo>
                    <a:lnTo>
                      <a:pt x="218" y="153"/>
                    </a:lnTo>
                    <a:lnTo>
                      <a:pt x="211" y="166"/>
                    </a:lnTo>
                    <a:lnTo>
                      <a:pt x="204" y="159"/>
                    </a:lnTo>
                    <a:lnTo>
                      <a:pt x="204" y="153"/>
                    </a:lnTo>
                    <a:lnTo>
                      <a:pt x="204" y="146"/>
                    </a:lnTo>
                    <a:lnTo>
                      <a:pt x="218" y="140"/>
                    </a:lnTo>
                    <a:lnTo>
                      <a:pt x="211" y="140"/>
                    </a:lnTo>
                    <a:lnTo>
                      <a:pt x="218" y="127"/>
                    </a:lnTo>
                    <a:lnTo>
                      <a:pt x="218" y="121"/>
                    </a:lnTo>
                    <a:lnTo>
                      <a:pt x="225" y="108"/>
                    </a:lnTo>
                    <a:lnTo>
                      <a:pt x="218" y="102"/>
                    </a:lnTo>
                    <a:lnTo>
                      <a:pt x="211" y="95"/>
                    </a:lnTo>
                    <a:lnTo>
                      <a:pt x="211" y="108"/>
                    </a:lnTo>
                    <a:lnTo>
                      <a:pt x="191" y="95"/>
                    </a:lnTo>
                    <a:lnTo>
                      <a:pt x="177" y="95"/>
                    </a:lnTo>
                    <a:lnTo>
                      <a:pt x="177" y="95"/>
                    </a:lnTo>
                    <a:lnTo>
                      <a:pt x="170" y="95"/>
                    </a:lnTo>
                    <a:lnTo>
                      <a:pt x="170" y="95"/>
                    </a:lnTo>
                    <a:lnTo>
                      <a:pt x="170" y="89"/>
                    </a:lnTo>
                    <a:lnTo>
                      <a:pt x="177" y="83"/>
                    </a:lnTo>
                    <a:lnTo>
                      <a:pt x="157" y="76"/>
                    </a:lnTo>
                    <a:lnTo>
                      <a:pt x="150" y="76"/>
                    </a:lnTo>
                    <a:lnTo>
                      <a:pt x="143" y="70"/>
                    </a:lnTo>
                    <a:lnTo>
                      <a:pt x="143" y="63"/>
                    </a:lnTo>
                    <a:lnTo>
                      <a:pt x="143" y="63"/>
                    </a:lnTo>
                    <a:lnTo>
                      <a:pt x="143" y="57"/>
                    </a:lnTo>
                    <a:lnTo>
                      <a:pt x="136" y="57"/>
                    </a:lnTo>
                    <a:lnTo>
                      <a:pt x="136" y="57"/>
                    </a:lnTo>
                    <a:lnTo>
                      <a:pt x="129" y="51"/>
                    </a:lnTo>
                    <a:lnTo>
                      <a:pt x="129" y="51"/>
                    </a:lnTo>
                    <a:lnTo>
                      <a:pt x="136" y="44"/>
                    </a:lnTo>
                    <a:lnTo>
                      <a:pt x="136" y="44"/>
                    </a:lnTo>
                    <a:lnTo>
                      <a:pt x="129" y="44"/>
                    </a:lnTo>
                    <a:lnTo>
                      <a:pt x="123" y="44"/>
                    </a:lnTo>
                    <a:lnTo>
                      <a:pt x="102" y="44"/>
                    </a:lnTo>
                    <a:lnTo>
                      <a:pt x="102" y="51"/>
                    </a:lnTo>
                    <a:lnTo>
                      <a:pt x="95" y="51"/>
                    </a:lnTo>
                    <a:lnTo>
                      <a:pt x="89" y="51"/>
                    </a:lnTo>
                    <a:lnTo>
                      <a:pt x="89" y="57"/>
                    </a:lnTo>
                    <a:lnTo>
                      <a:pt x="89" y="57"/>
                    </a:lnTo>
                    <a:lnTo>
                      <a:pt x="89" y="57"/>
                    </a:lnTo>
                    <a:lnTo>
                      <a:pt x="89" y="63"/>
                    </a:lnTo>
                    <a:lnTo>
                      <a:pt x="89" y="63"/>
                    </a:lnTo>
                    <a:lnTo>
                      <a:pt x="89" y="63"/>
                    </a:lnTo>
                    <a:lnTo>
                      <a:pt x="68" y="70"/>
                    </a:lnTo>
                    <a:lnTo>
                      <a:pt x="61" y="57"/>
                    </a:lnTo>
                    <a:lnTo>
                      <a:pt x="61" y="57"/>
                    </a:lnTo>
                    <a:lnTo>
                      <a:pt x="55" y="57"/>
                    </a:lnTo>
                    <a:lnTo>
                      <a:pt x="55" y="57"/>
                    </a:lnTo>
                    <a:lnTo>
                      <a:pt x="55" y="63"/>
                    </a:lnTo>
                    <a:lnTo>
                      <a:pt x="48" y="83"/>
                    </a:lnTo>
                    <a:lnTo>
                      <a:pt x="41" y="76"/>
                    </a:lnTo>
                    <a:lnTo>
                      <a:pt x="20" y="95"/>
                    </a:lnTo>
                    <a:lnTo>
                      <a:pt x="7" y="115"/>
                    </a:lnTo>
                    <a:lnTo>
                      <a:pt x="0" y="57"/>
                    </a:lnTo>
                    <a:lnTo>
                      <a:pt x="0" y="57"/>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36" name="Freeform 108"/>
              <p:cNvSpPr>
                <a:spLocks/>
              </p:cNvSpPr>
              <p:nvPr/>
            </p:nvSpPr>
            <p:spPr bwMode="auto">
              <a:xfrm>
                <a:off x="4198" y="2124"/>
                <a:ext cx="668" cy="376"/>
              </a:xfrm>
              <a:custGeom>
                <a:avLst/>
                <a:gdLst>
                  <a:gd name="T0" fmla="*/ 518 w 668"/>
                  <a:gd name="T1" fmla="*/ 57 h 376"/>
                  <a:gd name="T2" fmla="*/ 498 w 668"/>
                  <a:gd name="T3" fmla="*/ 83 h 376"/>
                  <a:gd name="T4" fmla="*/ 511 w 668"/>
                  <a:gd name="T5" fmla="*/ 102 h 376"/>
                  <a:gd name="T6" fmla="*/ 532 w 668"/>
                  <a:gd name="T7" fmla="*/ 108 h 376"/>
                  <a:gd name="T8" fmla="*/ 552 w 668"/>
                  <a:gd name="T9" fmla="*/ 108 h 376"/>
                  <a:gd name="T10" fmla="*/ 572 w 668"/>
                  <a:gd name="T11" fmla="*/ 128 h 376"/>
                  <a:gd name="T12" fmla="*/ 606 w 668"/>
                  <a:gd name="T13" fmla="*/ 134 h 376"/>
                  <a:gd name="T14" fmla="*/ 606 w 668"/>
                  <a:gd name="T15" fmla="*/ 153 h 376"/>
                  <a:gd name="T16" fmla="*/ 586 w 668"/>
                  <a:gd name="T17" fmla="*/ 153 h 376"/>
                  <a:gd name="T18" fmla="*/ 593 w 668"/>
                  <a:gd name="T19" fmla="*/ 172 h 376"/>
                  <a:gd name="T20" fmla="*/ 613 w 668"/>
                  <a:gd name="T21" fmla="*/ 179 h 376"/>
                  <a:gd name="T22" fmla="*/ 606 w 668"/>
                  <a:gd name="T23" fmla="*/ 204 h 376"/>
                  <a:gd name="T24" fmla="*/ 606 w 668"/>
                  <a:gd name="T25" fmla="*/ 204 h 376"/>
                  <a:gd name="T26" fmla="*/ 620 w 668"/>
                  <a:gd name="T27" fmla="*/ 230 h 376"/>
                  <a:gd name="T28" fmla="*/ 586 w 668"/>
                  <a:gd name="T29" fmla="*/ 230 h 376"/>
                  <a:gd name="T30" fmla="*/ 606 w 668"/>
                  <a:gd name="T31" fmla="*/ 255 h 376"/>
                  <a:gd name="T32" fmla="*/ 613 w 668"/>
                  <a:gd name="T33" fmla="*/ 249 h 376"/>
                  <a:gd name="T34" fmla="*/ 627 w 668"/>
                  <a:gd name="T35" fmla="*/ 249 h 376"/>
                  <a:gd name="T36" fmla="*/ 634 w 668"/>
                  <a:gd name="T37" fmla="*/ 236 h 376"/>
                  <a:gd name="T38" fmla="*/ 647 w 668"/>
                  <a:gd name="T39" fmla="*/ 230 h 376"/>
                  <a:gd name="T40" fmla="*/ 654 w 668"/>
                  <a:gd name="T41" fmla="*/ 274 h 376"/>
                  <a:gd name="T42" fmla="*/ 613 w 668"/>
                  <a:gd name="T43" fmla="*/ 281 h 376"/>
                  <a:gd name="T44" fmla="*/ 552 w 668"/>
                  <a:gd name="T45" fmla="*/ 293 h 376"/>
                  <a:gd name="T46" fmla="*/ 484 w 668"/>
                  <a:gd name="T47" fmla="*/ 306 h 376"/>
                  <a:gd name="T48" fmla="*/ 416 w 668"/>
                  <a:gd name="T49" fmla="*/ 319 h 376"/>
                  <a:gd name="T50" fmla="*/ 341 w 668"/>
                  <a:gd name="T51" fmla="*/ 332 h 376"/>
                  <a:gd name="T52" fmla="*/ 259 w 668"/>
                  <a:gd name="T53" fmla="*/ 345 h 376"/>
                  <a:gd name="T54" fmla="*/ 171 w 668"/>
                  <a:gd name="T55" fmla="*/ 357 h 376"/>
                  <a:gd name="T56" fmla="*/ 150 w 668"/>
                  <a:gd name="T57" fmla="*/ 357 h 376"/>
                  <a:gd name="T58" fmla="*/ 116 w 668"/>
                  <a:gd name="T59" fmla="*/ 364 h 376"/>
                  <a:gd name="T60" fmla="*/ 21 w 668"/>
                  <a:gd name="T61" fmla="*/ 376 h 376"/>
                  <a:gd name="T62" fmla="*/ 48 w 668"/>
                  <a:gd name="T63" fmla="*/ 357 h 376"/>
                  <a:gd name="T64" fmla="*/ 75 w 668"/>
                  <a:gd name="T65" fmla="*/ 319 h 376"/>
                  <a:gd name="T66" fmla="*/ 130 w 668"/>
                  <a:gd name="T67" fmla="*/ 255 h 376"/>
                  <a:gd name="T68" fmla="*/ 143 w 668"/>
                  <a:gd name="T69" fmla="*/ 281 h 376"/>
                  <a:gd name="T70" fmla="*/ 184 w 668"/>
                  <a:gd name="T71" fmla="*/ 268 h 376"/>
                  <a:gd name="T72" fmla="*/ 225 w 668"/>
                  <a:gd name="T73" fmla="*/ 262 h 376"/>
                  <a:gd name="T74" fmla="*/ 259 w 668"/>
                  <a:gd name="T75" fmla="*/ 249 h 376"/>
                  <a:gd name="T76" fmla="*/ 273 w 668"/>
                  <a:gd name="T77" fmla="*/ 236 h 376"/>
                  <a:gd name="T78" fmla="*/ 273 w 668"/>
                  <a:gd name="T79" fmla="*/ 223 h 376"/>
                  <a:gd name="T80" fmla="*/ 286 w 668"/>
                  <a:gd name="T81" fmla="*/ 185 h 376"/>
                  <a:gd name="T82" fmla="*/ 293 w 668"/>
                  <a:gd name="T83" fmla="*/ 159 h 376"/>
                  <a:gd name="T84" fmla="*/ 320 w 668"/>
                  <a:gd name="T85" fmla="*/ 121 h 376"/>
                  <a:gd name="T86" fmla="*/ 355 w 668"/>
                  <a:gd name="T87" fmla="*/ 76 h 376"/>
                  <a:gd name="T88" fmla="*/ 375 w 668"/>
                  <a:gd name="T89" fmla="*/ 64 h 376"/>
                  <a:gd name="T90" fmla="*/ 389 w 668"/>
                  <a:gd name="T91" fmla="*/ 45 h 376"/>
                  <a:gd name="T92" fmla="*/ 395 w 668"/>
                  <a:gd name="T93" fmla="*/ 19 h 376"/>
                  <a:gd name="T94" fmla="*/ 443 w 668"/>
                  <a:gd name="T95" fmla="*/ 25 h 376"/>
                  <a:gd name="T96" fmla="*/ 470 w 668"/>
                  <a:gd name="T97" fmla="*/ 19 h 376"/>
                  <a:gd name="T98" fmla="*/ 477 w 668"/>
                  <a:gd name="T99" fmla="*/ 25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68" h="376">
                    <a:moveTo>
                      <a:pt x="511" y="38"/>
                    </a:moveTo>
                    <a:lnTo>
                      <a:pt x="518" y="45"/>
                    </a:lnTo>
                    <a:lnTo>
                      <a:pt x="518" y="51"/>
                    </a:lnTo>
                    <a:lnTo>
                      <a:pt x="518" y="57"/>
                    </a:lnTo>
                    <a:lnTo>
                      <a:pt x="511" y="70"/>
                    </a:lnTo>
                    <a:lnTo>
                      <a:pt x="504" y="70"/>
                    </a:lnTo>
                    <a:lnTo>
                      <a:pt x="504" y="70"/>
                    </a:lnTo>
                    <a:lnTo>
                      <a:pt x="498" y="83"/>
                    </a:lnTo>
                    <a:lnTo>
                      <a:pt x="498" y="96"/>
                    </a:lnTo>
                    <a:lnTo>
                      <a:pt x="498" y="96"/>
                    </a:lnTo>
                    <a:lnTo>
                      <a:pt x="504" y="102"/>
                    </a:lnTo>
                    <a:lnTo>
                      <a:pt x="511" y="102"/>
                    </a:lnTo>
                    <a:lnTo>
                      <a:pt x="518" y="96"/>
                    </a:lnTo>
                    <a:lnTo>
                      <a:pt x="525" y="89"/>
                    </a:lnTo>
                    <a:lnTo>
                      <a:pt x="525" y="96"/>
                    </a:lnTo>
                    <a:lnTo>
                      <a:pt x="532" y="108"/>
                    </a:lnTo>
                    <a:lnTo>
                      <a:pt x="532" y="108"/>
                    </a:lnTo>
                    <a:lnTo>
                      <a:pt x="532" y="115"/>
                    </a:lnTo>
                    <a:lnTo>
                      <a:pt x="538" y="115"/>
                    </a:lnTo>
                    <a:lnTo>
                      <a:pt x="552" y="108"/>
                    </a:lnTo>
                    <a:lnTo>
                      <a:pt x="552" y="108"/>
                    </a:lnTo>
                    <a:lnTo>
                      <a:pt x="559" y="115"/>
                    </a:lnTo>
                    <a:lnTo>
                      <a:pt x="559" y="108"/>
                    </a:lnTo>
                    <a:lnTo>
                      <a:pt x="572" y="128"/>
                    </a:lnTo>
                    <a:lnTo>
                      <a:pt x="572" y="128"/>
                    </a:lnTo>
                    <a:lnTo>
                      <a:pt x="579" y="134"/>
                    </a:lnTo>
                    <a:lnTo>
                      <a:pt x="586" y="134"/>
                    </a:lnTo>
                    <a:lnTo>
                      <a:pt x="606" y="134"/>
                    </a:lnTo>
                    <a:lnTo>
                      <a:pt x="600" y="140"/>
                    </a:lnTo>
                    <a:lnTo>
                      <a:pt x="600" y="140"/>
                    </a:lnTo>
                    <a:lnTo>
                      <a:pt x="600" y="147"/>
                    </a:lnTo>
                    <a:lnTo>
                      <a:pt x="606" y="153"/>
                    </a:lnTo>
                    <a:lnTo>
                      <a:pt x="600" y="159"/>
                    </a:lnTo>
                    <a:lnTo>
                      <a:pt x="600" y="166"/>
                    </a:lnTo>
                    <a:lnTo>
                      <a:pt x="586" y="153"/>
                    </a:lnTo>
                    <a:lnTo>
                      <a:pt x="586" y="153"/>
                    </a:lnTo>
                    <a:lnTo>
                      <a:pt x="586" y="153"/>
                    </a:lnTo>
                    <a:lnTo>
                      <a:pt x="586" y="166"/>
                    </a:lnTo>
                    <a:lnTo>
                      <a:pt x="586" y="166"/>
                    </a:lnTo>
                    <a:lnTo>
                      <a:pt x="593" y="172"/>
                    </a:lnTo>
                    <a:lnTo>
                      <a:pt x="606" y="172"/>
                    </a:lnTo>
                    <a:lnTo>
                      <a:pt x="606" y="172"/>
                    </a:lnTo>
                    <a:lnTo>
                      <a:pt x="606" y="179"/>
                    </a:lnTo>
                    <a:lnTo>
                      <a:pt x="613" y="179"/>
                    </a:lnTo>
                    <a:lnTo>
                      <a:pt x="613" y="185"/>
                    </a:lnTo>
                    <a:lnTo>
                      <a:pt x="613" y="198"/>
                    </a:lnTo>
                    <a:lnTo>
                      <a:pt x="600" y="185"/>
                    </a:lnTo>
                    <a:lnTo>
                      <a:pt x="606" y="204"/>
                    </a:lnTo>
                    <a:lnTo>
                      <a:pt x="600" y="204"/>
                    </a:lnTo>
                    <a:lnTo>
                      <a:pt x="600" y="204"/>
                    </a:lnTo>
                    <a:lnTo>
                      <a:pt x="600" y="210"/>
                    </a:lnTo>
                    <a:lnTo>
                      <a:pt x="606" y="204"/>
                    </a:lnTo>
                    <a:lnTo>
                      <a:pt x="600" y="217"/>
                    </a:lnTo>
                    <a:lnTo>
                      <a:pt x="613" y="210"/>
                    </a:lnTo>
                    <a:lnTo>
                      <a:pt x="613" y="217"/>
                    </a:lnTo>
                    <a:lnTo>
                      <a:pt x="620" y="230"/>
                    </a:lnTo>
                    <a:lnTo>
                      <a:pt x="613" y="236"/>
                    </a:lnTo>
                    <a:lnTo>
                      <a:pt x="606" y="236"/>
                    </a:lnTo>
                    <a:lnTo>
                      <a:pt x="586" y="223"/>
                    </a:lnTo>
                    <a:lnTo>
                      <a:pt x="586" y="230"/>
                    </a:lnTo>
                    <a:lnTo>
                      <a:pt x="606" y="236"/>
                    </a:lnTo>
                    <a:lnTo>
                      <a:pt x="600" y="242"/>
                    </a:lnTo>
                    <a:lnTo>
                      <a:pt x="600" y="255"/>
                    </a:lnTo>
                    <a:lnTo>
                      <a:pt x="606" y="255"/>
                    </a:lnTo>
                    <a:lnTo>
                      <a:pt x="606" y="242"/>
                    </a:lnTo>
                    <a:lnTo>
                      <a:pt x="613" y="242"/>
                    </a:lnTo>
                    <a:lnTo>
                      <a:pt x="613" y="236"/>
                    </a:lnTo>
                    <a:lnTo>
                      <a:pt x="613" y="249"/>
                    </a:lnTo>
                    <a:lnTo>
                      <a:pt x="613" y="249"/>
                    </a:lnTo>
                    <a:lnTo>
                      <a:pt x="620" y="249"/>
                    </a:lnTo>
                    <a:lnTo>
                      <a:pt x="620" y="249"/>
                    </a:lnTo>
                    <a:lnTo>
                      <a:pt x="627" y="249"/>
                    </a:lnTo>
                    <a:lnTo>
                      <a:pt x="627" y="249"/>
                    </a:lnTo>
                    <a:lnTo>
                      <a:pt x="627" y="242"/>
                    </a:lnTo>
                    <a:lnTo>
                      <a:pt x="620" y="236"/>
                    </a:lnTo>
                    <a:lnTo>
                      <a:pt x="634" y="236"/>
                    </a:lnTo>
                    <a:lnTo>
                      <a:pt x="634" y="242"/>
                    </a:lnTo>
                    <a:lnTo>
                      <a:pt x="641" y="242"/>
                    </a:lnTo>
                    <a:lnTo>
                      <a:pt x="641" y="242"/>
                    </a:lnTo>
                    <a:lnTo>
                      <a:pt x="647" y="230"/>
                    </a:lnTo>
                    <a:lnTo>
                      <a:pt x="668" y="268"/>
                    </a:lnTo>
                    <a:lnTo>
                      <a:pt x="661" y="268"/>
                    </a:lnTo>
                    <a:lnTo>
                      <a:pt x="661" y="268"/>
                    </a:lnTo>
                    <a:lnTo>
                      <a:pt x="654" y="274"/>
                    </a:lnTo>
                    <a:lnTo>
                      <a:pt x="647" y="274"/>
                    </a:lnTo>
                    <a:lnTo>
                      <a:pt x="641" y="274"/>
                    </a:lnTo>
                    <a:lnTo>
                      <a:pt x="627" y="281"/>
                    </a:lnTo>
                    <a:lnTo>
                      <a:pt x="613" y="281"/>
                    </a:lnTo>
                    <a:lnTo>
                      <a:pt x="606" y="281"/>
                    </a:lnTo>
                    <a:lnTo>
                      <a:pt x="579" y="287"/>
                    </a:lnTo>
                    <a:lnTo>
                      <a:pt x="579" y="287"/>
                    </a:lnTo>
                    <a:lnTo>
                      <a:pt x="552" y="293"/>
                    </a:lnTo>
                    <a:lnTo>
                      <a:pt x="545" y="293"/>
                    </a:lnTo>
                    <a:lnTo>
                      <a:pt x="504" y="300"/>
                    </a:lnTo>
                    <a:lnTo>
                      <a:pt x="491" y="306"/>
                    </a:lnTo>
                    <a:lnTo>
                      <a:pt x="484" y="306"/>
                    </a:lnTo>
                    <a:lnTo>
                      <a:pt x="463" y="313"/>
                    </a:lnTo>
                    <a:lnTo>
                      <a:pt x="443" y="313"/>
                    </a:lnTo>
                    <a:lnTo>
                      <a:pt x="423" y="319"/>
                    </a:lnTo>
                    <a:lnTo>
                      <a:pt x="416" y="319"/>
                    </a:lnTo>
                    <a:lnTo>
                      <a:pt x="389" y="325"/>
                    </a:lnTo>
                    <a:lnTo>
                      <a:pt x="382" y="325"/>
                    </a:lnTo>
                    <a:lnTo>
                      <a:pt x="355" y="332"/>
                    </a:lnTo>
                    <a:lnTo>
                      <a:pt x="341" y="332"/>
                    </a:lnTo>
                    <a:lnTo>
                      <a:pt x="314" y="338"/>
                    </a:lnTo>
                    <a:lnTo>
                      <a:pt x="314" y="338"/>
                    </a:lnTo>
                    <a:lnTo>
                      <a:pt x="280" y="345"/>
                    </a:lnTo>
                    <a:lnTo>
                      <a:pt x="259" y="345"/>
                    </a:lnTo>
                    <a:lnTo>
                      <a:pt x="246" y="351"/>
                    </a:lnTo>
                    <a:lnTo>
                      <a:pt x="239" y="351"/>
                    </a:lnTo>
                    <a:lnTo>
                      <a:pt x="198" y="351"/>
                    </a:lnTo>
                    <a:lnTo>
                      <a:pt x="171" y="357"/>
                    </a:lnTo>
                    <a:lnTo>
                      <a:pt x="171" y="357"/>
                    </a:lnTo>
                    <a:lnTo>
                      <a:pt x="171" y="351"/>
                    </a:lnTo>
                    <a:lnTo>
                      <a:pt x="157" y="357"/>
                    </a:lnTo>
                    <a:lnTo>
                      <a:pt x="150" y="357"/>
                    </a:lnTo>
                    <a:lnTo>
                      <a:pt x="150" y="357"/>
                    </a:lnTo>
                    <a:lnTo>
                      <a:pt x="130" y="364"/>
                    </a:lnTo>
                    <a:lnTo>
                      <a:pt x="123" y="364"/>
                    </a:lnTo>
                    <a:lnTo>
                      <a:pt x="116" y="364"/>
                    </a:lnTo>
                    <a:lnTo>
                      <a:pt x="89" y="370"/>
                    </a:lnTo>
                    <a:lnTo>
                      <a:pt x="75" y="370"/>
                    </a:lnTo>
                    <a:lnTo>
                      <a:pt x="62" y="370"/>
                    </a:lnTo>
                    <a:lnTo>
                      <a:pt x="21" y="376"/>
                    </a:lnTo>
                    <a:lnTo>
                      <a:pt x="0" y="376"/>
                    </a:lnTo>
                    <a:lnTo>
                      <a:pt x="14" y="370"/>
                    </a:lnTo>
                    <a:lnTo>
                      <a:pt x="14" y="370"/>
                    </a:lnTo>
                    <a:lnTo>
                      <a:pt x="48" y="357"/>
                    </a:lnTo>
                    <a:lnTo>
                      <a:pt x="48" y="345"/>
                    </a:lnTo>
                    <a:lnTo>
                      <a:pt x="62" y="338"/>
                    </a:lnTo>
                    <a:lnTo>
                      <a:pt x="62" y="332"/>
                    </a:lnTo>
                    <a:lnTo>
                      <a:pt x="75" y="319"/>
                    </a:lnTo>
                    <a:lnTo>
                      <a:pt x="89" y="300"/>
                    </a:lnTo>
                    <a:lnTo>
                      <a:pt x="89" y="300"/>
                    </a:lnTo>
                    <a:lnTo>
                      <a:pt x="109" y="287"/>
                    </a:lnTo>
                    <a:lnTo>
                      <a:pt x="130" y="255"/>
                    </a:lnTo>
                    <a:lnTo>
                      <a:pt x="137" y="262"/>
                    </a:lnTo>
                    <a:lnTo>
                      <a:pt x="130" y="268"/>
                    </a:lnTo>
                    <a:lnTo>
                      <a:pt x="143" y="281"/>
                    </a:lnTo>
                    <a:lnTo>
                      <a:pt x="143" y="281"/>
                    </a:lnTo>
                    <a:lnTo>
                      <a:pt x="150" y="287"/>
                    </a:lnTo>
                    <a:lnTo>
                      <a:pt x="157" y="287"/>
                    </a:lnTo>
                    <a:lnTo>
                      <a:pt x="171" y="287"/>
                    </a:lnTo>
                    <a:lnTo>
                      <a:pt x="184" y="268"/>
                    </a:lnTo>
                    <a:lnTo>
                      <a:pt x="198" y="281"/>
                    </a:lnTo>
                    <a:lnTo>
                      <a:pt x="218" y="268"/>
                    </a:lnTo>
                    <a:lnTo>
                      <a:pt x="232" y="262"/>
                    </a:lnTo>
                    <a:lnTo>
                      <a:pt x="225" y="262"/>
                    </a:lnTo>
                    <a:lnTo>
                      <a:pt x="225" y="255"/>
                    </a:lnTo>
                    <a:lnTo>
                      <a:pt x="239" y="262"/>
                    </a:lnTo>
                    <a:lnTo>
                      <a:pt x="252" y="242"/>
                    </a:lnTo>
                    <a:lnTo>
                      <a:pt x="259" y="249"/>
                    </a:lnTo>
                    <a:lnTo>
                      <a:pt x="266" y="242"/>
                    </a:lnTo>
                    <a:lnTo>
                      <a:pt x="273" y="236"/>
                    </a:lnTo>
                    <a:lnTo>
                      <a:pt x="273" y="236"/>
                    </a:lnTo>
                    <a:lnTo>
                      <a:pt x="273" y="236"/>
                    </a:lnTo>
                    <a:lnTo>
                      <a:pt x="266" y="230"/>
                    </a:lnTo>
                    <a:lnTo>
                      <a:pt x="273" y="230"/>
                    </a:lnTo>
                    <a:lnTo>
                      <a:pt x="280" y="223"/>
                    </a:lnTo>
                    <a:lnTo>
                      <a:pt x="273" y="223"/>
                    </a:lnTo>
                    <a:lnTo>
                      <a:pt x="273" y="223"/>
                    </a:lnTo>
                    <a:lnTo>
                      <a:pt x="266" y="223"/>
                    </a:lnTo>
                    <a:lnTo>
                      <a:pt x="266" y="217"/>
                    </a:lnTo>
                    <a:lnTo>
                      <a:pt x="286" y="185"/>
                    </a:lnTo>
                    <a:lnTo>
                      <a:pt x="293" y="172"/>
                    </a:lnTo>
                    <a:lnTo>
                      <a:pt x="293" y="166"/>
                    </a:lnTo>
                    <a:lnTo>
                      <a:pt x="293" y="159"/>
                    </a:lnTo>
                    <a:lnTo>
                      <a:pt x="293" y="159"/>
                    </a:lnTo>
                    <a:lnTo>
                      <a:pt x="300" y="147"/>
                    </a:lnTo>
                    <a:lnTo>
                      <a:pt x="307" y="115"/>
                    </a:lnTo>
                    <a:lnTo>
                      <a:pt x="314" y="115"/>
                    </a:lnTo>
                    <a:lnTo>
                      <a:pt x="320" y="121"/>
                    </a:lnTo>
                    <a:lnTo>
                      <a:pt x="334" y="128"/>
                    </a:lnTo>
                    <a:lnTo>
                      <a:pt x="341" y="121"/>
                    </a:lnTo>
                    <a:lnTo>
                      <a:pt x="355" y="83"/>
                    </a:lnTo>
                    <a:lnTo>
                      <a:pt x="355" y="76"/>
                    </a:lnTo>
                    <a:lnTo>
                      <a:pt x="368" y="83"/>
                    </a:lnTo>
                    <a:lnTo>
                      <a:pt x="368" y="76"/>
                    </a:lnTo>
                    <a:lnTo>
                      <a:pt x="368" y="70"/>
                    </a:lnTo>
                    <a:lnTo>
                      <a:pt x="375" y="64"/>
                    </a:lnTo>
                    <a:lnTo>
                      <a:pt x="382" y="57"/>
                    </a:lnTo>
                    <a:lnTo>
                      <a:pt x="389" y="57"/>
                    </a:lnTo>
                    <a:lnTo>
                      <a:pt x="389" y="51"/>
                    </a:lnTo>
                    <a:lnTo>
                      <a:pt x="389" y="45"/>
                    </a:lnTo>
                    <a:lnTo>
                      <a:pt x="389" y="38"/>
                    </a:lnTo>
                    <a:lnTo>
                      <a:pt x="395" y="38"/>
                    </a:lnTo>
                    <a:lnTo>
                      <a:pt x="395" y="32"/>
                    </a:lnTo>
                    <a:lnTo>
                      <a:pt x="395" y="19"/>
                    </a:lnTo>
                    <a:lnTo>
                      <a:pt x="395" y="0"/>
                    </a:lnTo>
                    <a:lnTo>
                      <a:pt x="409" y="6"/>
                    </a:lnTo>
                    <a:lnTo>
                      <a:pt x="429" y="19"/>
                    </a:lnTo>
                    <a:lnTo>
                      <a:pt x="443" y="25"/>
                    </a:lnTo>
                    <a:lnTo>
                      <a:pt x="450" y="6"/>
                    </a:lnTo>
                    <a:lnTo>
                      <a:pt x="457" y="6"/>
                    </a:lnTo>
                    <a:lnTo>
                      <a:pt x="477" y="13"/>
                    </a:lnTo>
                    <a:lnTo>
                      <a:pt x="470" y="19"/>
                    </a:lnTo>
                    <a:lnTo>
                      <a:pt x="470" y="25"/>
                    </a:lnTo>
                    <a:lnTo>
                      <a:pt x="470" y="25"/>
                    </a:lnTo>
                    <a:lnTo>
                      <a:pt x="477" y="25"/>
                    </a:lnTo>
                    <a:lnTo>
                      <a:pt x="477" y="25"/>
                    </a:lnTo>
                    <a:lnTo>
                      <a:pt x="491" y="25"/>
                    </a:lnTo>
                    <a:lnTo>
                      <a:pt x="511" y="38"/>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37" name="Freeform 109"/>
              <p:cNvSpPr>
                <a:spLocks/>
              </p:cNvSpPr>
              <p:nvPr/>
            </p:nvSpPr>
            <p:spPr bwMode="auto">
              <a:xfrm>
                <a:off x="4198" y="2124"/>
                <a:ext cx="668" cy="376"/>
              </a:xfrm>
              <a:custGeom>
                <a:avLst/>
                <a:gdLst>
                  <a:gd name="T0" fmla="*/ 518 w 668"/>
                  <a:gd name="T1" fmla="*/ 57 h 376"/>
                  <a:gd name="T2" fmla="*/ 498 w 668"/>
                  <a:gd name="T3" fmla="*/ 83 h 376"/>
                  <a:gd name="T4" fmla="*/ 511 w 668"/>
                  <a:gd name="T5" fmla="*/ 102 h 376"/>
                  <a:gd name="T6" fmla="*/ 532 w 668"/>
                  <a:gd name="T7" fmla="*/ 108 h 376"/>
                  <a:gd name="T8" fmla="*/ 552 w 668"/>
                  <a:gd name="T9" fmla="*/ 108 h 376"/>
                  <a:gd name="T10" fmla="*/ 572 w 668"/>
                  <a:gd name="T11" fmla="*/ 128 h 376"/>
                  <a:gd name="T12" fmla="*/ 606 w 668"/>
                  <a:gd name="T13" fmla="*/ 134 h 376"/>
                  <a:gd name="T14" fmla="*/ 606 w 668"/>
                  <a:gd name="T15" fmla="*/ 153 h 376"/>
                  <a:gd name="T16" fmla="*/ 586 w 668"/>
                  <a:gd name="T17" fmla="*/ 153 h 376"/>
                  <a:gd name="T18" fmla="*/ 593 w 668"/>
                  <a:gd name="T19" fmla="*/ 172 h 376"/>
                  <a:gd name="T20" fmla="*/ 613 w 668"/>
                  <a:gd name="T21" fmla="*/ 179 h 376"/>
                  <a:gd name="T22" fmla="*/ 606 w 668"/>
                  <a:gd name="T23" fmla="*/ 204 h 376"/>
                  <a:gd name="T24" fmla="*/ 606 w 668"/>
                  <a:gd name="T25" fmla="*/ 204 h 376"/>
                  <a:gd name="T26" fmla="*/ 620 w 668"/>
                  <a:gd name="T27" fmla="*/ 230 h 376"/>
                  <a:gd name="T28" fmla="*/ 586 w 668"/>
                  <a:gd name="T29" fmla="*/ 230 h 376"/>
                  <a:gd name="T30" fmla="*/ 606 w 668"/>
                  <a:gd name="T31" fmla="*/ 255 h 376"/>
                  <a:gd name="T32" fmla="*/ 613 w 668"/>
                  <a:gd name="T33" fmla="*/ 249 h 376"/>
                  <a:gd name="T34" fmla="*/ 627 w 668"/>
                  <a:gd name="T35" fmla="*/ 249 h 376"/>
                  <a:gd name="T36" fmla="*/ 634 w 668"/>
                  <a:gd name="T37" fmla="*/ 236 h 376"/>
                  <a:gd name="T38" fmla="*/ 647 w 668"/>
                  <a:gd name="T39" fmla="*/ 230 h 376"/>
                  <a:gd name="T40" fmla="*/ 654 w 668"/>
                  <a:gd name="T41" fmla="*/ 274 h 376"/>
                  <a:gd name="T42" fmla="*/ 613 w 668"/>
                  <a:gd name="T43" fmla="*/ 281 h 376"/>
                  <a:gd name="T44" fmla="*/ 552 w 668"/>
                  <a:gd name="T45" fmla="*/ 293 h 376"/>
                  <a:gd name="T46" fmla="*/ 484 w 668"/>
                  <a:gd name="T47" fmla="*/ 306 h 376"/>
                  <a:gd name="T48" fmla="*/ 416 w 668"/>
                  <a:gd name="T49" fmla="*/ 319 h 376"/>
                  <a:gd name="T50" fmla="*/ 341 w 668"/>
                  <a:gd name="T51" fmla="*/ 332 h 376"/>
                  <a:gd name="T52" fmla="*/ 259 w 668"/>
                  <a:gd name="T53" fmla="*/ 345 h 376"/>
                  <a:gd name="T54" fmla="*/ 171 w 668"/>
                  <a:gd name="T55" fmla="*/ 357 h 376"/>
                  <a:gd name="T56" fmla="*/ 150 w 668"/>
                  <a:gd name="T57" fmla="*/ 357 h 376"/>
                  <a:gd name="T58" fmla="*/ 116 w 668"/>
                  <a:gd name="T59" fmla="*/ 364 h 376"/>
                  <a:gd name="T60" fmla="*/ 21 w 668"/>
                  <a:gd name="T61" fmla="*/ 376 h 376"/>
                  <a:gd name="T62" fmla="*/ 48 w 668"/>
                  <a:gd name="T63" fmla="*/ 357 h 376"/>
                  <a:gd name="T64" fmla="*/ 75 w 668"/>
                  <a:gd name="T65" fmla="*/ 319 h 376"/>
                  <a:gd name="T66" fmla="*/ 130 w 668"/>
                  <a:gd name="T67" fmla="*/ 255 h 376"/>
                  <a:gd name="T68" fmla="*/ 143 w 668"/>
                  <a:gd name="T69" fmla="*/ 281 h 376"/>
                  <a:gd name="T70" fmla="*/ 184 w 668"/>
                  <a:gd name="T71" fmla="*/ 268 h 376"/>
                  <a:gd name="T72" fmla="*/ 225 w 668"/>
                  <a:gd name="T73" fmla="*/ 262 h 376"/>
                  <a:gd name="T74" fmla="*/ 259 w 668"/>
                  <a:gd name="T75" fmla="*/ 249 h 376"/>
                  <a:gd name="T76" fmla="*/ 273 w 668"/>
                  <a:gd name="T77" fmla="*/ 236 h 376"/>
                  <a:gd name="T78" fmla="*/ 273 w 668"/>
                  <a:gd name="T79" fmla="*/ 223 h 376"/>
                  <a:gd name="T80" fmla="*/ 286 w 668"/>
                  <a:gd name="T81" fmla="*/ 185 h 376"/>
                  <a:gd name="T82" fmla="*/ 293 w 668"/>
                  <a:gd name="T83" fmla="*/ 159 h 376"/>
                  <a:gd name="T84" fmla="*/ 320 w 668"/>
                  <a:gd name="T85" fmla="*/ 121 h 376"/>
                  <a:gd name="T86" fmla="*/ 355 w 668"/>
                  <a:gd name="T87" fmla="*/ 76 h 376"/>
                  <a:gd name="T88" fmla="*/ 375 w 668"/>
                  <a:gd name="T89" fmla="*/ 64 h 376"/>
                  <a:gd name="T90" fmla="*/ 389 w 668"/>
                  <a:gd name="T91" fmla="*/ 45 h 376"/>
                  <a:gd name="T92" fmla="*/ 395 w 668"/>
                  <a:gd name="T93" fmla="*/ 19 h 376"/>
                  <a:gd name="T94" fmla="*/ 443 w 668"/>
                  <a:gd name="T95" fmla="*/ 25 h 376"/>
                  <a:gd name="T96" fmla="*/ 470 w 668"/>
                  <a:gd name="T97" fmla="*/ 19 h 376"/>
                  <a:gd name="T98" fmla="*/ 477 w 668"/>
                  <a:gd name="T99" fmla="*/ 25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68" h="376">
                    <a:moveTo>
                      <a:pt x="511" y="38"/>
                    </a:moveTo>
                    <a:lnTo>
                      <a:pt x="518" y="45"/>
                    </a:lnTo>
                    <a:lnTo>
                      <a:pt x="518" y="51"/>
                    </a:lnTo>
                    <a:lnTo>
                      <a:pt x="518" y="57"/>
                    </a:lnTo>
                    <a:lnTo>
                      <a:pt x="511" y="70"/>
                    </a:lnTo>
                    <a:lnTo>
                      <a:pt x="504" y="70"/>
                    </a:lnTo>
                    <a:lnTo>
                      <a:pt x="504" y="70"/>
                    </a:lnTo>
                    <a:lnTo>
                      <a:pt x="498" y="83"/>
                    </a:lnTo>
                    <a:lnTo>
                      <a:pt x="498" y="96"/>
                    </a:lnTo>
                    <a:lnTo>
                      <a:pt x="498" y="96"/>
                    </a:lnTo>
                    <a:lnTo>
                      <a:pt x="504" y="102"/>
                    </a:lnTo>
                    <a:lnTo>
                      <a:pt x="511" y="102"/>
                    </a:lnTo>
                    <a:lnTo>
                      <a:pt x="518" y="96"/>
                    </a:lnTo>
                    <a:lnTo>
                      <a:pt x="525" y="89"/>
                    </a:lnTo>
                    <a:lnTo>
                      <a:pt x="525" y="96"/>
                    </a:lnTo>
                    <a:lnTo>
                      <a:pt x="532" y="108"/>
                    </a:lnTo>
                    <a:lnTo>
                      <a:pt x="532" y="108"/>
                    </a:lnTo>
                    <a:lnTo>
                      <a:pt x="532" y="115"/>
                    </a:lnTo>
                    <a:lnTo>
                      <a:pt x="538" y="115"/>
                    </a:lnTo>
                    <a:lnTo>
                      <a:pt x="552" y="108"/>
                    </a:lnTo>
                    <a:lnTo>
                      <a:pt x="552" y="108"/>
                    </a:lnTo>
                    <a:lnTo>
                      <a:pt x="559" y="115"/>
                    </a:lnTo>
                    <a:lnTo>
                      <a:pt x="559" y="108"/>
                    </a:lnTo>
                    <a:lnTo>
                      <a:pt x="572" y="128"/>
                    </a:lnTo>
                    <a:lnTo>
                      <a:pt x="572" y="128"/>
                    </a:lnTo>
                    <a:lnTo>
                      <a:pt x="579" y="134"/>
                    </a:lnTo>
                    <a:lnTo>
                      <a:pt x="586" y="134"/>
                    </a:lnTo>
                    <a:lnTo>
                      <a:pt x="606" y="134"/>
                    </a:lnTo>
                    <a:lnTo>
                      <a:pt x="600" y="140"/>
                    </a:lnTo>
                    <a:lnTo>
                      <a:pt x="600" y="140"/>
                    </a:lnTo>
                    <a:lnTo>
                      <a:pt x="600" y="147"/>
                    </a:lnTo>
                    <a:lnTo>
                      <a:pt x="606" y="153"/>
                    </a:lnTo>
                    <a:lnTo>
                      <a:pt x="600" y="159"/>
                    </a:lnTo>
                    <a:lnTo>
                      <a:pt x="600" y="166"/>
                    </a:lnTo>
                    <a:lnTo>
                      <a:pt x="586" y="153"/>
                    </a:lnTo>
                    <a:lnTo>
                      <a:pt x="586" y="153"/>
                    </a:lnTo>
                    <a:lnTo>
                      <a:pt x="586" y="153"/>
                    </a:lnTo>
                    <a:lnTo>
                      <a:pt x="586" y="166"/>
                    </a:lnTo>
                    <a:lnTo>
                      <a:pt x="586" y="166"/>
                    </a:lnTo>
                    <a:lnTo>
                      <a:pt x="593" y="172"/>
                    </a:lnTo>
                    <a:lnTo>
                      <a:pt x="606" y="172"/>
                    </a:lnTo>
                    <a:lnTo>
                      <a:pt x="606" y="172"/>
                    </a:lnTo>
                    <a:lnTo>
                      <a:pt x="606" y="179"/>
                    </a:lnTo>
                    <a:lnTo>
                      <a:pt x="613" y="179"/>
                    </a:lnTo>
                    <a:lnTo>
                      <a:pt x="613" y="185"/>
                    </a:lnTo>
                    <a:lnTo>
                      <a:pt x="613" y="198"/>
                    </a:lnTo>
                    <a:lnTo>
                      <a:pt x="600" y="185"/>
                    </a:lnTo>
                    <a:lnTo>
                      <a:pt x="606" y="204"/>
                    </a:lnTo>
                    <a:lnTo>
                      <a:pt x="600" y="204"/>
                    </a:lnTo>
                    <a:lnTo>
                      <a:pt x="600" y="204"/>
                    </a:lnTo>
                    <a:lnTo>
                      <a:pt x="600" y="210"/>
                    </a:lnTo>
                    <a:lnTo>
                      <a:pt x="606" y="204"/>
                    </a:lnTo>
                    <a:lnTo>
                      <a:pt x="600" y="217"/>
                    </a:lnTo>
                    <a:lnTo>
                      <a:pt x="613" y="210"/>
                    </a:lnTo>
                    <a:lnTo>
                      <a:pt x="613" y="217"/>
                    </a:lnTo>
                    <a:lnTo>
                      <a:pt x="620" y="230"/>
                    </a:lnTo>
                    <a:lnTo>
                      <a:pt x="613" y="236"/>
                    </a:lnTo>
                    <a:lnTo>
                      <a:pt x="606" y="236"/>
                    </a:lnTo>
                    <a:lnTo>
                      <a:pt x="586" y="223"/>
                    </a:lnTo>
                    <a:lnTo>
                      <a:pt x="586" y="230"/>
                    </a:lnTo>
                    <a:lnTo>
                      <a:pt x="606" y="236"/>
                    </a:lnTo>
                    <a:lnTo>
                      <a:pt x="600" y="242"/>
                    </a:lnTo>
                    <a:lnTo>
                      <a:pt x="600" y="255"/>
                    </a:lnTo>
                    <a:lnTo>
                      <a:pt x="606" y="255"/>
                    </a:lnTo>
                    <a:lnTo>
                      <a:pt x="606" y="242"/>
                    </a:lnTo>
                    <a:lnTo>
                      <a:pt x="613" y="242"/>
                    </a:lnTo>
                    <a:lnTo>
                      <a:pt x="613" y="236"/>
                    </a:lnTo>
                    <a:lnTo>
                      <a:pt x="613" y="249"/>
                    </a:lnTo>
                    <a:lnTo>
                      <a:pt x="613" y="249"/>
                    </a:lnTo>
                    <a:lnTo>
                      <a:pt x="620" y="249"/>
                    </a:lnTo>
                    <a:lnTo>
                      <a:pt x="620" y="249"/>
                    </a:lnTo>
                    <a:lnTo>
                      <a:pt x="627" y="249"/>
                    </a:lnTo>
                    <a:lnTo>
                      <a:pt x="627" y="249"/>
                    </a:lnTo>
                    <a:lnTo>
                      <a:pt x="627" y="242"/>
                    </a:lnTo>
                    <a:lnTo>
                      <a:pt x="620" y="236"/>
                    </a:lnTo>
                    <a:lnTo>
                      <a:pt x="634" y="236"/>
                    </a:lnTo>
                    <a:lnTo>
                      <a:pt x="634" y="242"/>
                    </a:lnTo>
                    <a:lnTo>
                      <a:pt x="641" y="242"/>
                    </a:lnTo>
                    <a:lnTo>
                      <a:pt x="641" y="242"/>
                    </a:lnTo>
                    <a:lnTo>
                      <a:pt x="647" y="230"/>
                    </a:lnTo>
                    <a:lnTo>
                      <a:pt x="668" y="268"/>
                    </a:lnTo>
                    <a:lnTo>
                      <a:pt x="661" y="268"/>
                    </a:lnTo>
                    <a:lnTo>
                      <a:pt x="661" y="268"/>
                    </a:lnTo>
                    <a:lnTo>
                      <a:pt x="654" y="274"/>
                    </a:lnTo>
                    <a:lnTo>
                      <a:pt x="647" y="274"/>
                    </a:lnTo>
                    <a:lnTo>
                      <a:pt x="641" y="274"/>
                    </a:lnTo>
                    <a:lnTo>
                      <a:pt x="627" y="281"/>
                    </a:lnTo>
                    <a:lnTo>
                      <a:pt x="613" y="281"/>
                    </a:lnTo>
                    <a:lnTo>
                      <a:pt x="606" y="281"/>
                    </a:lnTo>
                    <a:lnTo>
                      <a:pt x="579" y="287"/>
                    </a:lnTo>
                    <a:lnTo>
                      <a:pt x="579" y="287"/>
                    </a:lnTo>
                    <a:lnTo>
                      <a:pt x="552" y="293"/>
                    </a:lnTo>
                    <a:lnTo>
                      <a:pt x="545" y="293"/>
                    </a:lnTo>
                    <a:lnTo>
                      <a:pt x="504" y="300"/>
                    </a:lnTo>
                    <a:lnTo>
                      <a:pt x="491" y="306"/>
                    </a:lnTo>
                    <a:lnTo>
                      <a:pt x="484" y="306"/>
                    </a:lnTo>
                    <a:lnTo>
                      <a:pt x="463" y="313"/>
                    </a:lnTo>
                    <a:lnTo>
                      <a:pt x="443" y="313"/>
                    </a:lnTo>
                    <a:lnTo>
                      <a:pt x="423" y="319"/>
                    </a:lnTo>
                    <a:lnTo>
                      <a:pt x="416" y="319"/>
                    </a:lnTo>
                    <a:lnTo>
                      <a:pt x="389" y="325"/>
                    </a:lnTo>
                    <a:lnTo>
                      <a:pt x="382" y="325"/>
                    </a:lnTo>
                    <a:lnTo>
                      <a:pt x="355" y="332"/>
                    </a:lnTo>
                    <a:lnTo>
                      <a:pt x="341" y="332"/>
                    </a:lnTo>
                    <a:lnTo>
                      <a:pt x="314" y="338"/>
                    </a:lnTo>
                    <a:lnTo>
                      <a:pt x="314" y="338"/>
                    </a:lnTo>
                    <a:lnTo>
                      <a:pt x="280" y="345"/>
                    </a:lnTo>
                    <a:lnTo>
                      <a:pt x="259" y="345"/>
                    </a:lnTo>
                    <a:lnTo>
                      <a:pt x="246" y="351"/>
                    </a:lnTo>
                    <a:lnTo>
                      <a:pt x="239" y="351"/>
                    </a:lnTo>
                    <a:lnTo>
                      <a:pt x="198" y="351"/>
                    </a:lnTo>
                    <a:lnTo>
                      <a:pt x="171" y="357"/>
                    </a:lnTo>
                    <a:lnTo>
                      <a:pt x="171" y="357"/>
                    </a:lnTo>
                    <a:lnTo>
                      <a:pt x="171" y="351"/>
                    </a:lnTo>
                    <a:lnTo>
                      <a:pt x="157" y="357"/>
                    </a:lnTo>
                    <a:lnTo>
                      <a:pt x="150" y="357"/>
                    </a:lnTo>
                    <a:lnTo>
                      <a:pt x="150" y="357"/>
                    </a:lnTo>
                    <a:lnTo>
                      <a:pt x="130" y="364"/>
                    </a:lnTo>
                    <a:lnTo>
                      <a:pt x="123" y="364"/>
                    </a:lnTo>
                    <a:lnTo>
                      <a:pt x="116" y="364"/>
                    </a:lnTo>
                    <a:lnTo>
                      <a:pt x="89" y="370"/>
                    </a:lnTo>
                    <a:lnTo>
                      <a:pt x="75" y="370"/>
                    </a:lnTo>
                    <a:lnTo>
                      <a:pt x="62" y="370"/>
                    </a:lnTo>
                    <a:lnTo>
                      <a:pt x="21" y="376"/>
                    </a:lnTo>
                    <a:lnTo>
                      <a:pt x="0" y="376"/>
                    </a:lnTo>
                    <a:lnTo>
                      <a:pt x="14" y="370"/>
                    </a:lnTo>
                    <a:lnTo>
                      <a:pt x="14" y="370"/>
                    </a:lnTo>
                    <a:lnTo>
                      <a:pt x="48" y="357"/>
                    </a:lnTo>
                    <a:lnTo>
                      <a:pt x="48" y="345"/>
                    </a:lnTo>
                    <a:lnTo>
                      <a:pt x="62" y="338"/>
                    </a:lnTo>
                    <a:lnTo>
                      <a:pt x="62" y="332"/>
                    </a:lnTo>
                    <a:lnTo>
                      <a:pt x="75" y="319"/>
                    </a:lnTo>
                    <a:lnTo>
                      <a:pt x="89" y="300"/>
                    </a:lnTo>
                    <a:lnTo>
                      <a:pt x="89" y="300"/>
                    </a:lnTo>
                    <a:lnTo>
                      <a:pt x="109" y="287"/>
                    </a:lnTo>
                    <a:lnTo>
                      <a:pt x="130" y="255"/>
                    </a:lnTo>
                    <a:lnTo>
                      <a:pt x="137" y="262"/>
                    </a:lnTo>
                    <a:lnTo>
                      <a:pt x="130" y="268"/>
                    </a:lnTo>
                    <a:lnTo>
                      <a:pt x="143" y="281"/>
                    </a:lnTo>
                    <a:lnTo>
                      <a:pt x="143" y="281"/>
                    </a:lnTo>
                    <a:lnTo>
                      <a:pt x="150" y="287"/>
                    </a:lnTo>
                    <a:lnTo>
                      <a:pt x="157" y="287"/>
                    </a:lnTo>
                    <a:lnTo>
                      <a:pt x="171" y="287"/>
                    </a:lnTo>
                    <a:lnTo>
                      <a:pt x="184" y="268"/>
                    </a:lnTo>
                    <a:lnTo>
                      <a:pt x="198" y="281"/>
                    </a:lnTo>
                    <a:lnTo>
                      <a:pt x="218" y="268"/>
                    </a:lnTo>
                    <a:lnTo>
                      <a:pt x="232" y="262"/>
                    </a:lnTo>
                    <a:lnTo>
                      <a:pt x="225" y="262"/>
                    </a:lnTo>
                    <a:lnTo>
                      <a:pt x="225" y="255"/>
                    </a:lnTo>
                    <a:lnTo>
                      <a:pt x="239" y="262"/>
                    </a:lnTo>
                    <a:lnTo>
                      <a:pt x="252" y="242"/>
                    </a:lnTo>
                    <a:lnTo>
                      <a:pt x="259" y="249"/>
                    </a:lnTo>
                    <a:lnTo>
                      <a:pt x="266" y="242"/>
                    </a:lnTo>
                    <a:lnTo>
                      <a:pt x="273" y="236"/>
                    </a:lnTo>
                    <a:lnTo>
                      <a:pt x="273" y="236"/>
                    </a:lnTo>
                    <a:lnTo>
                      <a:pt x="273" y="236"/>
                    </a:lnTo>
                    <a:lnTo>
                      <a:pt x="266" y="230"/>
                    </a:lnTo>
                    <a:lnTo>
                      <a:pt x="273" y="230"/>
                    </a:lnTo>
                    <a:lnTo>
                      <a:pt x="280" y="223"/>
                    </a:lnTo>
                    <a:lnTo>
                      <a:pt x="273" y="223"/>
                    </a:lnTo>
                    <a:lnTo>
                      <a:pt x="273" y="223"/>
                    </a:lnTo>
                    <a:lnTo>
                      <a:pt x="266" y="223"/>
                    </a:lnTo>
                    <a:lnTo>
                      <a:pt x="266" y="217"/>
                    </a:lnTo>
                    <a:lnTo>
                      <a:pt x="286" y="185"/>
                    </a:lnTo>
                    <a:lnTo>
                      <a:pt x="293" y="172"/>
                    </a:lnTo>
                    <a:lnTo>
                      <a:pt x="293" y="166"/>
                    </a:lnTo>
                    <a:lnTo>
                      <a:pt x="293" y="159"/>
                    </a:lnTo>
                    <a:lnTo>
                      <a:pt x="293" y="159"/>
                    </a:lnTo>
                    <a:lnTo>
                      <a:pt x="300" y="147"/>
                    </a:lnTo>
                    <a:lnTo>
                      <a:pt x="307" y="115"/>
                    </a:lnTo>
                    <a:lnTo>
                      <a:pt x="314" y="115"/>
                    </a:lnTo>
                    <a:lnTo>
                      <a:pt x="320" y="121"/>
                    </a:lnTo>
                    <a:lnTo>
                      <a:pt x="334" y="128"/>
                    </a:lnTo>
                    <a:lnTo>
                      <a:pt x="341" y="121"/>
                    </a:lnTo>
                    <a:lnTo>
                      <a:pt x="355" y="83"/>
                    </a:lnTo>
                    <a:lnTo>
                      <a:pt x="355" y="76"/>
                    </a:lnTo>
                    <a:lnTo>
                      <a:pt x="368" y="83"/>
                    </a:lnTo>
                    <a:lnTo>
                      <a:pt x="368" y="76"/>
                    </a:lnTo>
                    <a:lnTo>
                      <a:pt x="368" y="70"/>
                    </a:lnTo>
                    <a:lnTo>
                      <a:pt x="375" y="64"/>
                    </a:lnTo>
                    <a:lnTo>
                      <a:pt x="382" y="57"/>
                    </a:lnTo>
                    <a:lnTo>
                      <a:pt x="389" y="57"/>
                    </a:lnTo>
                    <a:lnTo>
                      <a:pt x="389" y="51"/>
                    </a:lnTo>
                    <a:lnTo>
                      <a:pt x="389" y="45"/>
                    </a:lnTo>
                    <a:lnTo>
                      <a:pt x="389" y="38"/>
                    </a:lnTo>
                    <a:lnTo>
                      <a:pt x="395" y="38"/>
                    </a:lnTo>
                    <a:lnTo>
                      <a:pt x="395" y="32"/>
                    </a:lnTo>
                    <a:lnTo>
                      <a:pt x="395" y="19"/>
                    </a:lnTo>
                    <a:lnTo>
                      <a:pt x="395" y="0"/>
                    </a:lnTo>
                    <a:lnTo>
                      <a:pt x="409" y="6"/>
                    </a:lnTo>
                    <a:lnTo>
                      <a:pt x="429" y="19"/>
                    </a:lnTo>
                    <a:lnTo>
                      <a:pt x="443" y="25"/>
                    </a:lnTo>
                    <a:lnTo>
                      <a:pt x="450" y="6"/>
                    </a:lnTo>
                    <a:lnTo>
                      <a:pt x="457" y="6"/>
                    </a:lnTo>
                    <a:lnTo>
                      <a:pt x="477" y="13"/>
                    </a:lnTo>
                    <a:lnTo>
                      <a:pt x="470" y="19"/>
                    </a:lnTo>
                    <a:lnTo>
                      <a:pt x="470" y="25"/>
                    </a:lnTo>
                    <a:lnTo>
                      <a:pt x="470" y="25"/>
                    </a:lnTo>
                    <a:lnTo>
                      <a:pt x="477" y="25"/>
                    </a:lnTo>
                    <a:lnTo>
                      <a:pt x="477" y="25"/>
                    </a:lnTo>
                    <a:lnTo>
                      <a:pt x="491" y="25"/>
                    </a:lnTo>
                    <a:lnTo>
                      <a:pt x="511" y="38"/>
                    </a:lnTo>
                    <a:lnTo>
                      <a:pt x="511" y="38"/>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38" name="Freeform 110"/>
              <p:cNvSpPr>
                <a:spLocks/>
              </p:cNvSpPr>
              <p:nvPr/>
            </p:nvSpPr>
            <p:spPr bwMode="auto">
              <a:xfrm>
                <a:off x="3156" y="2124"/>
                <a:ext cx="572" cy="498"/>
              </a:xfrm>
              <a:custGeom>
                <a:avLst/>
                <a:gdLst>
                  <a:gd name="T0" fmla="*/ 69 w 572"/>
                  <a:gd name="T1" fmla="*/ 13 h 498"/>
                  <a:gd name="T2" fmla="*/ 143 w 572"/>
                  <a:gd name="T3" fmla="*/ 13 h 498"/>
                  <a:gd name="T4" fmla="*/ 218 w 572"/>
                  <a:gd name="T5" fmla="*/ 6 h 498"/>
                  <a:gd name="T6" fmla="*/ 293 w 572"/>
                  <a:gd name="T7" fmla="*/ 6 h 498"/>
                  <a:gd name="T8" fmla="*/ 355 w 572"/>
                  <a:gd name="T9" fmla="*/ 25 h 498"/>
                  <a:gd name="T10" fmla="*/ 355 w 572"/>
                  <a:gd name="T11" fmla="*/ 45 h 498"/>
                  <a:gd name="T12" fmla="*/ 361 w 572"/>
                  <a:gd name="T13" fmla="*/ 89 h 498"/>
                  <a:gd name="T14" fmla="*/ 402 w 572"/>
                  <a:gd name="T15" fmla="*/ 134 h 498"/>
                  <a:gd name="T16" fmla="*/ 423 w 572"/>
                  <a:gd name="T17" fmla="*/ 147 h 498"/>
                  <a:gd name="T18" fmla="*/ 429 w 572"/>
                  <a:gd name="T19" fmla="*/ 185 h 498"/>
                  <a:gd name="T20" fmla="*/ 443 w 572"/>
                  <a:gd name="T21" fmla="*/ 179 h 498"/>
                  <a:gd name="T22" fmla="*/ 477 w 572"/>
                  <a:gd name="T23" fmla="*/ 191 h 498"/>
                  <a:gd name="T24" fmla="*/ 470 w 572"/>
                  <a:gd name="T25" fmla="*/ 210 h 498"/>
                  <a:gd name="T26" fmla="*/ 457 w 572"/>
                  <a:gd name="T27" fmla="*/ 242 h 498"/>
                  <a:gd name="T28" fmla="*/ 464 w 572"/>
                  <a:gd name="T29" fmla="*/ 262 h 498"/>
                  <a:gd name="T30" fmla="*/ 491 w 572"/>
                  <a:gd name="T31" fmla="*/ 281 h 498"/>
                  <a:gd name="T32" fmla="*/ 498 w 572"/>
                  <a:gd name="T33" fmla="*/ 293 h 498"/>
                  <a:gd name="T34" fmla="*/ 518 w 572"/>
                  <a:gd name="T35" fmla="*/ 300 h 498"/>
                  <a:gd name="T36" fmla="*/ 532 w 572"/>
                  <a:gd name="T37" fmla="*/ 306 h 498"/>
                  <a:gd name="T38" fmla="*/ 538 w 572"/>
                  <a:gd name="T39" fmla="*/ 332 h 498"/>
                  <a:gd name="T40" fmla="*/ 538 w 572"/>
                  <a:gd name="T41" fmla="*/ 351 h 498"/>
                  <a:gd name="T42" fmla="*/ 538 w 572"/>
                  <a:gd name="T43" fmla="*/ 364 h 498"/>
                  <a:gd name="T44" fmla="*/ 559 w 572"/>
                  <a:gd name="T45" fmla="*/ 383 h 498"/>
                  <a:gd name="T46" fmla="*/ 572 w 572"/>
                  <a:gd name="T47" fmla="*/ 389 h 498"/>
                  <a:gd name="T48" fmla="*/ 572 w 572"/>
                  <a:gd name="T49" fmla="*/ 402 h 498"/>
                  <a:gd name="T50" fmla="*/ 572 w 572"/>
                  <a:gd name="T51" fmla="*/ 421 h 498"/>
                  <a:gd name="T52" fmla="*/ 559 w 572"/>
                  <a:gd name="T53" fmla="*/ 427 h 498"/>
                  <a:gd name="T54" fmla="*/ 552 w 572"/>
                  <a:gd name="T55" fmla="*/ 427 h 498"/>
                  <a:gd name="T56" fmla="*/ 538 w 572"/>
                  <a:gd name="T57" fmla="*/ 440 h 498"/>
                  <a:gd name="T58" fmla="*/ 538 w 572"/>
                  <a:gd name="T59" fmla="*/ 453 h 498"/>
                  <a:gd name="T60" fmla="*/ 525 w 572"/>
                  <a:gd name="T61" fmla="*/ 466 h 498"/>
                  <a:gd name="T62" fmla="*/ 538 w 572"/>
                  <a:gd name="T63" fmla="*/ 479 h 498"/>
                  <a:gd name="T64" fmla="*/ 504 w 572"/>
                  <a:gd name="T65" fmla="*/ 498 h 498"/>
                  <a:gd name="T66" fmla="*/ 498 w 572"/>
                  <a:gd name="T67" fmla="*/ 466 h 498"/>
                  <a:gd name="T68" fmla="*/ 450 w 572"/>
                  <a:gd name="T69" fmla="*/ 447 h 498"/>
                  <a:gd name="T70" fmla="*/ 375 w 572"/>
                  <a:gd name="T71" fmla="*/ 447 h 498"/>
                  <a:gd name="T72" fmla="*/ 280 w 572"/>
                  <a:gd name="T73" fmla="*/ 453 h 498"/>
                  <a:gd name="T74" fmla="*/ 212 w 572"/>
                  <a:gd name="T75" fmla="*/ 453 h 498"/>
                  <a:gd name="T76" fmla="*/ 103 w 572"/>
                  <a:gd name="T77" fmla="*/ 459 h 498"/>
                  <a:gd name="T78" fmla="*/ 103 w 572"/>
                  <a:gd name="T79" fmla="*/ 396 h 498"/>
                  <a:gd name="T80" fmla="*/ 103 w 572"/>
                  <a:gd name="T81" fmla="*/ 332 h 498"/>
                  <a:gd name="T82" fmla="*/ 96 w 572"/>
                  <a:gd name="T83" fmla="*/ 242 h 498"/>
                  <a:gd name="T84" fmla="*/ 96 w 572"/>
                  <a:gd name="T85" fmla="*/ 172 h 498"/>
                  <a:gd name="T86" fmla="*/ 55 w 572"/>
                  <a:gd name="T87" fmla="*/ 128 h 498"/>
                  <a:gd name="T88" fmla="*/ 69 w 572"/>
                  <a:gd name="T89" fmla="*/ 102 h 498"/>
                  <a:gd name="T90" fmla="*/ 75 w 572"/>
                  <a:gd name="T91" fmla="*/ 96 h 498"/>
                  <a:gd name="T92" fmla="*/ 28 w 572"/>
                  <a:gd name="T93" fmla="*/ 70 h 498"/>
                  <a:gd name="T94" fmla="*/ 14 w 572"/>
                  <a:gd name="T95" fmla="*/ 45 h 498"/>
                  <a:gd name="T96" fmla="*/ 7 w 572"/>
                  <a:gd name="T97" fmla="*/ 1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2" h="498">
                    <a:moveTo>
                      <a:pt x="0" y="13"/>
                    </a:moveTo>
                    <a:lnTo>
                      <a:pt x="34" y="13"/>
                    </a:lnTo>
                    <a:lnTo>
                      <a:pt x="48" y="13"/>
                    </a:lnTo>
                    <a:lnTo>
                      <a:pt x="69" y="13"/>
                    </a:lnTo>
                    <a:lnTo>
                      <a:pt x="96" y="13"/>
                    </a:lnTo>
                    <a:lnTo>
                      <a:pt x="103" y="13"/>
                    </a:lnTo>
                    <a:lnTo>
                      <a:pt x="123" y="13"/>
                    </a:lnTo>
                    <a:lnTo>
                      <a:pt x="143" y="13"/>
                    </a:lnTo>
                    <a:lnTo>
                      <a:pt x="164" y="13"/>
                    </a:lnTo>
                    <a:lnTo>
                      <a:pt x="184" y="13"/>
                    </a:lnTo>
                    <a:lnTo>
                      <a:pt x="198" y="13"/>
                    </a:lnTo>
                    <a:lnTo>
                      <a:pt x="218" y="6"/>
                    </a:lnTo>
                    <a:lnTo>
                      <a:pt x="252" y="6"/>
                    </a:lnTo>
                    <a:lnTo>
                      <a:pt x="259" y="6"/>
                    </a:lnTo>
                    <a:lnTo>
                      <a:pt x="280" y="6"/>
                    </a:lnTo>
                    <a:lnTo>
                      <a:pt x="293" y="6"/>
                    </a:lnTo>
                    <a:lnTo>
                      <a:pt x="314" y="6"/>
                    </a:lnTo>
                    <a:lnTo>
                      <a:pt x="327" y="0"/>
                    </a:lnTo>
                    <a:lnTo>
                      <a:pt x="334" y="6"/>
                    </a:lnTo>
                    <a:lnTo>
                      <a:pt x="355" y="25"/>
                    </a:lnTo>
                    <a:lnTo>
                      <a:pt x="355" y="25"/>
                    </a:lnTo>
                    <a:lnTo>
                      <a:pt x="355" y="32"/>
                    </a:lnTo>
                    <a:lnTo>
                      <a:pt x="355" y="38"/>
                    </a:lnTo>
                    <a:lnTo>
                      <a:pt x="355" y="45"/>
                    </a:lnTo>
                    <a:lnTo>
                      <a:pt x="355" y="70"/>
                    </a:lnTo>
                    <a:lnTo>
                      <a:pt x="355" y="76"/>
                    </a:lnTo>
                    <a:lnTo>
                      <a:pt x="355" y="83"/>
                    </a:lnTo>
                    <a:lnTo>
                      <a:pt x="361" y="89"/>
                    </a:lnTo>
                    <a:lnTo>
                      <a:pt x="361" y="96"/>
                    </a:lnTo>
                    <a:lnTo>
                      <a:pt x="375" y="102"/>
                    </a:lnTo>
                    <a:lnTo>
                      <a:pt x="382" y="108"/>
                    </a:lnTo>
                    <a:lnTo>
                      <a:pt x="402" y="134"/>
                    </a:lnTo>
                    <a:lnTo>
                      <a:pt x="416" y="140"/>
                    </a:lnTo>
                    <a:lnTo>
                      <a:pt x="416" y="140"/>
                    </a:lnTo>
                    <a:lnTo>
                      <a:pt x="423" y="147"/>
                    </a:lnTo>
                    <a:lnTo>
                      <a:pt x="423" y="147"/>
                    </a:lnTo>
                    <a:lnTo>
                      <a:pt x="423" y="153"/>
                    </a:lnTo>
                    <a:lnTo>
                      <a:pt x="429" y="179"/>
                    </a:lnTo>
                    <a:lnTo>
                      <a:pt x="429" y="179"/>
                    </a:lnTo>
                    <a:lnTo>
                      <a:pt x="429" y="185"/>
                    </a:lnTo>
                    <a:lnTo>
                      <a:pt x="436" y="185"/>
                    </a:lnTo>
                    <a:lnTo>
                      <a:pt x="436" y="185"/>
                    </a:lnTo>
                    <a:lnTo>
                      <a:pt x="443" y="185"/>
                    </a:lnTo>
                    <a:lnTo>
                      <a:pt x="443" y="179"/>
                    </a:lnTo>
                    <a:lnTo>
                      <a:pt x="457" y="179"/>
                    </a:lnTo>
                    <a:lnTo>
                      <a:pt x="470" y="185"/>
                    </a:lnTo>
                    <a:lnTo>
                      <a:pt x="470" y="185"/>
                    </a:lnTo>
                    <a:lnTo>
                      <a:pt x="477" y="191"/>
                    </a:lnTo>
                    <a:lnTo>
                      <a:pt x="477" y="191"/>
                    </a:lnTo>
                    <a:lnTo>
                      <a:pt x="477" y="191"/>
                    </a:lnTo>
                    <a:lnTo>
                      <a:pt x="477" y="191"/>
                    </a:lnTo>
                    <a:lnTo>
                      <a:pt x="470" y="210"/>
                    </a:lnTo>
                    <a:lnTo>
                      <a:pt x="464" y="223"/>
                    </a:lnTo>
                    <a:lnTo>
                      <a:pt x="464" y="223"/>
                    </a:lnTo>
                    <a:lnTo>
                      <a:pt x="457" y="236"/>
                    </a:lnTo>
                    <a:lnTo>
                      <a:pt x="457" y="242"/>
                    </a:lnTo>
                    <a:lnTo>
                      <a:pt x="457" y="249"/>
                    </a:lnTo>
                    <a:lnTo>
                      <a:pt x="457" y="255"/>
                    </a:lnTo>
                    <a:lnTo>
                      <a:pt x="457" y="255"/>
                    </a:lnTo>
                    <a:lnTo>
                      <a:pt x="464" y="262"/>
                    </a:lnTo>
                    <a:lnTo>
                      <a:pt x="470" y="268"/>
                    </a:lnTo>
                    <a:lnTo>
                      <a:pt x="470" y="268"/>
                    </a:lnTo>
                    <a:lnTo>
                      <a:pt x="491" y="281"/>
                    </a:lnTo>
                    <a:lnTo>
                      <a:pt x="491" y="281"/>
                    </a:lnTo>
                    <a:lnTo>
                      <a:pt x="498" y="287"/>
                    </a:lnTo>
                    <a:lnTo>
                      <a:pt x="498" y="287"/>
                    </a:lnTo>
                    <a:lnTo>
                      <a:pt x="498" y="293"/>
                    </a:lnTo>
                    <a:lnTo>
                      <a:pt x="498" y="293"/>
                    </a:lnTo>
                    <a:lnTo>
                      <a:pt x="504" y="287"/>
                    </a:lnTo>
                    <a:lnTo>
                      <a:pt x="504" y="287"/>
                    </a:lnTo>
                    <a:lnTo>
                      <a:pt x="511" y="293"/>
                    </a:lnTo>
                    <a:lnTo>
                      <a:pt x="518" y="300"/>
                    </a:lnTo>
                    <a:lnTo>
                      <a:pt x="518" y="306"/>
                    </a:lnTo>
                    <a:lnTo>
                      <a:pt x="518" y="306"/>
                    </a:lnTo>
                    <a:lnTo>
                      <a:pt x="525" y="306"/>
                    </a:lnTo>
                    <a:lnTo>
                      <a:pt x="532" y="306"/>
                    </a:lnTo>
                    <a:lnTo>
                      <a:pt x="532" y="306"/>
                    </a:lnTo>
                    <a:lnTo>
                      <a:pt x="532" y="313"/>
                    </a:lnTo>
                    <a:lnTo>
                      <a:pt x="532" y="325"/>
                    </a:lnTo>
                    <a:lnTo>
                      <a:pt x="538" y="332"/>
                    </a:lnTo>
                    <a:lnTo>
                      <a:pt x="545" y="338"/>
                    </a:lnTo>
                    <a:lnTo>
                      <a:pt x="545" y="345"/>
                    </a:lnTo>
                    <a:lnTo>
                      <a:pt x="538" y="351"/>
                    </a:lnTo>
                    <a:lnTo>
                      <a:pt x="538" y="351"/>
                    </a:lnTo>
                    <a:lnTo>
                      <a:pt x="538" y="357"/>
                    </a:lnTo>
                    <a:lnTo>
                      <a:pt x="538" y="357"/>
                    </a:lnTo>
                    <a:lnTo>
                      <a:pt x="538" y="364"/>
                    </a:lnTo>
                    <a:lnTo>
                      <a:pt x="538" y="364"/>
                    </a:lnTo>
                    <a:lnTo>
                      <a:pt x="552" y="376"/>
                    </a:lnTo>
                    <a:lnTo>
                      <a:pt x="552" y="383"/>
                    </a:lnTo>
                    <a:lnTo>
                      <a:pt x="552" y="383"/>
                    </a:lnTo>
                    <a:lnTo>
                      <a:pt x="559" y="383"/>
                    </a:lnTo>
                    <a:lnTo>
                      <a:pt x="566" y="383"/>
                    </a:lnTo>
                    <a:lnTo>
                      <a:pt x="566" y="383"/>
                    </a:lnTo>
                    <a:lnTo>
                      <a:pt x="572" y="383"/>
                    </a:lnTo>
                    <a:lnTo>
                      <a:pt x="572" y="389"/>
                    </a:lnTo>
                    <a:lnTo>
                      <a:pt x="572" y="396"/>
                    </a:lnTo>
                    <a:lnTo>
                      <a:pt x="566" y="402"/>
                    </a:lnTo>
                    <a:lnTo>
                      <a:pt x="566" y="402"/>
                    </a:lnTo>
                    <a:lnTo>
                      <a:pt x="572" y="402"/>
                    </a:lnTo>
                    <a:lnTo>
                      <a:pt x="566" y="408"/>
                    </a:lnTo>
                    <a:lnTo>
                      <a:pt x="566" y="415"/>
                    </a:lnTo>
                    <a:lnTo>
                      <a:pt x="566" y="415"/>
                    </a:lnTo>
                    <a:lnTo>
                      <a:pt x="572" y="421"/>
                    </a:lnTo>
                    <a:lnTo>
                      <a:pt x="566" y="427"/>
                    </a:lnTo>
                    <a:lnTo>
                      <a:pt x="566" y="427"/>
                    </a:lnTo>
                    <a:lnTo>
                      <a:pt x="566" y="427"/>
                    </a:lnTo>
                    <a:lnTo>
                      <a:pt x="559" y="427"/>
                    </a:lnTo>
                    <a:lnTo>
                      <a:pt x="552" y="421"/>
                    </a:lnTo>
                    <a:lnTo>
                      <a:pt x="552" y="421"/>
                    </a:lnTo>
                    <a:lnTo>
                      <a:pt x="552" y="427"/>
                    </a:lnTo>
                    <a:lnTo>
                      <a:pt x="552" y="427"/>
                    </a:lnTo>
                    <a:lnTo>
                      <a:pt x="552" y="440"/>
                    </a:lnTo>
                    <a:lnTo>
                      <a:pt x="545" y="440"/>
                    </a:lnTo>
                    <a:lnTo>
                      <a:pt x="538" y="440"/>
                    </a:lnTo>
                    <a:lnTo>
                      <a:pt x="538" y="440"/>
                    </a:lnTo>
                    <a:lnTo>
                      <a:pt x="538" y="440"/>
                    </a:lnTo>
                    <a:lnTo>
                      <a:pt x="538" y="453"/>
                    </a:lnTo>
                    <a:lnTo>
                      <a:pt x="538" y="453"/>
                    </a:lnTo>
                    <a:lnTo>
                      <a:pt x="538" y="453"/>
                    </a:lnTo>
                    <a:lnTo>
                      <a:pt x="538" y="453"/>
                    </a:lnTo>
                    <a:lnTo>
                      <a:pt x="532" y="453"/>
                    </a:lnTo>
                    <a:lnTo>
                      <a:pt x="532" y="459"/>
                    </a:lnTo>
                    <a:lnTo>
                      <a:pt x="525" y="466"/>
                    </a:lnTo>
                    <a:lnTo>
                      <a:pt x="532" y="472"/>
                    </a:lnTo>
                    <a:lnTo>
                      <a:pt x="532" y="472"/>
                    </a:lnTo>
                    <a:lnTo>
                      <a:pt x="538" y="479"/>
                    </a:lnTo>
                    <a:lnTo>
                      <a:pt x="538" y="479"/>
                    </a:lnTo>
                    <a:lnTo>
                      <a:pt x="538" y="485"/>
                    </a:lnTo>
                    <a:lnTo>
                      <a:pt x="532" y="491"/>
                    </a:lnTo>
                    <a:lnTo>
                      <a:pt x="525" y="498"/>
                    </a:lnTo>
                    <a:lnTo>
                      <a:pt x="504" y="498"/>
                    </a:lnTo>
                    <a:lnTo>
                      <a:pt x="477" y="498"/>
                    </a:lnTo>
                    <a:lnTo>
                      <a:pt x="470" y="498"/>
                    </a:lnTo>
                    <a:lnTo>
                      <a:pt x="484" y="472"/>
                    </a:lnTo>
                    <a:lnTo>
                      <a:pt x="498" y="466"/>
                    </a:lnTo>
                    <a:lnTo>
                      <a:pt x="498" y="453"/>
                    </a:lnTo>
                    <a:lnTo>
                      <a:pt x="484" y="440"/>
                    </a:lnTo>
                    <a:lnTo>
                      <a:pt x="477" y="447"/>
                    </a:lnTo>
                    <a:lnTo>
                      <a:pt x="450" y="447"/>
                    </a:lnTo>
                    <a:lnTo>
                      <a:pt x="429" y="447"/>
                    </a:lnTo>
                    <a:lnTo>
                      <a:pt x="402" y="447"/>
                    </a:lnTo>
                    <a:lnTo>
                      <a:pt x="375" y="447"/>
                    </a:lnTo>
                    <a:lnTo>
                      <a:pt x="375" y="447"/>
                    </a:lnTo>
                    <a:lnTo>
                      <a:pt x="355" y="453"/>
                    </a:lnTo>
                    <a:lnTo>
                      <a:pt x="314" y="453"/>
                    </a:lnTo>
                    <a:lnTo>
                      <a:pt x="314" y="453"/>
                    </a:lnTo>
                    <a:lnTo>
                      <a:pt x="280" y="453"/>
                    </a:lnTo>
                    <a:lnTo>
                      <a:pt x="259" y="453"/>
                    </a:lnTo>
                    <a:lnTo>
                      <a:pt x="252" y="453"/>
                    </a:lnTo>
                    <a:lnTo>
                      <a:pt x="218" y="453"/>
                    </a:lnTo>
                    <a:lnTo>
                      <a:pt x="212" y="453"/>
                    </a:lnTo>
                    <a:lnTo>
                      <a:pt x="191" y="453"/>
                    </a:lnTo>
                    <a:lnTo>
                      <a:pt x="171" y="459"/>
                    </a:lnTo>
                    <a:lnTo>
                      <a:pt x="150" y="459"/>
                    </a:lnTo>
                    <a:lnTo>
                      <a:pt x="103" y="459"/>
                    </a:lnTo>
                    <a:lnTo>
                      <a:pt x="103" y="440"/>
                    </a:lnTo>
                    <a:lnTo>
                      <a:pt x="103" y="427"/>
                    </a:lnTo>
                    <a:lnTo>
                      <a:pt x="103" y="402"/>
                    </a:lnTo>
                    <a:lnTo>
                      <a:pt x="103" y="396"/>
                    </a:lnTo>
                    <a:lnTo>
                      <a:pt x="103" y="370"/>
                    </a:lnTo>
                    <a:lnTo>
                      <a:pt x="103" y="364"/>
                    </a:lnTo>
                    <a:lnTo>
                      <a:pt x="103" y="332"/>
                    </a:lnTo>
                    <a:lnTo>
                      <a:pt x="103" y="332"/>
                    </a:lnTo>
                    <a:lnTo>
                      <a:pt x="103" y="293"/>
                    </a:lnTo>
                    <a:lnTo>
                      <a:pt x="96" y="287"/>
                    </a:lnTo>
                    <a:lnTo>
                      <a:pt x="96" y="249"/>
                    </a:lnTo>
                    <a:lnTo>
                      <a:pt x="96" y="242"/>
                    </a:lnTo>
                    <a:lnTo>
                      <a:pt x="96" y="217"/>
                    </a:lnTo>
                    <a:lnTo>
                      <a:pt x="96" y="204"/>
                    </a:lnTo>
                    <a:lnTo>
                      <a:pt x="96" y="179"/>
                    </a:lnTo>
                    <a:lnTo>
                      <a:pt x="96" y="172"/>
                    </a:lnTo>
                    <a:lnTo>
                      <a:pt x="96" y="166"/>
                    </a:lnTo>
                    <a:lnTo>
                      <a:pt x="82" y="166"/>
                    </a:lnTo>
                    <a:lnTo>
                      <a:pt x="69" y="140"/>
                    </a:lnTo>
                    <a:lnTo>
                      <a:pt x="55" y="128"/>
                    </a:lnTo>
                    <a:lnTo>
                      <a:pt x="62" y="121"/>
                    </a:lnTo>
                    <a:lnTo>
                      <a:pt x="69" y="108"/>
                    </a:lnTo>
                    <a:lnTo>
                      <a:pt x="69" y="108"/>
                    </a:lnTo>
                    <a:lnTo>
                      <a:pt x="69" y="102"/>
                    </a:lnTo>
                    <a:lnTo>
                      <a:pt x="75" y="102"/>
                    </a:lnTo>
                    <a:lnTo>
                      <a:pt x="69" y="102"/>
                    </a:lnTo>
                    <a:lnTo>
                      <a:pt x="69" y="102"/>
                    </a:lnTo>
                    <a:lnTo>
                      <a:pt x="75" y="96"/>
                    </a:lnTo>
                    <a:lnTo>
                      <a:pt x="69" y="89"/>
                    </a:lnTo>
                    <a:lnTo>
                      <a:pt x="55" y="89"/>
                    </a:lnTo>
                    <a:lnTo>
                      <a:pt x="41" y="76"/>
                    </a:lnTo>
                    <a:lnTo>
                      <a:pt x="28" y="70"/>
                    </a:lnTo>
                    <a:lnTo>
                      <a:pt x="34" y="64"/>
                    </a:lnTo>
                    <a:lnTo>
                      <a:pt x="21" y="51"/>
                    </a:lnTo>
                    <a:lnTo>
                      <a:pt x="21" y="51"/>
                    </a:lnTo>
                    <a:lnTo>
                      <a:pt x="14" y="45"/>
                    </a:lnTo>
                    <a:lnTo>
                      <a:pt x="14" y="45"/>
                    </a:lnTo>
                    <a:lnTo>
                      <a:pt x="7" y="38"/>
                    </a:lnTo>
                    <a:lnTo>
                      <a:pt x="14" y="19"/>
                    </a:lnTo>
                    <a:lnTo>
                      <a:pt x="7" y="19"/>
                    </a:lnTo>
                    <a:lnTo>
                      <a:pt x="7" y="19"/>
                    </a:lnTo>
                    <a:lnTo>
                      <a:pt x="7" y="19"/>
                    </a:lnTo>
                    <a:lnTo>
                      <a:pt x="0" y="13"/>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39" name="Freeform 111"/>
              <p:cNvSpPr>
                <a:spLocks/>
              </p:cNvSpPr>
              <p:nvPr/>
            </p:nvSpPr>
            <p:spPr bwMode="auto">
              <a:xfrm>
                <a:off x="3156" y="2124"/>
                <a:ext cx="572" cy="498"/>
              </a:xfrm>
              <a:custGeom>
                <a:avLst/>
                <a:gdLst>
                  <a:gd name="T0" fmla="*/ 69 w 572"/>
                  <a:gd name="T1" fmla="*/ 13 h 498"/>
                  <a:gd name="T2" fmla="*/ 143 w 572"/>
                  <a:gd name="T3" fmla="*/ 13 h 498"/>
                  <a:gd name="T4" fmla="*/ 218 w 572"/>
                  <a:gd name="T5" fmla="*/ 6 h 498"/>
                  <a:gd name="T6" fmla="*/ 293 w 572"/>
                  <a:gd name="T7" fmla="*/ 6 h 498"/>
                  <a:gd name="T8" fmla="*/ 355 w 572"/>
                  <a:gd name="T9" fmla="*/ 25 h 498"/>
                  <a:gd name="T10" fmla="*/ 355 w 572"/>
                  <a:gd name="T11" fmla="*/ 45 h 498"/>
                  <a:gd name="T12" fmla="*/ 361 w 572"/>
                  <a:gd name="T13" fmla="*/ 89 h 498"/>
                  <a:gd name="T14" fmla="*/ 402 w 572"/>
                  <a:gd name="T15" fmla="*/ 134 h 498"/>
                  <a:gd name="T16" fmla="*/ 423 w 572"/>
                  <a:gd name="T17" fmla="*/ 147 h 498"/>
                  <a:gd name="T18" fmla="*/ 429 w 572"/>
                  <a:gd name="T19" fmla="*/ 185 h 498"/>
                  <a:gd name="T20" fmla="*/ 443 w 572"/>
                  <a:gd name="T21" fmla="*/ 179 h 498"/>
                  <a:gd name="T22" fmla="*/ 477 w 572"/>
                  <a:gd name="T23" fmla="*/ 191 h 498"/>
                  <a:gd name="T24" fmla="*/ 470 w 572"/>
                  <a:gd name="T25" fmla="*/ 210 h 498"/>
                  <a:gd name="T26" fmla="*/ 457 w 572"/>
                  <a:gd name="T27" fmla="*/ 242 h 498"/>
                  <a:gd name="T28" fmla="*/ 464 w 572"/>
                  <a:gd name="T29" fmla="*/ 262 h 498"/>
                  <a:gd name="T30" fmla="*/ 491 w 572"/>
                  <a:gd name="T31" fmla="*/ 281 h 498"/>
                  <a:gd name="T32" fmla="*/ 498 w 572"/>
                  <a:gd name="T33" fmla="*/ 293 h 498"/>
                  <a:gd name="T34" fmla="*/ 518 w 572"/>
                  <a:gd name="T35" fmla="*/ 300 h 498"/>
                  <a:gd name="T36" fmla="*/ 532 w 572"/>
                  <a:gd name="T37" fmla="*/ 306 h 498"/>
                  <a:gd name="T38" fmla="*/ 538 w 572"/>
                  <a:gd name="T39" fmla="*/ 332 h 498"/>
                  <a:gd name="T40" fmla="*/ 538 w 572"/>
                  <a:gd name="T41" fmla="*/ 351 h 498"/>
                  <a:gd name="T42" fmla="*/ 538 w 572"/>
                  <a:gd name="T43" fmla="*/ 364 h 498"/>
                  <a:gd name="T44" fmla="*/ 559 w 572"/>
                  <a:gd name="T45" fmla="*/ 383 h 498"/>
                  <a:gd name="T46" fmla="*/ 572 w 572"/>
                  <a:gd name="T47" fmla="*/ 389 h 498"/>
                  <a:gd name="T48" fmla="*/ 572 w 572"/>
                  <a:gd name="T49" fmla="*/ 402 h 498"/>
                  <a:gd name="T50" fmla="*/ 572 w 572"/>
                  <a:gd name="T51" fmla="*/ 421 h 498"/>
                  <a:gd name="T52" fmla="*/ 559 w 572"/>
                  <a:gd name="T53" fmla="*/ 427 h 498"/>
                  <a:gd name="T54" fmla="*/ 552 w 572"/>
                  <a:gd name="T55" fmla="*/ 427 h 498"/>
                  <a:gd name="T56" fmla="*/ 538 w 572"/>
                  <a:gd name="T57" fmla="*/ 440 h 498"/>
                  <a:gd name="T58" fmla="*/ 538 w 572"/>
                  <a:gd name="T59" fmla="*/ 453 h 498"/>
                  <a:gd name="T60" fmla="*/ 525 w 572"/>
                  <a:gd name="T61" fmla="*/ 466 h 498"/>
                  <a:gd name="T62" fmla="*/ 538 w 572"/>
                  <a:gd name="T63" fmla="*/ 479 h 498"/>
                  <a:gd name="T64" fmla="*/ 504 w 572"/>
                  <a:gd name="T65" fmla="*/ 498 h 498"/>
                  <a:gd name="T66" fmla="*/ 498 w 572"/>
                  <a:gd name="T67" fmla="*/ 466 h 498"/>
                  <a:gd name="T68" fmla="*/ 450 w 572"/>
                  <a:gd name="T69" fmla="*/ 447 h 498"/>
                  <a:gd name="T70" fmla="*/ 375 w 572"/>
                  <a:gd name="T71" fmla="*/ 447 h 498"/>
                  <a:gd name="T72" fmla="*/ 280 w 572"/>
                  <a:gd name="T73" fmla="*/ 453 h 498"/>
                  <a:gd name="T74" fmla="*/ 212 w 572"/>
                  <a:gd name="T75" fmla="*/ 453 h 498"/>
                  <a:gd name="T76" fmla="*/ 103 w 572"/>
                  <a:gd name="T77" fmla="*/ 459 h 498"/>
                  <a:gd name="T78" fmla="*/ 103 w 572"/>
                  <a:gd name="T79" fmla="*/ 396 h 498"/>
                  <a:gd name="T80" fmla="*/ 103 w 572"/>
                  <a:gd name="T81" fmla="*/ 332 h 498"/>
                  <a:gd name="T82" fmla="*/ 96 w 572"/>
                  <a:gd name="T83" fmla="*/ 242 h 498"/>
                  <a:gd name="T84" fmla="*/ 96 w 572"/>
                  <a:gd name="T85" fmla="*/ 172 h 498"/>
                  <a:gd name="T86" fmla="*/ 55 w 572"/>
                  <a:gd name="T87" fmla="*/ 128 h 498"/>
                  <a:gd name="T88" fmla="*/ 69 w 572"/>
                  <a:gd name="T89" fmla="*/ 102 h 498"/>
                  <a:gd name="T90" fmla="*/ 75 w 572"/>
                  <a:gd name="T91" fmla="*/ 96 h 498"/>
                  <a:gd name="T92" fmla="*/ 28 w 572"/>
                  <a:gd name="T93" fmla="*/ 70 h 498"/>
                  <a:gd name="T94" fmla="*/ 14 w 572"/>
                  <a:gd name="T95" fmla="*/ 45 h 498"/>
                  <a:gd name="T96" fmla="*/ 7 w 572"/>
                  <a:gd name="T97" fmla="*/ 19 h 498"/>
                  <a:gd name="T98" fmla="*/ 14 w 572"/>
                  <a:gd name="T9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72" h="498">
                    <a:moveTo>
                      <a:pt x="14" y="13"/>
                    </a:moveTo>
                    <a:lnTo>
                      <a:pt x="34" y="13"/>
                    </a:lnTo>
                    <a:lnTo>
                      <a:pt x="48" y="13"/>
                    </a:lnTo>
                    <a:lnTo>
                      <a:pt x="69" y="13"/>
                    </a:lnTo>
                    <a:lnTo>
                      <a:pt x="96" y="13"/>
                    </a:lnTo>
                    <a:lnTo>
                      <a:pt x="103" y="13"/>
                    </a:lnTo>
                    <a:lnTo>
                      <a:pt x="123" y="13"/>
                    </a:lnTo>
                    <a:lnTo>
                      <a:pt x="143" y="13"/>
                    </a:lnTo>
                    <a:lnTo>
                      <a:pt x="164" y="13"/>
                    </a:lnTo>
                    <a:lnTo>
                      <a:pt x="184" y="13"/>
                    </a:lnTo>
                    <a:lnTo>
                      <a:pt x="198" y="13"/>
                    </a:lnTo>
                    <a:lnTo>
                      <a:pt x="218" y="6"/>
                    </a:lnTo>
                    <a:lnTo>
                      <a:pt x="252" y="6"/>
                    </a:lnTo>
                    <a:lnTo>
                      <a:pt x="259" y="6"/>
                    </a:lnTo>
                    <a:lnTo>
                      <a:pt x="280" y="6"/>
                    </a:lnTo>
                    <a:lnTo>
                      <a:pt x="293" y="6"/>
                    </a:lnTo>
                    <a:lnTo>
                      <a:pt x="314" y="6"/>
                    </a:lnTo>
                    <a:lnTo>
                      <a:pt x="327" y="0"/>
                    </a:lnTo>
                    <a:lnTo>
                      <a:pt x="334" y="6"/>
                    </a:lnTo>
                    <a:lnTo>
                      <a:pt x="355" y="25"/>
                    </a:lnTo>
                    <a:lnTo>
                      <a:pt x="355" y="25"/>
                    </a:lnTo>
                    <a:lnTo>
                      <a:pt x="355" y="32"/>
                    </a:lnTo>
                    <a:lnTo>
                      <a:pt x="355" y="38"/>
                    </a:lnTo>
                    <a:lnTo>
                      <a:pt x="355" y="45"/>
                    </a:lnTo>
                    <a:lnTo>
                      <a:pt x="355" y="70"/>
                    </a:lnTo>
                    <a:lnTo>
                      <a:pt x="355" y="76"/>
                    </a:lnTo>
                    <a:lnTo>
                      <a:pt x="355" y="83"/>
                    </a:lnTo>
                    <a:lnTo>
                      <a:pt x="361" y="89"/>
                    </a:lnTo>
                    <a:lnTo>
                      <a:pt x="361" y="96"/>
                    </a:lnTo>
                    <a:lnTo>
                      <a:pt x="375" y="102"/>
                    </a:lnTo>
                    <a:lnTo>
                      <a:pt x="382" y="108"/>
                    </a:lnTo>
                    <a:lnTo>
                      <a:pt x="402" y="134"/>
                    </a:lnTo>
                    <a:lnTo>
                      <a:pt x="416" y="140"/>
                    </a:lnTo>
                    <a:lnTo>
                      <a:pt x="416" y="140"/>
                    </a:lnTo>
                    <a:lnTo>
                      <a:pt x="423" y="147"/>
                    </a:lnTo>
                    <a:lnTo>
                      <a:pt x="423" y="147"/>
                    </a:lnTo>
                    <a:lnTo>
                      <a:pt x="423" y="153"/>
                    </a:lnTo>
                    <a:lnTo>
                      <a:pt x="429" y="179"/>
                    </a:lnTo>
                    <a:lnTo>
                      <a:pt x="429" y="179"/>
                    </a:lnTo>
                    <a:lnTo>
                      <a:pt x="429" y="185"/>
                    </a:lnTo>
                    <a:lnTo>
                      <a:pt x="436" y="185"/>
                    </a:lnTo>
                    <a:lnTo>
                      <a:pt x="436" y="185"/>
                    </a:lnTo>
                    <a:lnTo>
                      <a:pt x="443" y="185"/>
                    </a:lnTo>
                    <a:lnTo>
                      <a:pt x="443" y="179"/>
                    </a:lnTo>
                    <a:lnTo>
                      <a:pt x="457" y="179"/>
                    </a:lnTo>
                    <a:lnTo>
                      <a:pt x="470" y="185"/>
                    </a:lnTo>
                    <a:lnTo>
                      <a:pt x="470" y="185"/>
                    </a:lnTo>
                    <a:lnTo>
                      <a:pt x="477" y="191"/>
                    </a:lnTo>
                    <a:lnTo>
                      <a:pt x="477" y="191"/>
                    </a:lnTo>
                    <a:lnTo>
                      <a:pt x="477" y="191"/>
                    </a:lnTo>
                    <a:lnTo>
                      <a:pt x="477" y="191"/>
                    </a:lnTo>
                    <a:lnTo>
                      <a:pt x="470" y="210"/>
                    </a:lnTo>
                    <a:lnTo>
                      <a:pt x="464" y="223"/>
                    </a:lnTo>
                    <a:lnTo>
                      <a:pt x="464" y="223"/>
                    </a:lnTo>
                    <a:lnTo>
                      <a:pt x="457" y="236"/>
                    </a:lnTo>
                    <a:lnTo>
                      <a:pt x="457" y="242"/>
                    </a:lnTo>
                    <a:lnTo>
                      <a:pt x="457" y="249"/>
                    </a:lnTo>
                    <a:lnTo>
                      <a:pt x="457" y="255"/>
                    </a:lnTo>
                    <a:lnTo>
                      <a:pt x="457" y="255"/>
                    </a:lnTo>
                    <a:lnTo>
                      <a:pt x="464" y="262"/>
                    </a:lnTo>
                    <a:lnTo>
                      <a:pt x="470" y="268"/>
                    </a:lnTo>
                    <a:lnTo>
                      <a:pt x="470" y="268"/>
                    </a:lnTo>
                    <a:lnTo>
                      <a:pt x="491" y="281"/>
                    </a:lnTo>
                    <a:lnTo>
                      <a:pt x="491" y="281"/>
                    </a:lnTo>
                    <a:lnTo>
                      <a:pt x="498" y="287"/>
                    </a:lnTo>
                    <a:lnTo>
                      <a:pt x="498" y="287"/>
                    </a:lnTo>
                    <a:lnTo>
                      <a:pt x="498" y="293"/>
                    </a:lnTo>
                    <a:lnTo>
                      <a:pt x="498" y="293"/>
                    </a:lnTo>
                    <a:lnTo>
                      <a:pt x="504" y="287"/>
                    </a:lnTo>
                    <a:lnTo>
                      <a:pt x="504" y="287"/>
                    </a:lnTo>
                    <a:lnTo>
                      <a:pt x="511" y="293"/>
                    </a:lnTo>
                    <a:lnTo>
                      <a:pt x="518" y="300"/>
                    </a:lnTo>
                    <a:lnTo>
                      <a:pt x="518" y="306"/>
                    </a:lnTo>
                    <a:lnTo>
                      <a:pt x="518" y="306"/>
                    </a:lnTo>
                    <a:lnTo>
                      <a:pt x="525" y="306"/>
                    </a:lnTo>
                    <a:lnTo>
                      <a:pt x="532" y="306"/>
                    </a:lnTo>
                    <a:lnTo>
                      <a:pt x="532" y="306"/>
                    </a:lnTo>
                    <a:lnTo>
                      <a:pt x="532" y="313"/>
                    </a:lnTo>
                    <a:lnTo>
                      <a:pt x="532" y="325"/>
                    </a:lnTo>
                    <a:lnTo>
                      <a:pt x="538" y="332"/>
                    </a:lnTo>
                    <a:lnTo>
                      <a:pt x="545" y="338"/>
                    </a:lnTo>
                    <a:lnTo>
                      <a:pt x="545" y="345"/>
                    </a:lnTo>
                    <a:lnTo>
                      <a:pt x="538" y="351"/>
                    </a:lnTo>
                    <a:lnTo>
                      <a:pt x="538" y="351"/>
                    </a:lnTo>
                    <a:lnTo>
                      <a:pt x="538" y="357"/>
                    </a:lnTo>
                    <a:lnTo>
                      <a:pt x="538" y="357"/>
                    </a:lnTo>
                    <a:lnTo>
                      <a:pt x="538" y="364"/>
                    </a:lnTo>
                    <a:lnTo>
                      <a:pt x="538" y="364"/>
                    </a:lnTo>
                    <a:lnTo>
                      <a:pt x="552" y="376"/>
                    </a:lnTo>
                    <a:lnTo>
                      <a:pt x="552" y="383"/>
                    </a:lnTo>
                    <a:lnTo>
                      <a:pt x="552" y="383"/>
                    </a:lnTo>
                    <a:lnTo>
                      <a:pt x="559" y="383"/>
                    </a:lnTo>
                    <a:lnTo>
                      <a:pt x="566" y="383"/>
                    </a:lnTo>
                    <a:lnTo>
                      <a:pt x="566" y="383"/>
                    </a:lnTo>
                    <a:lnTo>
                      <a:pt x="572" y="383"/>
                    </a:lnTo>
                    <a:lnTo>
                      <a:pt x="572" y="389"/>
                    </a:lnTo>
                    <a:lnTo>
                      <a:pt x="572" y="396"/>
                    </a:lnTo>
                    <a:lnTo>
                      <a:pt x="566" y="402"/>
                    </a:lnTo>
                    <a:lnTo>
                      <a:pt x="566" y="402"/>
                    </a:lnTo>
                    <a:lnTo>
                      <a:pt x="572" y="402"/>
                    </a:lnTo>
                    <a:lnTo>
                      <a:pt x="566" y="408"/>
                    </a:lnTo>
                    <a:lnTo>
                      <a:pt x="566" y="415"/>
                    </a:lnTo>
                    <a:lnTo>
                      <a:pt x="566" y="415"/>
                    </a:lnTo>
                    <a:lnTo>
                      <a:pt x="572" y="421"/>
                    </a:lnTo>
                    <a:lnTo>
                      <a:pt x="566" y="427"/>
                    </a:lnTo>
                    <a:lnTo>
                      <a:pt x="566" y="427"/>
                    </a:lnTo>
                    <a:lnTo>
                      <a:pt x="566" y="427"/>
                    </a:lnTo>
                    <a:lnTo>
                      <a:pt x="559" y="427"/>
                    </a:lnTo>
                    <a:lnTo>
                      <a:pt x="552" y="421"/>
                    </a:lnTo>
                    <a:lnTo>
                      <a:pt x="552" y="421"/>
                    </a:lnTo>
                    <a:lnTo>
                      <a:pt x="552" y="427"/>
                    </a:lnTo>
                    <a:lnTo>
                      <a:pt x="552" y="427"/>
                    </a:lnTo>
                    <a:lnTo>
                      <a:pt x="552" y="440"/>
                    </a:lnTo>
                    <a:lnTo>
                      <a:pt x="545" y="440"/>
                    </a:lnTo>
                    <a:lnTo>
                      <a:pt x="538" y="440"/>
                    </a:lnTo>
                    <a:lnTo>
                      <a:pt x="538" y="440"/>
                    </a:lnTo>
                    <a:lnTo>
                      <a:pt x="538" y="440"/>
                    </a:lnTo>
                    <a:lnTo>
                      <a:pt x="538" y="453"/>
                    </a:lnTo>
                    <a:lnTo>
                      <a:pt x="538" y="453"/>
                    </a:lnTo>
                    <a:lnTo>
                      <a:pt x="538" y="453"/>
                    </a:lnTo>
                    <a:lnTo>
                      <a:pt x="538" y="453"/>
                    </a:lnTo>
                    <a:lnTo>
                      <a:pt x="532" y="453"/>
                    </a:lnTo>
                    <a:lnTo>
                      <a:pt x="532" y="459"/>
                    </a:lnTo>
                    <a:lnTo>
                      <a:pt x="525" y="466"/>
                    </a:lnTo>
                    <a:lnTo>
                      <a:pt x="532" y="472"/>
                    </a:lnTo>
                    <a:lnTo>
                      <a:pt x="532" y="472"/>
                    </a:lnTo>
                    <a:lnTo>
                      <a:pt x="538" y="479"/>
                    </a:lnTo>
                    <a:lnTo>
                      <a:pt x="538" y="479"/>
                    </a:lnTo>
                    <a:lnTo>
                      <a:pt x="538" y="485"/>
                    </a:lnTo>
                    <a:lnTo>
                      <a:pt x="532" y="491"/>
                    </a:lnTo>
                    <a:lnTo>
                      <a:pt x="525" y="498"/>
                    </a:lnTo>
                    <a:lnTo>
                      <a:pt x="504" y="498"/>
                    </a:lnTo>
                    <a:lnTo>
                      <a:pt x="477" y="498"/>
                    </a:lnTo>
                    <a:lnTo>
                      <a:pt x="470" y="498"/>
                    </a:lnTo>
                    <a:lnTo>
                      <a:pt x="484" y="472"/>
                    </a:lnTo>
                    <a:lnTo>
                      <a:pt x="498" y="466"/>
                    </a:lnTo>
                    <a:lnTo>
                      <a:pt x="498" y="453"/>
                    </a:lnTo>
                    <a:lnTo>
                      <a:pt x="484" y="440"/>
                    </a:lnTo>
                    <a:lnTo>
                      <a:pt x="477" y="447"/>
                    </a:lnTo>
                    <a:lnTo>
                      <a:pt x="450" y="447"/>
                    </a:lnTo>
                    <a:lnTo>
                      <a:pt x="429" y="447"/>
                    </a:lnTo>
                    <a:lnTo>
                      <a:pt x="402" y="447"/>
                    </a:lnTo>
                    <a:lnTo>
                      <a:pt x="375" y="447"/>
                    </a:lnTo>
                    <a:lnTo>
                      <a:pt x="375" y="447"/>
                    </a:lnTo>
                    <a:lnTo>
                      <a:pt x="355" y="453"/>
                    </a:lnTo>
                    <a:lnTo>
                      <a:pt x="314" y="453"/>
                    </a:lnTo>
                    <a:lnTo>
                      <a:pt x="314" y="453"/>
                    </a:lnTo>
                    <a:lnTo>
                      <a:pt x="280" y="453"/>
                    </a:lnTo>
                    <a:lnTo>
                      <a:pt x="259" y="453"/>
                    </a:lnTo>
                    <a:lnTo>
                      <a:pt x="252" y="453"/>
                    </a:lnTo>
                    <a:lnTo>
                      <a:pt x="218" y="453"/>
                    </a:lnTo>
                    <a:lnTo>
                      <a:pt x="212" y="453"/>
                    </a:lnTo>
                    <a:lnTo>
                      <a:pt x="191" y="453"/>
                    </a:lnTo>
                    <a:lnTo>
                      <a:pt x="171" y="459"/>
                    </a:lnTo>
                    <a:lnTo>
                      <a:pt x="150" y="459"/>
                    </a:lnTo>
                    <a:lnTo>
                      <a:pt x="103" y="459"/>
                    </a:lnTo>
                    <a:lnTo>
                      <a:pt x="103" y="440"/>
                    </a:lnTo>
                    <a:lnTo>
                      <a:pt x="103" y="427"/>
                    </a:lnTo>
                    <a:lnTo>
                      <a:pt x="103" y="402"/>
                    </a:lnTo>
                    <a:lnTo>
                      <a:pt x="103" y="396"/>
                    </a:lnTo>
                    <a:lnTo>
                      <a:pt x="103" y="370"/>
                    </a:lnTo>
                    <a:lnTo>
                      <a:pt x="103" y="364"/>
                    </a:lnTo>
                    <a:lnTo>
                      <a:pt x="103" y="332"/>
                    </a:lnTo>
                    <a:lnTo>
                      <a:pt x="103" y="332"/>
                    </a:lnTo>
                    <a:lnTo>
                      <a:pt x="103" y="293"/>
                    </a:lnTo>
                    <a:lnTo>
                      <a:pt x="96" y="287"/>
                    </a:lnTo>
                    <a:lnTo>
                      <a:pt x="96" y="249"/>
                    </a:lnTo>
                    <a:lnTo>
                      <a:pt x="96" y="242"/>
                    </a:lnTo>
                    <a:lnTo>
                      <a:pt x="96" y="217"/>
                    </a:lnTo>
                    <a:lnTo>
                      <a:pt x="96" y="204"/>
                    </a:lnTo>
                    <a:lnTo>
                      <a:pt x="96" y="179"/>
                    </a:lnTo>
                    <a:lnTo>
                      <a:pt x="96" y="172"/>
                    </a:lnTo>
                    <a:lnTo>
                      <a:pt x="96" y="166"/>
                    </a:lnTo>
                    <a:lnTo>
                      <a:pt x="82" y="166"/>
                    </a:lnTo>
                    <a:lnTo>
                      <a:pt x="69" y="140"/>
                    </a:lnTo>
                    <a:lnTo>
                      <a:pt x="55" y="128"/>
                    </a:lnTo>
                    <a:lnTo>
                      <a:pt x="62" y="121"/>
                    </a:lnTo>
                    <a:lnTo>
                      <a:pt x="69" y="108"/>
                    </a:lnTo>
                    <a:lnTo>
                      <a:pt x="69" y="108"/>
                    </a:lnTo>
                    <a:lnTo>
                      <a:pt x="69" y="102"/>
                    </a:lnTo>
                    <a:lnTo>
                      <a:pt x="75" y="102"/>
                    </a:lnTo>
                    <a:lnTo>
                      <a:pt x="69" y="102"/>
                    </a:lnTo>
                    <a:lnTo>
                      <a:pt x="69" y="102"/>
                    </a:lnTo>
                    <a:lnTo>
                      <a:pt x="75" y="96"/>
                    </a:lnTo>
                    <a:lnTo>
                      <a:pt x="69" y="89"/>
                    </a:lnTo>
                    <a:lnTo>
                      <a:pt x="55" y="89"/>
                    </a:lnTo>
                    <a:lnTo>
                      <a:pt x="41" y="76"/>
                    </a:lnTo>
                    <a:lnTo>
                      <a:pt x="28" y="70"/>
                    </a:lnTo>
                    <a:lnTo>
                      <a:pt x="34" y="64"/>
                    </a:lnTo>
                    <a:lnTo>
                      <a:pt x="21" y="51"/>
                    </a:lnTo>
                    <a:lnTo>
                      <a:pt x="21" y="51"/>
                    </a:lnTo>
                    <a:lnTo>
                      <a:pt x="14" y="45"/>
                    </a:lnTo>
                    <a:lnTo>
                      <a:pt x="14" y="45"/>
                    </a:lnTo>
                    <a:lnTo>
                      <a:pt x="7" y="38"/>
                    </a:lnTo>
                    <a:lnTo>
                      <a:pt x="14" y="19"/>
                    </a:lnTo>
                    <a:lnTo>
                      <a:pt x="7" y="19"/>
                    </a:lnTo>
                    <a:lnTo>
                      <a:pt x="7" y="19"/>
                    </a:lnTo>
                    <a:lnTo>
                      <a:pt x="7" y="19"/>
                    </a:lnTo>
                    <a:lnTo>
                      <a:pt x="0" y="13"/>
                    </a:lnTo>
                    <a:lnTo>
                      <a:pt x="14" y="13"/>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40" name="Freeform 112"/>
              <p:cNvSpPr>
                <a:spLocks/>
              </p:cNvSpPr>
              <p:nvPr/>
            </p:nvSpPr>
            <p:spPr bwMode="auto">
              <a:xfrm>
                <a:off x="4709" y="2149"/>
                <a:ext cx="14" cy="26"/>
              </a:xfrm>
              <a:custGeom>
                <a:avLst/>
                <a:gdLst>
                  <a:gd name="T0" fmla="*/ 0 w 14"/>
                  <a:gd name="T1" fmla="*/ 13 h 26"/>
                  <a:gd name="T2" fmla="*/ 0 w 14"/>
                  <a:gd name="T3" fmla="*/ 0 h 26"/>
                  <a:gd name="T4" fmla="*/ 7 w 14"/>
                  <a:gd name="T5" fmla="*/ 7 h 26"/>
                  <a:gd name="T6" fmla="*/ 14 w 14"/>
                  <a:gd name="T7" fmla="*/ 13 h 26"/>
                  <a:gd name="T8" fmla="*/ 7 w 14"/>
                  <a:gd name="T9" fmla="*/ 26 h 26"/>
                  <a:gd name="T10" fmla="*/ 7 w 14"/>
                  <a:gd name="T11" fmla="*/ 20 h 26"/>
                  <a:gd name="T12" fmla="*/ 0 w 14"/>
                  <a:gd name="T13" fmla="*/ 13 h 26"/>
                </a:gdLst>
                <a:ahLst/>
                <a:cxnLst>
                  <a:cxn ang="0">
                    <a:pos x="T0" y="T1"/>
                  </a:cxn>
                  <a:cxn ang="0">
                    <a:pos x="T2" y="T3"/>
                  </a:cxn>
                  <a:cxn ang="0">
                    <a:pos x="T4" y="T5"/>
                  </a:cxn>
                  <a:cxn ang="0">
                    <a:pos x="T6" y="T7"/>
                  </a:cxn>
                  <a:cxn ang="0">
                    <a:pos x="T8" y="T9"/>
                  </a:cxn>
                  <a:cxn ang="0">
                    <a:pos x="T10" y="T11"/>
                  </a:cxn>
                  <a:cxn ang="0">
                    <a:pos x="T12" y="T13"/>
                  </a:cxn>
                </a:cxnLst>
                <a:rect l="0" t="0" r="r" b="b"/>
                <a:pathLst>
                  <a:path w="14" h="26">
                    <a:moveTo>
                      <a:pt x="0" y="13"/>
                    </a:moveTo>
                    <a:lnTo>
                      <a:pt x="0" y="0"/>
                    </a:lnTo>
                    <a:lnTo>
                      <a:pt x="7" y="7"/>
                    </a:lnTo>
                    <a:lnTo>
                      <a:pt x="14" y="13"/>
                    </a:lnTo>
                    <a:lnTo>
                      <a:pt x="7" y="26"/>
                    </a:lnTo>
                    <a:lnTo>
                      <a:pt x="7" y="20"/>
                    </a:lnTo>
                    <a:lnTo>
                      <a:pt x="0" y="13"/>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41" name="Freeform 113"/>
              <p:cNvSpPr>
                <a:spLocks/>
              </p:cNvSpPr>
              <p:nvPr/>
            </p:nvSpPr>
            <p:spPr bwMode="auto">
              <a:xfrm>
                <a:off x="4709" y="2149"/>
                <a:ext cx="14" cy="26"/>
              </a:xfrm>
              <a:custGeom>
                <a:avLst/>
                <a:gdLst>
                  <a:gd name="T0" fmla="*/ 0 w 14"/>
                  <a:gd name="T1" fmla="*/ 7 h 26"/>
                  <a:gd name="T2" fmla="*/ 0 w 14"/>
                  <a:gd name="T3" fmla="*/ 0 h 26"/>
                  <a:gd name="T4" fmla="*/ 7 w 14"/>
                  <a:gd name="T5" fmla="*/ 7 h 26"/>
                  <a:gd name="T6" fmla="*/ 14 w 14"/>
                  <a:gd name="T7" fmla="*/ 13 h 26"/>
                  <a:gd name="T8" fmla="*/ 7 w 14"/>
                  <a:gd name="T9" fmla="*/ 26 h 26"/>
                  <a:gd name="T10" fmla="*/ 7 w 14"/>
                  <a:gd name="T11" fmla="*/ 20 h 26"/>
                  <a:gd name="T12" fmla="*/ 0 w 14"/>
                  <a:gd name="T13" fmla="*/ 13 h 26"/>
                  <a:gd name="T14" fmla="*/ 0 w 14"/>
                  <a:gd name="T15" fmla="*/ 7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6">
                    <a:moveTo>
                      <a:pt x="0" y="7"/>
                    </a:moveTo>
                    <a:lnTo>
                      <a:pt x="0" y="0"/>
                    </a:lnTo>
                    <a:lnTo>
                      <a:pt x="7" y="7"/>
                    </a:lnTo>
                    <a:lnTo>
                      <a:pt x="14" y="13"/>
                    </a:lnTo>
                    <a:lnTo>
                      <a:pt x="7" y="26"/>
                    </a:lnTo>
                    <a:lnTo>
                      <a:pt x="7" y="20"/>
                    </a:lnTo>
                    <a:lnTo>
                      <a:pt x="0" y="13"/>
                    </a:lnTo>
                    <a:lnTo>
                      <a:pt x="0" y="7"/>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42" name="Freeform 114"/>
              <p:cNvSpPr>
                <a:spLocks/>
              </p:cNvSpPr>
              <p:nvPr/>
            </p:nvSpPr>
            <p:spPr bwMode="auto">
              <a:xfrm>
                <a:off x="2618" y="2181"/>
                <a:ext cx="641" cy="345"/>
              </a:xfrm>
              <a:custGeom>
                <a:avLst/>
                <a:gdLst>
                  <a:gd name="T0" fmla="*/ 75 w 641"/>
                  <a:gd name="T1" fmla="*/ 7 h 345"/>
                  <a:gd name="T2" fmla="*/ 130 w 641"/>
                  <a:gd name="T3" fmla="*/ 13 h 345"/>
                  <a:gd name="T4" fmla="*/ 177 w 641"/>
                  <a:gd name="T5" fmla="*/ 13 h 345"/>
                  <a:gd name="T6" fmla="*/ 218 w 641"/>
                  <a:gd name="T7" fmla="*/ 13 h 345"/>
                  <a:gd name="T8" fmla="*/ 266 w 641"/>
                  <a:gd name="T9" fmla="*/ 13 h 345"/>
                  <a:gd name="T10" fmla="*/ 314 w 641"/>
                  <a:gd name="T11" fmla="*/ 19 h 345"/>
                  <a:gd name="T12" fmla="*/ 361 w 641"/>
                  <a:gd name="T13" fmla="*/ 19 h 345"/>
                  <a:gd name="T14" fmla="*/ 409 w 641"/>
                  <a:gd name="T15" fmla="*/ 19 h 345"/>
                  <a:gd name="T16" fmla="*/ 457 w 641"/>
                  <a:gd name="T17" fmla="*/ 19 h 345"/>
                  <a:gd name="T18" fmla="*/ 498 w 641"/>
                  <a:gd name="T19" fmla="*/ 19 h 345"/>
                  <a:gd name="T20" fmla="*/ 538 w 641"/>
                  <a:gd name="T21" fmla="*/ 19 h 345"/>
                  <a:gd name="T22" fmla="*/ 579 w 641"/>
                  <a:gd name="T23" fmla="*/ 19 h 345"/>
                  <a:gd name="T24" fmla="*/ 607 w 641"/>
                  <a:gd name="T25" fmla="*/ 32 h 345"/>
                  <a:gd name="T26" fmla="*/ 607 w 641"/>
                  <a:gd name="T27" fmla="*/ 45 h 345"/>
                  <a:gd name="T28" fmla="*/ 613 w 641"/>
                  <a:gd name="T29" fmla="*/ 45 h 345"/>
                  <a:gd name="T30" fmla="*/ 607 w 641"/>
                  <a:gd name="T31" fmla="*/ 51 h 345"/>
                  <a:gd name="T32" fmla="*/ 600 w 641"/>
                  <a:gd name="T33" fmla="*/ 64 h 345"/>
                  <a:gd name="T34" fmla="*/ 607 w 641"/>
                  <a:gd name="T35" fmla="*/ 83 h 345"/>
                  <a:gd name="T36" fmla="*/ 634 w 641"/>
                  <a:gd name="T37" fmla="*/ 109 h 345"/>
                  <a:gd name="T38" fmla="*/ 634 w 641"/>
                  <a:gd name="T39" fmla="*/ 122 h 345"/>
                  <a:gd name="T40" fmla="*/ 634 w 641"/>
                  <a:gd name="T41" fmla="*/ 160 h 345"/>
                  <a:gd name="T42" fmla="*/ 634 w 641"/>
                  <a:gd name="T43" fmla="*/ 192 h 345"/>
                  <a:gd name="T44" fmla="*/ 641 w 641"/>
                  <a:gd name="T45" fmla="*/ 236 h 345"/>
                  <a:gd name="T46" fmla="*/ 641 w 641"/>
                  <a:gd name="T47" fmla="*/ 275 h 345"/>
                  <a:gd name="T48" fmla="*/ 641 w 641"/>
                  <a:gd name="T49" fmla="*/ 313 h 345"/>
                  <a:gd name="T50" fmla="*/ 641 w 641"/>
                  <a:gd name="T51" fmla="*/ 345 h 345"/>
                  <a:gd name="T52" fmla="*/ 600 w 641"/>
                  <a:gd name="T53" fmla="*/ 345 h 345"/>
                  <a:gd name="T54" fmla="*/ 559 w 641"/>
                  <a:gd name="T55" fmla="*/ 345 h 345"/>
                  <a:gd name="T56" fmla="*/ 525 w 641"/>
                  <a:gd name="T57" fmla="*/ 345 h 345"/>
                  <a:gd name="T58" fmla="*/ 477 w 641"/>
                  <a:gd name="T59" fmla="*/ 345 h 345"/>
                  <a:gd name="T60" fmla="*/ 423 w 641"/>
                  <a:gd name="T61" fmla="*/ 345 h 345"/>
                  <a:gd name="T62" fmla="*/ 368 w 641"/>
                  <a:gd name="T63" fmla="*/ 345 h 345"/>
                  <a:gd name="T64" fmla="*/ 320 w 641"/>
                  <a:gd name="T65" fmla="*/ 345 h 345"/>
                  <a:gd name="T66" fmla="*/ 259 w 641"/>
                  <a:gd name="T67" fmla="*/ 345 h 345"/>
                  <a:gd name="T68" fmla="*/ 218 w 641"/>
                  <a:gd name="T69" fmla="*/ 345 h 345"/>
                  <a:gd name="T70" fmla="*/ 171 w 641"/>
                  <a:gd name="T71" fmla="*/ 339 h 345"/>
                  <a:gd name="T72" fmla="*/ 96 w 641"/>
                  <a:gd name="T73" fmla="*/ 339 h 345"/>
                  <a:gd name="T74" fmla="*/ 41 w 641"/>
                  <a:gd name="T75" fmla="*/ 332 h 345"/>
                  <a:gd name="T76" fmla="*/ 0 w 641"/>
                  <a:gd name="T77" fmla="*/ 332 h 345"/>
                  <a:gd name="T78" fmla="*/ 7 w 641"/>
                  <a:gd name="T79" fmla="*/ 262 h 345"/>
                  <a:gd name="T80" fmla="*/ 7 w 641"/>
                  <a:gd name="T81" fmla="*/ 192 h 345"/>
                  <a:gd name="T82" fmla="*/ 14 w 641"/>
                  <a:gd name="T83" fmla="*/ 153 h 345"/>
                  <a:gd name="T84" fmla="*/ 14 w 641"/>
                  <a:gd name="T85" fmla="*/ 109 h 345"/>
                  <a:gd name="T86" fmla="*/ 21 w 641"/>
                  <a:gd name="T87" fmla="*/ 51 h 345"/>
                  <a:gd name="T88" fmla="*/ 21 w 641"/>
                  <a:gd name="T89" fmla="*/ 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41" h="345">
                    <a:moveTo>
                      <a:pt x="21" y="0"/>
                    </a:moveTo>
                    <a:lnTo>
                      <a:pt x="75" y="7"/>
                    </a:lnTo>
                    <a:lnTo>
                      <a:pt x="82" y="7"/>
                    </a:lnTo>
                    <a:lnTo>
                      <a:pt x="130" y="13"/>
                    </a:lnTo>
                    <a:lnTo>
                      <a:pt x="130" y="13"/>
                    </a:lnTo>
                    <a:lnTo>
                      <a:pt x="177" y="13"/>
                    </a:lnTo>
                    <a:lnTo>
                      <a:pt x="177" y="13"/>
                    </a:lnTo>
                    <a:lnTo>
                      <a:pt x="218" y="13"/>
                    </a:lnTo>
                    <a:lnTo>
                      <a:pt x="259" y="13"/>
                    </a:lnTo>
                    <a:lnTo>
                      <a:pt x="266" y="13"/>
                    </a:lnTo>
                    <a:lnTo>
                      <a:pt x="293" y="19"/>
                    </a:lnTo>
                    <a:lnTo>
                      <a:pt x="314" y="19"/>
                    </a:lnTo>
                    <a:lnTo>
                      <a:pt x="334" y="19"/>
                    </a:lnTo>
                    <a:lnTo>
                      <a:pt x="361" y="19"/>
                    </a:lnTo>
                    <a:lnTo>
                      <a:pt x="368" y="19"/>
                    </a:lnTo>
                    <a:lnTo>
                      <a:pt x="409" y="19"/>
                    </a:lnTo>
                    <a:lnTo>
                      <a:pt x="443" y="19"/>
                    </a:lnTo>
                    <a:lnTo>
                      <a:pt x="457" y="19"/>
                    </a:lnTo>
                    <a:lnTo>
                      <a:pt x="484" y="19"/>
                    </a:lnTo>
                    <a:lnTo>
                      <a:pt x="498" y="19"/>
                    </a:lnTo>
                    <a:lnTo>
                      <a:pt x="518" y="19"/>
                    </a:lnTo>
                    <a:lnTo>
                      <a:pt x="538" y="19"/>
                    </a:lnTo>
                    <a:lnTo>
                      <a:pt x="572" y="19"/>
                    </a:lnTo>
                    <a:lnTo>
                      <a:pt x="579" y="19"/>
                    </a:lnTo>
                    <a:lnTo>
                      <a:pt x="593" y="32"/>
                    </a:lnTo>
                    <a:lnTo>
                      <a:pt x="607" y="32"/>
                    </a:lnTo>
                    <a:lnTo>
                      <a:pt x="613" y="39"/>
                    </a:lnTo>
                    <a:lnTo>
                      <a:pt x="607" y="45"/>
                    </a:lnTo>
                    <a:lnTo>
                      <a:pt x="607" y="45"/>
                    </a:lnTo>
                    <a:lnTo>
                      <a:pt x="613" y="45"/>
                    </a:lnTo>
                    <a:lnTo>
                      <a:pt x="607" y="45"/>
                    </a:lnTo>
                    <a:lnTo>
                      <a:pt x="607" y="51"/>
                    </a:lnTo>
                    <a:lnTo>
                      <a:pt x="607" y="51"/>
                    </a:lnTo>
                    <a:lnTo>
                      <a:pt x="600" y="64"/>
                    </a:lnTo>
                    <a:lnTo>
                      <a:pt x="593" y="71"/>
                    </a:lnTo>
                    <a:lnTo>
                      <a:pt x="607" y="83"/>
                    </a:lnTo>
                    <a:lnTo>
                      <a:pt x="620" y="109"/>
                    </a:lnTo>
                    <a:lnTo>
                      <a:pt x="634" y="109"/>
                    </a:lnTo>
                    <a:lnTo>
                      <a:pt x="634" y="115"/>
                    </a:lnTo>
                    <a:lnTo>
                      <a:pt x="634" y="122"/>
                    </a:lnTo>
                    <a:lnTo>
                      <a:pt x="634" y="147"/>
                    </a:lnTo>
                    <a:lnTo>
                      <a:pt x="634" y="160"/>
                    </a:lnTo>
                    <a:lnTo>
                      <a:pt x="634" y="185"/>
                    </a:lnTo>
                    <a:lnTo>
                      <a:pt x="634" y="192"/>
                    </a:lnTo>
                    <a:lnTo>
                      <a:pt x="634" y="230"/>
                    </a:lnTo>
                    <a:lnTo>
                      <a:pt x="641" y="236"/>
                    </a:lnTo>
                    <a:lnTo>
                      <a:pt x="641" y="275"/>
                    </a:lnTo>
                    <a:lnTo>
                      <a:pt x="641" y="275"/>
                    </a:lnTo>
                    <a:lnTo>
                      <a:pt x="641" y="307"/>
                    </a:lnTo>
                    <a:lnTo>
                      <a:pt x="641" y="313"/>
                    </a:lnTo>
                    <a:lnTo>
                      <a:pt x="641" y="339"/>
                    </a:lnTo>
                    <a:lnTo>
                      <a:pt x="641" y="345"/>
                    </a:lnTo>
                    <a:lnTo>
                      <a:pt x="607" y="345"/>
                    </a:lnTo>
                    <a:lnTo>
                      <a:pt x="600" y="345"/>
                    </a:lnTo>
                    <a:lnTo>
                      <a:pt x="572" y="345"/>
                    </a:lnTo>
                    <a:lnTo>
                      <a:pt x="559" y="345"/>
                    </a:lnTo>
                    <a:lnTo>
                      <a:pt x="538" y="345"/>
                    </a:lnTo>
                    <a:lnTo>
                      <a:pt x="525" y="345"/>
                    </a:lnTo>
                    <a:lnTo>
                      <a:pt x="518" y="345"/>
                    </a:lnTo>
                    <a:lnTo>
                      <a:pt x="477" y="345"/>
                    </a:lnTo>
                    <a:lnTo>
                      <a:pt x="457" y="345"/>
                    </a:lnTo>
                    <a:lnTo>
                      <a:pt x="423" y="345"/>
                    </a:lnTo>
                    <a:lnTo>
                      <a:pt x="395" y="345"/>
                    </a:lnTo>
                    <a:lnTo>
                      <a:pt x="368" y="345"/>
                    </a:lnTo>
                    <a:lnTo>
                      <a:pt x="341" y="345"/>
                    </a:lnTo>
                    <a:lnTo>
                      <a:pt x="320" y="345"/>
                    </a:lnTo>
                    <a:lnTo>
                      <a:pt x="300" y="345"/>
                    </a:lnTo>
                    <a:lnTo>
                      <a:pt x="259" y="345"/>
                    </a:lnTo>
                    <a:lnTo>
                      <a:pt x="225" y="345"/>
                    </a:lnTo>
                    <a:lnTo>
                      <a:pt x="218" y="345"/>
                    </a:lnTo>
                    <a:lnTo>
                      <a:pt x="177" y="339"/>
                    </a:lnTo>
                    <a:lnTo>
                      <a:pt x="171" y="339"/>
                    </a:lnTo>
                    <a:lnTo>
                      <a:pt x="123" y="339"/>
                    </a:lnTo>
                    <a:lnTo>
                      <a:pt x="96" y="339"/>
                    </a:lnTo>
                    <a:lnTo>
                      <a:pt x="82" y="332"/>
                    </a:lnTo>
                    <a:lnTo>
                      <a:pt x="41" y="332"/>
                    </a:lnTo>
                    <a:lnTo>
                      <a:pt x="0" y="332"/>
                    </a:lnTo>
                    <a:lnTo>
                      <a:pt x="0" y="332"/>
                    </a:lnTo>
                    <a:lnTo>
                      <a:pt x="7" y="288"/>
                    </a:lnTo>
                    <a:lnTo>
                      <a:pt x="7" y="262"/>
                    </a:lnTo>
                    <a:lnTo>
                      <a:pt x="7" y="249"/>
                    </a:lnTo>
                    <a:lnTo>
                      <a:pt x="7" y="192"/>
                    </a:lnTo>
                    <a:lnTo>
                      <a:pt x="7" y="192"/>
                    </a:lnTo>
                    <a:lnTo>
                      <a:pt x="14" y="153"/>
                    </a:lnTo>
                    <a:lnTo>
                      <a:pt x="14" y="147"/>
                    </a:lnTo>
                    <a:lnTo>
                      <a:pt x="14" y="109"/>
                    </a:lnTo>
                    <a:lnTo>
                      <a:pt x="14" y="96"/>
                    </a:lnTo>
                    <a:lnTo>
                      <a:pt x="21" y="51"/>
                    </a:lnTo>
                    <a:lnTo>
                      <a:pt x="21" y="51"/>
                    </a:lnTo>
                    <a:lnTo>
                      <a:pt x="21" y="0"/>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43" name="Freeform 115"/>
              <p:cNvSpPr>
                <a:spLocks/>
              </p:cNvSpPr>
              <p:nvPr/>
            </p:nvSpPr>
            <p:spPr bwMode="auto">
              <a:xfrm>
                <a:off x="2618" y="2181"/>
                <a:ext cx="641" cy="345"/>
              </a:xfrm>
              <a:custGeom>
                <a:avLst/>
                <a:gdLst>
                  <a:gd name="T0" fmla="*/ 75 w 641"/>
                  <a:gd name="T1" fmla="*/ 7 h 345"/>
                  <a:gd name="T2" fmla="*/ 130 w 641"/>
                  <a:gd name="T3" fmla="*/ 13 h 345"/>
                  <a:gd name="T4" fmla="*/ 177 w 641"/>
                  <a:gd name="T5" fmla="*/ 13 h 345"/>
                  <a:gd name="T6" fmla="*/ 218 w 641"/>
                  <a:gd name="T7" fmla="*/ 13 h 345"/>
                  <a:gd name="T8" fmla="*/ 266 w 641"/>
                  <a:gd name="T9" fmla="*/ 13 h 345"/>
                  <a:gd name="T10" fmla="*/ 314 w 641"/>
                  <a:gd name="T11" fmla="*/ 19 h 345"/>
                  <a:gd name="T12" fmla="*/ 361 w 641"/>
                  <a:gd name="T13" fmla="*/ 19 h 345"/>
                  <a:gd name="T14" fmla="*/ 409 w 641"/>
                  <a:gd name="T15" fmla="*/ 19 h 345"/>
                  <a:gd name="T16" fmla="*/ 457 w 641"/>
                  <a:gd name="T17" fmla="*/ 19 h 345"/>
                  <a:gd name="T18" fmla="*/ 498 w 641"/>
                  <a:gd name="T19" fmla="*/ 19 h 345"/>
                  <a:gd name="T20" fmla="*/ 538 w 641"/>
                  <a:gd name="T21" fmla="*/ 19 h 345"/>
                  <a:gd name="T22" fmla="*/ 579 w 641"/>
                  <a:gd name="T23" fmla="*/ 19 h 345"/>
                  <a:gd name="T24" fmla="*/ 607 w 641"/>
                  <a:gd name="T25" fmla="*/ 32 h 345"/>
                  <a:gd name="T26" fmla="*/ 607 w 641"/>
                  <a:gd name="T27" fmla="*/ 45 h 345"/>
                  <a:gd name="T28" fmla="*/ 613 w 641"/>
                  <a:gd name="T29" fmla="*/ 45 h 345"/>
                  <a:gd name="T30" fmla="*/ 607 w 641"/>
                  <a:gd name="T31" fmla="*/ 51 h 345"/>
                  <a:gd name="T32" fmla="*/ 600 w 641"/>
                  <a:gd name="T33" fmla="*/ 64 h 345"/>
                  <a:gd name="T34" fmla="*/ 607 w 641"/>
                  <a:gd name="T35" fmla="*/ 83 h 345"/>
                  <a:gd name="T36" fmla="*/ 634 w 641"/>
                  <a:gd name="T37" fmla="*/ 109 h 345"/>
                  <a:gd name="T38" fmla="*/ 634 w 641"/>
                  <a:gd name="T39" fmla="*/ 122 h 345"/>
                  <a:gd name="T40" fmla="*/ 634 w 641"/>
                  <a:gd name="T41" fmla="*/ 160 h 345"/>
                  <a:gd name="T42" fmla="*/ 634 w 641"/>
                  <a:gd name="T43" fmla="*/ 192 h 345"/>
                  <a:gd name="T44" fmla="*/ 641 w 641"/>
                  <a:gd name="T45" fmla="*/ 236 h 345"/>
                  <a:gd name="T46" fmla="*/ 641 w 641"/>
                  <a:gd name="T47" fmla="*/ 275 h 345"/>
                  <a:gd name="T48" fmla="*/ 641 w 641"/>
                  <a:gd name="T49" fmla="*/ 313 h 345"/>
                  <a:gd name="T50" fmla="*/ 641 w 641"/>
                  <a:gd name="T51" fmla="*/ 345 h 345"/>
                  <a:gd name="T52" fmla="*/ 600 w 641"/>
                  <a:gd name="T53" fmla="*/ 345 h 345"/>
                  <a:gd name="T54" fmla="*/ 559 w 641"/>
                  <a:gd name="T55" fmla="*/ 345 h 345"/>
                  <a:gd name="T56" fmla="*/ 525 w 641"/>
                  <a:gd name="T57" fmla="*/ 345 h 345"/>
                  <a:gd name="T58" fmla="*/ 477 w 641"/>
                  <a:gd name="T59" fmla="*/ 345 h 345"/>
                  <a:gd name="T60" fmla="*/ 423 w 641"/>
                  <a:gd name="T61" fmla="*/ 345 h 345"/>
                  <a:gd name="T62" fmla="*/ 368 w 641"/>
                  <a:gd name="T63" fmla="*/ 345 h 345"/>
                  <a:gd name="T64" fmla="*/ 320 w 641"/>
                  <a:gd name="T65" fmla="*/ 345 h 345"/>
                  <a:gd name="T66" fmla="*/ 259 w 641"/>
                  <a:gd name="T67" fmla="*/ 345 h 345"/>
                  <a:gd name="T68" fmla="*/ 218 w 641"/>
                  <a:gd name="T69" fmla="*/ 345 h 345"/>
                  <a:gd name="T70" fmla="*/ 171 w 641"/>
                  <a:gd name="T71" fmla="*/ 339 h 345"/>
                  <a:gd name="T72" fmla="*/ 96 w 641"/>
                  <a:gd name="T73" fmla="*/ 339 h 345"/>
                  <a:gd name="T74" fmla="*/ 41 w 641"/>
                  <a:gd name="T75" fmla="*/ 332 h 345"/>
                  <a:gd name="T76" fmla="*/ 0 w 641"/>
                  <a:gd name="T77" fmla="*/ 332 h 345"/>
                  <a:gd name="T78" fmla="*/ 7 w 641"/>
                  <a:gd name="T79" fmla="*/ 262 h 345"/>
                  <a:gd name="T80" fmla="*/ 7 w 641"/>
                  <a:gd name="T81" fmla="*/ 192 h 345"/>
                  <a:gd name="T82" fmla="*/ 14 w 641"/>
                  <a:gd name="T83" fmla="*/ 153 h 345"/>
                  <a:gd name="T84" fmla="*/ 14 w 641"/>
                  <a:gd name="T85" fmla="*/ 109 h 345"/>
                  <a:gd name="T86" fmla="*/ 21 w 641"/>
                  <a:gd name="T87" fmla="*/ 51 h 345"/>
                  <a:gd name="T88" fmla="*/ 21 w 641"/>
                  <a:gd name="T89" fmla="*/ 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41" h="345">
                    <a:moveTo>
                      <a:pt x="48" y="7"/>
                    </a:moveTo>
                    <a:lnTo>
                      <a:pt x="75" y="7"/>
                    </a:lnTo>
                    <a:lnTo>
                      <a:pt x="82" y="7"/>
                    </a:lnTo>
                    <a:lnTo>
                      <a:pt x="130" y="13"/>
                    </a:lnTo>
                    <a:lnTo>
                      <a:pt x="130" y="13"/>
                    </a:lnTo>
                    <a:lnTo>
                      <a:pt x="177" y="13"/>
                    </a:lnTo>
                    <a:lnTo>
                      <a:pt x="177" y="13"/>
                    </a:lnTo>
                    <a:lnTo>
                      <a:pt x="218" y="13"/>
                    </a:lnTo>
                    <a:lnTo>
                      <a:pt x="259" y="13"/>
                    </a:lnTo>
                    <a:lnTo>
                      <a:pt x="266" y="13"/>
                    </a:lnTo>
                    <a:lnTo>
                      <a:pt x="293" y="19"/>
                    </a:lnTo>
                    <a:lnTo>
                      <a:pt x="314" y="19"/>
                    </a:lnTo>
                    <a:lnTo>
                      <a:pt x="334" y="19"/>
                    </a:lnTo>
                    <a:lnTo>
                      <a:pt x="361" y="19"/>
                    </a:lnTo>
                    <a:lnTo>
                      <a:pt x="368" y="19"/>
                    </a:lnTo>
                    <a:lnTo>
                      <a:pt x="409" y="19"/>
                    </a:lnTo>
                    <a:lnTo>
                      <a:pt x="443" y="19"/>
                    </a:lnTo>
                    <a:lnTo>
                      <a:pt x="457" y="19"/>
                    </a:lnTo>
                    <a:lnTo>
                      <a:pt x="484" y="19"/>
                    </a:lnTo>
                    <a:lnTo>
                      <a:pt x="498" y="19"/>
                    </a:lnTo>
                    <a:lnTo>
                      <a:pt x="518" y="19"/>
                    </a:lnTo>
                    <a:lnTo>
                      <a:pt x="538" y="19"/>
                    </a:lnTo>
                    <a:lnTo>
                      <a:pt x="572" y="19"/>
                    </a:lnTo>
                    <a:lnTo>
                      <a:pt x="579" y="19"/>
                    </a:lnTo>
                    <a:lnTo>
                      <a:pt x="593" y="32"/>
                    </a:lnTo>
                    <a:lnTo>
                      <a:pt x="607" y="32"/>
                    </a:lnTo>
                    <a:lnTo>
                      <a:pt x="613" y="39"/>
                    </a:lnTo>
                    <a:lnTo>
                      <a:pt x="607" y="45"/>
                    </a:lnTo>
                    <a:lnTo>
                      <a:pt x="607" y="45"/>
                    </a:lnTo>
                    <a:lnTo>
                      <a:pt x="613" y="45"/>
                    </a:lnTo>
                    <a:lnTo>
                      <a:pt x="607" y="45"/>
                    </a:lnTo>
                    <a:lnTo>
                      <a:pt x="607" y="51"/>
                    </a:lnTo>
                    <a:lnTo>
                      <a:pt x="607" y="51"/>
                    </a:lnTo>
                    <a:lnTo>
                      <a:pt x="600" y="64"/>
                    </a:lnTo>
                    <a:lnTo>
                      <a:pt x="593" y="71"/>
                    </a:lnTo>
                    <a:lnTo>
                      <a:pt x="607" y="83"/>
                    </a:lnTo>
                    <a:lnTo>
                      <a:pt x="620" y="109"/>
                    </a:lnTo>
                    <a:lnTo>
                      <a:pt x="634" y="109"/>
                    </a:lnTo>
                    <a:lnTo>
                      <a:pt x="634" y="115"/>
                    </a:lnTo>
                    <a:lnTo>
                      <a:pt x="634" y="122"/>
                    </a:lnTo>
                    <a:lnTo>
                      <a:pt x="634" y="147"/>
                    </a:lnTo>
                    <a:lnTo>
                      <a:pt x="634" y="160"/>
                    </a:lnTo>
                    <a:lnTo>
                      <a:pt x="634" y="185"/>
                    </a:lnTo>
                    <a:lnTo>
                      <a:pt x="634" y="192"/>
                    </a:lnTo>
                    <a:lnTo>
                      <a:pt x="634" y="230"/>
                    </a:lnTo>
                    <a:lnTo>
                      <a:pt x="641" y="236"/>
                    </a:lnTo>
                    <a:lnTo>
                      <a:pt x="641" y="275"/>
                    </a:lnTo>
                    <a:lnTo>
                      <a:pt x="641" y="275"/>
                    </a:lnTo>
                    <a:lnTo>
                      <a:pt x="641" y="307"/>
                    </a:lnTo>
                    <a:lnTo>
                      <a:pt x="641" y="313"/>
                    </a:lnTo>
                    <a:lnTo>
                      <a:pt x="641" y="339"/>
                    </a:lnTo>
                    <a:lnTo>
                      <a:pt x="641" y="345"/>
                    </a:lnTo>
                    <a:lnTo>
                      <a:pt x="607" y="345"/>
                    </a:lnTo>
                    <a:lnTo>
                      <a:pt x="600" y="345"/>
                    </a:lnTo>
                    <a:lnTo>
                      <a:pt x="572" y="345"/>
                    </a:lnTo>
                    <a:lnTo>
                      <a:pt x="559" y="345"/>
                    </a:lnTo>
                    <a:lnTo>
                      <a:pt x="538" y="345"/>
                    </a:lnTo>
                    <a:lnTo>
                      <a:pt x="525" y="345"/>
                    </a:lnTo>
                    <a:lnTo>
                      <a:pt x="518" y="345"/>
                    </a:lnTo>
                    <a:lnTo>
                      <a:pt x="477" y="345"/>
                    </a:lnTo>
                    <a:lnTo>
                      <a:pt x="457" y="345"/>
                    </a:lnTo>
                    <a:lnTo>
                      <a:pt x="423" y="345"/>
                    </a:lnTo>
                    <a:lnTo>
                      <a:pt x="395" y="345"/>
                    </a:lnTo>
                    <a:lnTo>
                      <a:pt x="368" y="345"/>
                    </a:lnTo>
                    <a:lnTo>
                      <a:pt x="341" y="345"/>
                    </a:lnTo>
                    <a:lnTo>
                      <a:pt x="320" y="345"/>
                    </a:lnTo>
                    <a:lnTo>
                      <a:pt x="300" y="345"/>
                    </a:lnTo>
                    <a:lnTo>
                      <a:pt x="259" y="345"/>
                    </a:lnTo>
                    <a:lnTo>
                      <a:pt x="225" y="345"/>
                    </a:lnTo>
                    <a:lnTo>
                      <a:pt x="218" y="345"/>
                    </a:lnTo>
                    <a:lnTo>
                      <a:pt x="177" y="339"/>
                    </a:lnTo>
                    <a:lnTo>
                      <a:pt x="171" y="339"/>
                    </a:lnTo>
                    <a:lnTo>
                      <a:pt x="123" y="339"/>
                    </a:lnTo>
                    <a:lnTo>
                      <a:pt x="96" y="339"/>
                    </a:lnTo>
                    <a:lnTo>
                      <a:pt x="82" y="332"/>
                    </a:lnTo>
                    <a:lnTo>
                      <a:pt x="41" y="332"/>
                    </a:lnTo>
                    <a:lnTo>
                      <a:pt x="0" y="332"/>
                    </a:lnTo>
                    <a:lnTo>
                      <a:pt x="0" y="332"/>
                    </a:lnTo>
                    <a:lnTo>
                      <a:pt x="7" y="288"/>
                    </a:lnTo>
                    <a:lnTo>
                      <a:pt x="7" y="262"/>
                    </a:lnTo>
                    <a:lnTo>
                      <a:pt x="7" y="249"/>
                    </a:lnTo>
                    <a:lnTo>
                      <a:pt x="7" y="192"/>
                    </a:lnTo>
                    <a:lnTo>
                      <a:pt x="7" y="192"/>
                    </a:lnTo>
                    <a:lnTo>
                      <a:pt x="14" y="153"/>
                    </a:lnTo>
                    <a:lnTo>
                      <a:pt x="14" y="147"/>
                    </a:lnTo>
                    <a:lnTo>
                      <a:pt x="14" y="109"/>
                    </a:lnTo>
                    <a:lnTo>
                      <a:pt x="14" y="96"/>
                    </a:lnTo>
                    <a:lnTo>
                      <a:pt x="21" y="51"/>
                    </a:lnTo>
                    <a:lnTo>
                      <a:pt x="21" y="51"/>
                    </a:lnTo>
                    <a:lnTo>
                      <a:pt x="21" y="0"/>
                    </a:lnTo>
                    <a:lnTo>
                      <a:pt x="48" y="7"/>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44" name="Freeform 116"/>
              <p:cNvSpPr>
                <a:spLocks/>
              </p:cNvSpPr>
              <p:nvPr/>
            </p:nvSpPr>
            <p:spPr bwMode="auto">
              <a:xfrm>
                <a:off x="4839" y="2226"/>
                <a:ext cx="34" cy="108"/>
              </a:xfrm>
              <a:custGeom>
                <a:avLst/>
                <a:gdLst>
                  <a:gd name="T0" fmla="*/ 0 w 34"/>
                  <a:gd name="T1" fmla="*/ 19 h 108"/>
                  <a:gd name="T2" fmla="*/ 6 w 34"/>
                  <a:gd name="T3" fmla="*/ 13 h 108"/>
                  <a:gd name="T4" fmla="*/ 13 w 34"/>
                  <a:gd name="T5" fmla="*/ 6 h 108"/>
                  <a:gd name="T6" fmla="*/ 34 w 34"/>
                  <a:gd name="T7" fmla="*/ 0 h 108"/>
                  <a:gd name="T8" fmla="*/ 27 w 34"/>
                  <a:gd name="T9" fmla="*/ 13 h 108"/>
                  <a:gd name="T10" fmla="*/ 27 w 34"/>
                  <a:gd name="T11" fmla="*/ 13 h 108"/>
                  <a:gd name="T12" fmla="*/ 27 w 34"/>
                  <a:gd name="T13" fmla="*/ 19 h 108"/>
                  <a:gd name="T14" fmla="*/ 27 w 34"/>
                  <a:gd name="T15" fmla="*/ 19 h 108"/>
                  <a:gd name="T16" fmla="*/ 27 w 34"/>
                  <a:gd name="T17" fmla="*/ 26 h 108"/>
                  <a:gd name="T18" fmla="*/ 27 w 34"/>
                  <a:gd name="T19" fmla="*/ 26 h 108"/>
                  <a:gd name="T20" fmla="*/ 27 w 34"/>
                  <a:gd name="T21" fmla="*/ 32 h 108"/>
                  <a:gd name="T22" fmla="*/ 20 w 34"/>
                  <a:gd name="T23" fmla="*/ 32 h 108"/>
                  <a:gd name="T24" fmla="*/ 20 w 34"/>
                  <a:gd name="T25" fmla="*/ 32 h 108"/>
                  <a:gd name="T26" fmla="*/ 20 w 34"/>
                  <a:gd name="T27" fmla="*/ 32 h 108"/>
                  <a:gd name="T28" fmla="*/ 20 w 34"/>
                  <a:gd name="T29" fmla="*/ 32 h 108"/>
                  <a:gd name="T30" fmla="*/ 20 w 34"/>
                  <a:gd name="T31" fmla="*/ 32 h 108"/>
                  <a:gd name="T32" fmla="*/ 20 w 34"/>
                  <a:gd name="T33" fmla="*/ 45 h 108"/>
                  <a:gd name="T34" fmla="*/ 20 w 34"/>
                  <a:gd name="T35" fmla="*/ 51 h 108"/>
                  <a:gd name="T36" fmla="*/ 20 w 34"/>
                  <a:gd name="T37" fmla="*/ 51 h 108"/>
                  <a:gd name="T38" fmla="*/ 20 w 34"/>
                  <a:gd name="T39" fmla="*/ 51 h 108"/>
                  <a:gd name="T40" fmla="*/ 13 w 34"/>
                  <a:gd name="T41" fmla="*/ 70 h 108"/>
                  <a:gd name="T42" fmla="*/ 6 w 34"/>
                  <a:gd name="T43" fmla="*/ 77 h 108"/>
                  <a:gd name="T44" fmla="*/ 6 w 34"/>
                  <a:gd name="T45" fmla="*/ 77 h 108"/>
                  <a:gd name="T46" fmla="*/ 6 w 34"/>
                  <a:gd name="T47" fmla="*/ 77 h 108"/>
                  <a:gd name="T48" fmla="*/ 6 w 34"/>
                  <a:gd name="T49" fmla="*/ 83 h 108"/>
                  <a:gd name="T50" fmla="*/ 6 w 34"/>
                  <a:gd name="T51" fmla="*/ 96 h 108"/>
                  <a:gd name="T52" fmla="*/ 6 w 34"/>
                  <a:gd name="T53" fmla="*/ 102 h 108"/>
                  <a:gd name="T54" fmla="*/ 6 w 34"/>
                  <a:gd name="T55" fmla="*/ 108 h 108"/>
                  <a:gd name="T56" fmla="*/ 0 w 34"/>
                  <a:gd name="T57" fmla="*/ 64 h 108"/>
                  <a:gd name="T58" fmla="*/ 6 w 34"/>
                  <a:gd name="T59" fmla="*/ 51 h 108"/>
                  <a:gd name="T60" fmla="*/ 6 w 34"/>
                  <a:gd name="T61" fmla="*/ 38 h 108"/>
                  <a:gd name="T62" fmla="*/ 6 w 34"/>
                  <a:gd name="T63" fmla="*/ 38 h 108"/>
                  <a:gd name="T64" fmla="*/ 0 w 34"/>
                  <a:gd name="T65" fmla="*/ 32 h 108"/>
                  <a:gd name="T66" fmla="*/ 6 w 34"/>
                  <a:gd name="T67" fmla="*/ 32 h 108"/>
                  <a:gd name="T68" fmla="*/ 13 w 34"/>
                  <a:gd name="T69" fmla="*/ 32 h 108"/>
                  <a:gd name="T70" fmla="*/ 13 w 34"/>
                  <a:gd name="T71" fmla="*/ 26 h 108"/>
                  <a:gd name="T72" fmla="*/ 13 w 34"/>
                  <a:gd name="T73" fmla="*/ 19 h 108"/>
                  <a:gd name="T74" fmla="*/ 0 w 34"/>
                  <a:gd name="T75" fmla="*/ 19 h 108"/>
                  <a:gd name="T76" fmla="*/ 0 w 34"/>
                  <a:gd name="T77" fmla="*/ 1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 h="108">
                    <a:moveTo>
                      <a:pt x="0" y="19"/>
                    </a:moveTo>
                    <a:lnTo>
                      <a:pt x="6" y="13"/>
                    </a:lnTo>
                    <a:lnTo>
                      <a:pt x="13" y="6"/>
                    </a:lnTo>
                    <a:lnTo>
                      <a:pt x="34" y="0"/>
                    </a:lnTo>
                    <a:lnTo>
                      <a:pt x="27" y="13"/>
                    </a:lnTo>
                    <a:lnTo>
                      <a:pt x="27" y="13"/>
                    </a:lnTo>
                    <a:lnTo>
                      <a:pt x="27" y="19"/>
                    </a:lnTo>
                    <a:lnTo>
                      <a:pt x="27" y="19"/>
                    </a:lnTo>
                    <a:lnTo>
                      <a:pt x="27" y="26"/>
                    </a:lnTo>
                    <a:lnTo>
                      <a:pt x="27" y="26"/>
                    </a:lnTo>
                    <a:lnTo>
                      <a:pt x="27" y="32"/>
                    </a:lnTo>
                    <a:lnTo>
                      <a:pt x="20" y="32"/>
                    </a:lnTo>
                    <a:lnTo>
                      <a:pt x="20" y="32"/>
                    </a:lnTo>
                    <a:lnTo>
                      <a:pt x="20" y="32"/>
                    </a:lnTo>
                    <a:lnTo>
                      <a:pt x="20" y="32"/>
                    </a:lnTo>
                    <a:lnTo>
                      <a:pt x="20" y="32"/>
                    </a:lnTo>
                    <a:lnTo>
                      <a:pt x="20" y="45"/>
                    </a:lnTo>
                    <a:lnTo>
                      <a:pt x="20" y="51"/>
                    </a:lnTo>
                    <a:lnTo>
                      <a:pt x="20" y="51"/>
                    </a:lnTo>
                    <a:lnTo>
                      <a:pt x="20" y="51"/>
                    </a:lnTo>
                    <a:lnTo>
                      <a:pt x="13" y="70"/>
                    </a:lnTo>
                    <a:lnTo>
                      <a:pt x="6" y="77"/>
                    </a:lnTo>
                    <a:lnTo>
                      <a:pt x="6" y="77"/>
                    </a:lnTo>
                    <a:lnTo>
                      <a:pt x="6" y="77"/>
                    </a:lnTo>
                    <a:lnTo>
                      <a:pt x="6" y="83"/>
                    </a:lnTo>
                    <a:lnTo>
                      <a:pt x="6" y="96"/>
                    </a:lnTo>
                    <a:lnTo>
                      <a:pt x="6" y="102"/>
                    </a:lnTo>
                    <a:lnTo>
                      <a:pt x="6" y="108"/>
                    </a:lnTo>
                    <a:lnTo>
                      <a:pt x="0" y="64"/>
                    </a:lnTo>
                    <a:lnTo>
                      <a:pt x="6" y="51"/>
                    </a:lnTo>
                    <a:lnTo>
                      <a:pt x="6" y="38"/>
                    </a:lnTo>
                    <a:lnTo>
                      <a:pt x="6" y="38"/>
                    </a:lnTo>
                    <a:lnTo>
                      <a:pt x="0" y="32"/>
                    </a:lnTo>
                    <a:lnTo>
                      <a:pt x="6" y="32"/>
                    </a:lnTo>
                    <a:lnTo>
                      <a:pt x="13" y="32"/>
                    </a:lnTo>
                    <a:lnTo>
                      <a:pt x="13" y="26"/>
                    </a:lnTo>
                    <a:lnTo>
                      <a:pt x="13" y="19"/>
                    </a:lnTo>
                    <a:lnTo>
                      <a:pt x="0" y="19"/>
                    </a:lnTo>
                    <a:lnTo>
                      <a:pt x="0" y="19"/>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45" name="Freeform 117"/>
              <p:cNvSpPr>
                <a:spLocks/>
              </p:cNvSpPr>
              <p:nvPr/>
            </p:nvSpPr>
            <p:spPr bwMode="auto">
              <a:xfrm>
                <a:off x="4839" y="2226"/>
                <a:ext cx="34" cy="108"/>
              </a:xfrm>
              <a:custGeom>
                <a:avLst/>
                <a:gdLst>
                  <a:gd name="T0" fmla="*/ 6 w 34"/>
                  <a:gd name="T1" fmla="*/ 19 h 108"/>
                  <a:gd name="T2" fmla="*/ 6 w 34"/>
                  <a:gd name="T3" fmla="*/ 13 h 108"/>
                  <a:gd name="T4" fmla="*/ 13 w 34"/>
                  <a:gd name="T5" fmla="*/ 6 h 108"/>
                  <a:gd name="T6" fmla="*/ 34 w 34"/>
                  <a:gd name="T7" fmla="*/ 0 h 108"/>
                  <a:gd name="T8" fmla="*/ 27 w 34"/>
                  <a:gd name="T9" fmla="*/ 13 h 108"/>
                  <a:gd name="T10" fmla="*/ 27 w 34"/>
                  <a:gd name="T11" fmla="*/ 13 h 108"/>
                  <a:gd name="T12" fmla="*/ 27 w 34"/>
                  <a:gd name="T13" fmla="*/ 19 h 108"/>
                  <a:gd name="T14" fmla="*/ 27 w 34"/>
                  <a:gd name="T15" fmla="*/ 19 h 108"/>
                  <a:gd name="T16" fmla="*/ 27 w 34"/>
                  <a:gd name="T17" fmla="*/ 26 h 108"/>
                  <a:gd name="T18" fmla="*/ 27 w 34"/>
                  <a:gd name="T19" fmla="*/ 26 h 108"/>
                  <a:gd name="T20" fmla="*/ 27 w 34"/>
                  <a:gd name="T21" fmla="*/ 32 h 108"/>
                  <a:gd name="T22" fmla="*/ 20 w 34"/>
                  <a:gd name="T23" fmla="*/ 32 h 108"/>
                  <a:gd name="T24" fmla="*/ 20 w 34"/>
                  <a:gd name="T25" fmla="*/ 32 h 108"/>
                  <a:gd name="T26" fmla="*/ 20 w 34"/>
                  <a:gd name="T27" fmla="*/ 32 h 108"/>
                  <a:gd name="T28" fmla="*/ 20 w 34"/>
                  <a:gd name="T29" fmla="*/ 32 h 108"/>
                  <a:gd name="T30" fmla="*/ 20 w 34"/>
                  <a:gd name="T31" fmla="*/ 32 h 108"/>
                  <a:gd name="T32" fmla="*/ 20 w 34"/>
                  <a:gd name="T33" fmla="*/ 45 h 108"/>
                  <a:gd name="T34" fmla="*/ 20 w 34"/>
                  <a:gd name="T35" fmla="*/ 51 h 108"/>
                  <a:gd name="T36" fmla="*/ 20 w 34"/>
                  <a:gd name="T37" fmla="*/ 51 h 108"/>
                  <a:gd name="T38" fmla="*/ 20 w 34"/>
                  <a:gd name="T39" fmla="*/ 51 h 108"/>
                  <a:gd name="T40" fmla="*/ 13 w 34"/>
                  <a:gd name="T41" fmla="*/ 70 h 108"/>
                  <a:gd name="T42" fmla="*/ 6 w 34"/>
                  <a:gd name="T43" fmla="*/ 77 h 108"/>
                  <a:gd name="T44" fmla="*/ 6 w 34"/>
                  <a:gd name="T45" fmla="*/ 77 h 108"/>
                  <a:gd name="T46" fmla="*/ 6 w 34"/>
                  <a:gd name="T47" fmla="*/ 77 h 108"/>
                  <a:gd name="T48" fmla="*/ 6 w 34"/>
                  <a:gd name="T49" fmla="*/ 83 h 108"/>
                  <a:gd name="T50" fmla="*/ 6 w 34"/>
                  <a:gd name="T51" fmla="*/ 96 h 108"/>
                  <a:gd name="T52" fmla="*/ 6 w 34"/>
                  <a:gd name="T53" fmla="*/ 102 h 108"/>
                  <a:gd name="T54" fmla="*/ 6 w 34"/>
                  <a:gd name="T55" fmla="*/ 108 h 108"/>
                  <a:gd name="T56" fmla="*/ 0 w 34"/>
                  <a:gd name="T57" fmla="*/ 64 h 108"/>
                  <a:gd name="T58" fmla="*/ 6 w 34"/>
                  <a:gd name="T59" fmla="*/ 51 h 108"/>
                  <a:gd name="T60" fmla="*/ 6 w 34"/>
                  <a:gd name="T61" fmla="*/ 38 h 108"/>
                  <a:gd name="T62" fmla="*/ 6 w 34"/>
                  <a:gd name="T63" fmla="*/ 38 h 108"/>
                  <a:gd name="T64" fmla="*/ 0 w 34"/>
                  <a:gd name="T65" fmla="*/ 32 h 108"/>
                  <a:gd name="T66" fmla="*/ 6 w 34"/>
                  <a:gd name="T67" fmla="*/ 32 h 108"/>
                  <a:gd name="T68" fmla="*/ 13 w 34"/>
                  <a:gd name="T69" fmla="*/ 32 h 108"/>
                  <a:gd name="T70" fmla="*/ 13 w 34"/>
                  <a:gd name="T71" fmla="*/ 26 h 108"/>
                  <a:gd name="T72" fmla="*/ 13 w 34"/>
                  <a:gd name="T73" fmla="*/ 19 h 108"/>
                  <a:gd name="T74" fmla="*/ 0 w 34"/>
                  <a:gd name="T75" fmla="*/ 19 h 108"/>
                  <a:gd name="T76" fmla="*/ 0 w 34"/>
                  <a:gd name="T77" fmla="*/ 19 h 108"/>
                  <a:gd name="T78" fmla="*/ 6 w 34"/>
                  <a:gd name="T79" fmla="*/ 1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 h="108">
                    <a:moveTo>
                      <a:pt x="6" y="19"/>
                    </a:moveTo>
                    <a:lnTo>
                      <a:pt x="6" y="13"/>
                    </a:lnTo>
                    <a:lnTo>
                      <a:pt x="13" y="6"/>
                    </a:lnTo>
                    <a:lnTo>
                      <a:pt x="34" y="0"/>
                    </a:lnTo>
                    <a:lnTo>
                      <a:pt x="27" y="13"/>
                    </a:lnTo>
                    <a:lnTo>
                      <a:pt x="27" y="13"/>
                    </a:lnTo>
                    <a:lnTo>
                      <a:pt x="27" y="19"/>
                    </a:lnTo>
                    <a:lnTo>
                      <a:pt x="27" y="19"/>
                    </a:lnTo>
                    <a:lnTo>
                      <a:pt x="27" y="26"/>
                    </a:lnTo>
                    <a:lnTo>
                      <a:pt x="27" y="26"/>
                    </a:lnTo>
                    <a:lnTo>
                      <a:pt x="27" y="32"/>
                    </a:lnTo>
                    <a:lnTo>
                      <a:pt x="20" y="32"/>
                    </a:lnTo>
                    <a:lnTo>
                      <a:pt x="20" y="32"/>
                    </a:lnTo>
                    <a:lnTo>
                      <a:pt x="20" y="32"/>
                    </a:lnTo>
                    <a:lnTo>
                      <a:pt x="20" y="32"/>
                    </a:lnTo>
                    <a:lnTo>
                      <a:pt x="20" y="32"/>
                    </a:lnTo>
                    <a:lnTo>
                      <a:pt x="20" y="45"/>
                    </a:lnTo>
                    <a:lnTo>
                      <a:pt x="20" y="51"/>
                    </a:lnTo>
                    <a:lnTo>
                      <a:pt x="20" y="51"/>
                    </a:lnTo>
                    <a:lnTo>
                      <a:pt x="20" y="51"/>
                    </a:lnTo>
                    <a:lnTo>
                      <a:pt x="13" y="70"/>
                    </a:lnTo>
                    <a:lnTo>
                      <a:pt x="6" y="77"/>
                    </a:lnTo>
                    <a:lnTo>
                      <a:pt x="6" y="77"/>
                    </a:lnTo>
                    <a:lnTo>
                      <a:pt x="6" y="77"/>
                    </a:lnTo>
                    <a:lnTo>
                      <a:pt x="6" y="83"/>
                    </a:lnTo>
                    <a:lnTo>
                      <a:pt x="6" y="96"/>
                    </a:lnTo>
                    <a:lnTo>
                      <a:pt x="6" y="102"/>
                    </a:lnTo>
                    <a:lnTo>
                      <a:pt x="6" y="108"/>
                    </a:lnTo>
                    <a:lnTo>
                      <a:pt x="0" y="64"/>
                    </a:lnTo>
                    <a:lnTo>
                      <a:pt x="6" y="51"/>
                    </a:lnTo>
                    <a:lnTo>
                      <a:pt x="6" y="38"/>
                    </a:lnTo>
                    <a:lnTo>
                      <a:pt x="6" y="38"/>
                    </a:lnTo>
                    <a:lnTo>
                      <a:pt x="0" y="32"/>
                    </a:lnTo>
                    <a:lnTo>
                      <a:pt x="6" y="32"/>
                    </a:lnTo>
                    <a:lnTo>
                      <a:pt x="13" y="32"/>
                    </a:lnTo>
                    <a:lnTo>
                      <a:pt x="13" y="26"/>
                    </a:lnTo>
                    <a:lnTo>
                      <a:pt x="13" y="19"/>
                    </a:lnTo>
                    <a:lnTo>
                      <a:pt x="0" y="19"/>
                    </a:lnTo>
                    <a:lnTo>
                      <a:pt x="0" y="19"/>
                    </a:lnTo>
                    <a:lnTo>
                      <a:pt x="6" y="19"/>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46" name="Freeform 118"/>
              <p:cNvSpPr>
                <a:spLocks/>
              </p:cNvSpPr>
              <p:nvPr/>
            </p:nvSpPr>
            <p:spPr bwMode="auto">
              <a:xfrm>
                <a:off x="3708" y="2239"/>
                <a:ext cx="620" cy="325"/>
              </a:xfrm>
              <a:custGeom>
                <a:avLst/>
                <a:gdLst>
                  <a:gd name="T0" fmla="*/ 572 w 620"/>
                  <a:gd name="T1" fmla="*/ 102 h 325"/>
                  <a:gd name="T2" fmla="*/ 599 w 620"/>
                  <a:gd name="T3" fmla="*/ 140 h 325"/>
                  <a:gd name="T4" fmla="*/ 599 w 620"/>
                  <a:gd name="T5" fmla="*/ 172 h 325"/>
                  <a:gd name="T6" fmla="*/ 552 w 620"/>
                  <a:gd name="T7" fmla="*/ 217 h 325"/>
                  <a:gd name="T8" fmla="*/ 504 w 620"/>
                  <a:gd name="T9" fmla="*/ 255 h 325"/>
                  <a:gd name="T10" fmla="*/ 470 w 620"/>
                  <a:gd name="T11" fmla="*/ 268 h 325"/>
                  <a:gd name="T12" fmla="*/ 395 w 620"/>
                  <a:gd name="T13" fmla="*/ 274 h 325"/>
                  <a:gd name="T14" fmla="*/ 341 w 620"/>
                  <a:gd name="T15" fmla="*/ 281 h 325"/>
                  <a:gd name="T16" fmla="*/ 252 w 620"/>
                  <a:gd name="T17" fmla="*/ 287 h 325"/>
                  <a:gd name="T18" fmla="*/ 198 w 620"/>
                  <a:gd name="T19" fmla="*/ 293 h 325"/>
                  <a:gd name="T20" fmla="*/ 129 w 620"/>
                  <a:gd name="T21" fmla="*/ 300 h 325"/>
                  <a:gd name="T22" fmla="*/ 75 w 620"/>
                  <a:gd name="T23" fmla="*/ 319 h 325"/>
                  <a:gd name="T24" fmla="*/ 48 w 620"/>
                  <a:gd name="T25" fmla="*/ 319 h 325"/>
                  <a:gd name="T26" fmla="*/ 0 w 620"/>
                  <a:gd name="T27" fmla="*/ 312 h 325"/>
                  <a:gd name="T28" fmla="*/ 14 w 620"/>
                  <a:gd name="T29" fmla="*/ 312 h 325"/>
                  <a:gd name="T30" fmla="*/ 14 w 620"/>
                  <a:gd name="T31" fmla="*/ 300 h 325"/>
                  <a:gd name="T32" fmla="*/ 14 w 620"/>
                  <a:gd name="T33" fmla="*/ 287 h 325"/>
                  <a:gd name="T34" fmla="*/ 20 w 620"/>
                  <a:gd name="T35" fmla="*/ 268 h 325"/>
                  <a:gd name="T36" fmla="*/ 27 w 620"/>
                  <a:gd name="T37" fmla="*/ 249 h 325"/>
                  <a:gd name="T38" fmla="*/ 75 w 620"/>
                  <a:gd name="T39" fmla="*/ 249 h 325"/>
                  <a:gd name="T40" fmla="*/ 68 w 620"/>
                  <a:gd name="T41" fmla="*/ 230 h 325"/>
                  <a:gd name="T42" fmla="*/ 109 w 620"/>
                  <a:gd name="T43" fmla="*/ 204 h 325"/>
                  <a:gd name="T44" fmla="*/ 95 w 620"/>
                  <a:gd name="T45" fmla="*/ 185 h 325"/>
                  <a:gd name="T46" fmla="*/ 116 w 620"/>
                  <a:gd name="T47" fmla="*/ 172 h 325"/>
                  <a:gd name="T48" fmla="*/ 129 w 620"/>
                  <a:gd name="T49" fmla="*/ 159 h 325"/>
                  <a:gd name="T50" fmla="*/ 143 w 620"/>
                  <a:gd name="T51" fmla="*/ 166 h 325"/>
                  <a:gd name="T52" fmla="*/ 163 w 620"/>
                  <a:gd name="T53" fmla="*/ 159 h 325"/>
                  <a:gd name="T54" fmla="*/ 184 w 620"/>
                  <a:gd name="T55" fmla="*/ 166 h 325"/>
                  <a:gd name="T56" fmla="*/ 204 w 620"/>
                  <a:gd name="T57" fmla="*/ 140 h 325"/>
                  <a:gd name="T58" fmla="*/ 218 w 620"/>
                  <a:gd name="T59" fmla="*/ 153 h 325"/>
                  <a:gd name="T60" fmla="*/ 232 w 620"/>
                  <a:gd name="T61" fmla="*/ 153 h 325"/>
                  <a:gd name="T62" fmla="*/ 238 w 620"/>
                  <a:gd name="T63" fmla="*/ 134 h 325"/>
                  <a:gd name="T64" fmla="*/ 245 w 620"/>
                  <a:gd name="T65" fmla="*/ 127 h 325"/>
                  <a:gd name="T66" fmla="*/ 245 w 620"/>
                  <a:gd name="T67" fmla="*/ 121 h 325"/>
                  <a:gd name="T68" fmla="*/ 266 w 620"/>
                  <a:gd name="T69" fmla="*/ 140 h 325"/>
                  <a:gd name="T70" fmla="*/ 279 w 620"/>
                  <a:gd name="T71" fmla="*/ 134 h 325"/>
                  <a:gd name="T72" fmla="*/ 300 w 620"/>
                  <a:gd name="T73" fmla="*/ 102 h 325"/>
                  <a:gd name="T74" fmla="*/ 313 w 620"/>
                  <a:gd name="T75" fmla="*/ 70 h 325"/>
                  <a:gd name="T76" fmla="*/ 320 w 620"/>
                  <a:gd name="T77" fmla="*/ 51 h 325"/>
                  <a:gd name="T78" fmla="*/ 368 w 620"/>
                  <a:gd name="T79" fmla="*/ 32 h 325"/>
                  <a:gd name="T80" fmla="*/ 361 w 620"/>
                  <a:gd name="T81" fmla="*/ 19 h 325"/>
                  <a:gd name="T82" fmla="*/ 368 w 620"/>
                  <a:gd name="T83" fmla="*/ 0 h 325"/>
                  <a:gd name="T84" fmla="*/ 388 w 620"/>
                  <a:gd name="T85" fmla="*/ 0 h 325"/>
                  <a:gd name="T86" fmla="*/ 395 w 620"/>
                  <a:gd name="T87" fmla="*/ 6 h 325"/>
                  <a:gd name="T88" fmla="*/ 415 w 620"/>
                  <a:gd name="T89" fmla="*/ 32 h 325"/>
                  <a:gd name="T90" fmla="*/ 463 w 620"/>
                  <a:gd name="T91" fmla="*/ 44 h 325"/>
                  <a:gd name="T92" fmla="*/ 497 w 620"/>
                  <a:gd name="T93" fmla="*/ 44 h 325"/>
                  <a:gd name="T94" fmla="*/ 511 w 620"/>
                  <a:gd name="T95" fmla="*/ 25 h 325"/>
                  <a:gd name="T96" fmla="*/ 524 w 620"/>
                  <a:gd name="T97" fmla="*/ 25 h 325"/>
                  <a:gd name="T98" fmla="*/ 558 w 620"/>
                  <a:gd name="T99" fmla="*/ 5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20" h="325">
                    <a:moveTo>
                      <a:pt x="558" y="57"/>
                    </a:moveTo>
                    <a:lnTo>
                      <a:pt x="558" y="70"/>
                    </a:lnTo>
                    <a:lnTo>
                      <a:pt x="552" y="83"/>
                    </a:lnTo>
                    <a:lnTo>
                      <a:pt x="572" y="102"/>
                    </a:lnTo>
                    <a:lnTo>
                      <a:pt x="572" y="108"/>
                    </a:lnTo>
                    <a:lnTo>
                      <a:pt x="579" y="108"/>
                    </a:lnTo>
                    <a:lnTo>
                      <a:pt x="586" y="121"/>
                    </a:lnTo>
                    <a:lnTo>
                      <a:pt x="599" y="140"/>
                    </a:lnTo>
                    <a:lnTo>
                      <a:pt x="606" y="140"/>
                    </a:lnTo>
                    <a:lnTo>
                      <a:pt x="613" y="140"/>
                    </a:lnTo>
                    <a:lnTo>
                      <a:pt x="620" y="140"/>
                    </a:lnTo>
                    <a:lnTo>
                      <a:pt x="599" y="172"/>
                    </a:lnTo>
                    <a:lnTo>
                      <a:pt x="579" y="185"/>
                    </a:lnTo>
                    <a:lnTo>
                      <a:pt x="579" y="185"/>
                    </a:lnTo>
                    <a:lnTo>
                      <a:pt x="565" y="204"/>
                    </a:lnTo>
                    <a:lnTo>
                      <a:pt x="552" y="217"/>
                    </a:lnTo>
                    <a:lnTo>
                      <a:pt x="552" y="223"/>
                    </a:lnTo>
                    <a:lnTo>
                      <a:pt x="538" y="230"/>
                    </a:lnTo>
                    <a:lnTo>
                      <a:pt x="538" y="242"/>
                    </a:lnTo>
                    <a:lnTo>
                      <a:pt x="504" y="255"/>
                    </a:lnTo>
                    <a:lnTo>
                      <a:pt x="504" y="255"/>
                    </a:lnTo>
                    <a:lnTo>
                      <a:pt x="490" y="261"/>
                    </a:lnTo>
                    <a:lnTo>
                      <a:pt x="490" y="268"/>
                    </a:lnTo>
                    <a:lnTo>
                      <a:pt x="470" y="268"/>
                    </a:lnTo>
                    <a:lnTo>
                      <a:pt x="463" y="268"/>
                    </a:lnTo>
                    <a:lnTo>
                      <a:pt x="443" y="268"/>
                    </a:lnTo>
                    <a:lnTo>
                      <a:pt x="443" y="268"/>
                    </a:lnTo>
                    <a:lnTo>
                      <a:pt x="395" y="274"/>
                    </a:lnTo>
                    <a:lnTo>
                      <a:pt x="375" y="274"/>
                    </a:lnTo>
                    <a:lnTo>
                      <a:pt x="354" y="274"/>
                    </a:lnTo>
                    <a:lnTo>
                      <a:pt x="347" y="274"/>
                    </a:lnTo>
                    <a:lnTo>
                      <a:pt x="341" y="281"/>
                    </a:lnTo>
                    <a:lnTo>
                      <a:pt x="307" y="281"/>
                    </a:lnTo>
                    <a:lnTo>
                      <a:pt x="293" y="281"/>
                    </a:lnTo>
                    <a:lnTo>
                      <a:pt x="272" y="287"/>
                    </a:lnTo>
                    <a:lnTo>
                      <a:pt x="252" y="287"/>
                    </a:lnTo>
                    <a:lnTo>
                      <a:pt x="245" y="287"/>
                    </a:lnTo>
                    <a:lnTo>
                      <a:pt x="225" y="287"/>
                    </a:lnTo>
                    <a:lnTo>
                      <a:pt x="198" y="287"/>
                    </a:lnTo>
                    <a:lnTo>
                      <a:pt x="198" y="293"/>
                    </a:lnTo>
                    <a:lnTo>
                      <a:pt x="177" y="293"/>
                    </a:lnTo>
                    <a:lnTo>
                      <a:pt x="150" y="293"/>
                    </a:lnTo>
                    <a:lnTo>
                      <a:pt x="143" y="293"/>
                    </a:lnTo>
                    <a:lnTo>
                      <a:pt x="129" y="300"/>
                    </a:lnTo>
                    <a:lnTo>
                      <a:pt x="129" y="293"/>
                    </a:lnTo>
                    <a:lnTo>
                      <a:pt x="116" y="293"/>
                    </a:lnTo>
                    <a:lnTo>
                      <a:pt x="116" y="312"/>
                    </a:lnTo>
                    <a:lnTo>
                      <a:pt x="75" y="319"/>
                    </a:lnTo>
                    <a:lnTo>
                      <a:pt x="75" y="319"/>
                    </a:lnTo>
                    <a:lnTo>
                      <a:pt x="48" y="319"/>
                    </a:lnTo>
                    <a:lnTo>
                      <a:pt x="48" y="319"/>
                    </a:lnTo>
                    <a:lnTo>
                      <a:pt x="48" y="319"/>
                    </a:lnTo>
                    <a:lnTo>
                      <a:pt x="7" y="325"/>
                    </a:lnTo>
                    <a:lnTo>
                      <a:pt x="0" y="325"/>
                    </a:lnTo>
                    <a:lnTo>
                      <a:pt x="0" y="312"/>
                    </a:lnTo>
                    <a:lnTo>
                      <a:pt x="0" y="312"/>
                    </a:lnTo>
                    <a:lnTo>
                      <a:pt x="0" y="306"/>
                    </a:lnTo>
                    <a:lnTo>
                      <a:pt x="0" y="306"/>
                    </a:lnTo>
                    <a:lnTo>
                      <a:pt x="7" y="312"/>
                    </a:lnTo>
                    <a:lnTo>
                      <a:pt x="14" y="312"/>
                    </a:lnTo>
                    <a:lnTo>
                      <a:pt x="14" y="312"/>
                    </a:lnTo>
                    <a:lnTo>
                      <a:pt x="14" y="312"/>
                    </a:lnTo>
                    <a:lnTo>
                      <a:pt x="20" y="306"/>
                    </a:lnTo>
                    <a:lnTo>
                      <a:pt x="14" y="300"/>
                    </a:lnTo>
                    <a:lnTo>
                      <a:pt x="14" y="300"/>
                    </a:lnTo>
                    <a:lnTo>
                      <a:pt x="14" y="293"/>
                    </a:lnTo>
                    <a:lnTo>
                      <a:pt x="20" y="287"/>
                    </a:lnTo>
                    <a:lnTo>
                      <a:pt x="14" y="287"/>
                    </a:lnTo>
                    <a:lnTo>
                      <a:pt x="14" y="287"/>
                    </a:lnTo>
                    <a:lnTo>
                      <a:pt x="20" y="281"/>
                    </a:lnTo>
                    <a:lnTo>
                      <a:pt x="20" y="274"/>
                    </a:lnTo>
                    <a:lnTo>
                      <a:pt x="20" y="268"/>
                    </a:lnTo>
                    <a:lnTo>
                      <a:pt x="14" y="261"/>
                    </a:lnTo>
                    <a:lnTo>
                      <a:pt x="20" y="249"/>
                    </a:lnTo>
                    <a:lnTo>
                      <a:pt x="20" y="249"/>
                    </a:lnTo>
                    <a:lnTo>
                      <a:pt x="27" y="249"/>
                    </a:lnTo>
                    <a:lnTo>
                      <a:pt x="34" y="242"/>
                    </a:lnTo>
                    <a:lnTo>
                      <a:pt x="68" y="255"/>
                    </a:lnTo>
                    <a:lnTo>
                      <a:pt x="75" y="255"/>
                    </a:lnTo>
                    <a:lnTo>
                      <a:pt x="75" y="249"/>
                    </a:lnTo>
                    <a:lnTo>
                      <a:pt x="75" y="249"/>
                    </a:lnTo>
                    <a:lnTo>
                      <a:pt x="75" y="242"/>
                    </a:lnTo>
                    <a:lnTo>
                      <a:pt x="68" y="236"/>
                    </a:lnTo>
                    <a:lnTo>
                      <a:pt x="68" y="230"/>
                    </a:lnTo>
                    <a:lnTo>
                      <a:pt x="68" y="223"/>
                    </a:lnTo>
                    <a:lnTo>
                      <a:pt x="75" y="217"/>
                    </a:lnTo>
                    <a:lnTo>
                      <a:pt x="82" y="217"/>
                    </a:lnTo>
                    <a:lnTo>
                      <a:pt x="109" y="204"/>
                    </a:lnTo>
                    <a:lnTo>
                      <a:pt x="95" y="198"/>
                    </a:lnTo>
                    <a:lnTo>
                      <a:pt x="95" y="191"/>
                    </a:lnTo>
                    <a:lnTo>
                      <a:pt x="95" y="191"/>
                    </a:lnTo>
                    <a:lnTo>
                      <a:pt x="95" y="185"/>
                    </a:lnTo>
                    <a:lnTo>
                      <a:pt x="109" y="172"/>
                    </a:lnTo>
                    <a:lnTo>
                      <a:pt x="109" y="172"/>
                    </a:lnTo>
                    <a:lnTo>
                      <a:pt x="116" y="172"/>
                    </a:lnTo>
                    <a:lnTo>
                      <a:pt x="116" y="172"/>
                    </a:lnTo>
                    <a:lnTo>
                      <a:pt x="116" y="172"/>
                    </a:lnTo>
                    <a:lnTo>
                      <a:pt x="116" y="172"/>
                    </a:lnTo>
                    <a:lnTo>
                      <a:pt x="116" y="159"/>
                    </a:lnTo>
                    <a:lnTo>
                      <a:pt x="129" y="159"/>
                    </a:lnTo>
                    <a:lnTo>
                      <a:pt x="136" y="166"/>
                    </a:lnTo>
                    <a:lnTo>
                      <a:pt x="136" y="166"/>
                    </a:lnTo>
                    <a:lnTo>
                      <a:pt x="136" y="166"/>
                    </a:lnTo>
                    <a:lnTo>
                      <a:pt x="143" y="166"/>
                    </a:lnTo>
                    <a:lnTo>
                      <a:pt x="143" y="153"/>
                    </a:lnTo>
                    <a:lnTo>
                      <a:pt x="150" y="159"/>
                    </a:lnTo>
                    <a:lnTo>
                      <a:pt x="157" y="153"/>
                    </a:lnTo>
                    <a:lnTo>
                      <a:pt x="163" y="159"/>
                    </a:lnTo>
                    <a:lnTo>
                      <a:pt x="170" y="159"/>
                    </a:lnTo>
                    <a:lnTo>
                      <a:pt x="177" y="166"/>
                    </a:lnTo>
                    <a:lnTo>
                      <a:pt x="184" y="166"/>
                    </a:lnTo>
                    <a:lnTo>
                      <a:pt x="184" y="166"/>
                    </a:lnTo>
                    <a:lnTo>
                      <a:pt x="184" y="166"/>
                    </a:lnTo>
                    <a:lnTo>
                      <a:pt x="184" y="166"/>
                    </a:lnTo>
                    <a:lnTo>
                      <a:pt x="191" y="153"/>
                    </a:lnTo>
                    <a:lnTo>
                      <a:pt x="204" y="140"/>
                    </a:lnTo>
                    <a:lnTo>
                      <a:pt x="211" y="153"/>
                    </a:lnTo>
                    <a:lnTo>
                      <a:pt x="211" y="153"/>
                    </a:lnTo>
                    <a:lnTo>
                      <a:pt x="211" y="153"/>
                    </a:lnTo>
                    <a:lnTo>
                      <a:pt x="218" y="153"/>
                    </a:lnTo>
                    <a:lnTo>
                      <a:pt x="218" y="153"/>
                    </a:lnTo>
                    <a:lnTo>
                      <a:pt x="218" y="153"/>
                    </a:lnTo>
                    <a:lnTo>
                      <a:pt x="218" y="159"/>
                    </a:lnTo>
                    <a:lnTo>
                      <a:pt x="232" y="153"/>
                    </a:lnTo>
                    <a:lnTo>
                      <a:pt x="232" y="147"/>
                    </a:lnTo>
                    <a:lnTo>
                      <a:pt x="232" y="140"/>
                    </a:lnTo>
                    <a:lnTo>
                      <a:pt x="232" y="134"/>
                    </a:lnTo>
                    <a:lnTo>
                      <a:pt x="238" y="134"/>
                    </a:lnTo>
                    <a:lnTo>
                      <a:pt x="238" y="134"/>
                    </a:lnTo>
                    <a:lnTo>
                      <a:pt x="238" y="127"/>
                    </a:lnTo>
                    <a:lnTo>
                      <a:pt x="232" y="127"/>
                    </a:lnTo>
                    <a:lnTo>
                      <a:pt x="245" y="127"/>
                    </a:lnTo>
                    <a:lnTo>
                      <a:pt x="245" y="121"/>
                    </a:lnTo>
                    <a:lnTo>
                      <a:pt x="245" y="121"/>
                    </a:lnTo>
                    <a:lnTo>
                      <a:pt x="238" y="121"/>
                    </a:lnTo>
                    <a:lnTo>
                      <a:pt x="245" y="121"/>
                    </a:lnTo>
                    <a:lnTo>
                      <a:pt x="252" y="134"/>
                    </a:lnTo>
                    <a:lnTo>
                      <a:pt x="252" y="134"/>
                    </a:lnTo>
                    <a:lnTo>
                      <a:pt x="259" y="134"/>
                    </a:lnTo>
                    <a:lnTo>
                      <a:pt x="266" y="140"/>
                    </a:lnTo>
                    <a:lnTo>
                      <a:pt x="272" y="140"/>
                    </a:lnTo>
                    <a:lnTo>
                      <a:pt x="272" y="140"/>
                    </a:lnTo>
                    <a:lnTo>
                      <a:pt x="272" y="134"/>
                    </a:lnTo>
                    <a:lnTo>
                      <a:pt x="279" y="134"/>
                    </a:lnTo>
                    <a:lnTo>
                      <a:pt x="279" y="115"/>
                    </a:lnTo>
                    <a:lnTo>
                      <a:pt x="293" y="102"/>
                    </a:lnTo>
                    <a:lnTo>
                      <a:pt x="293" y="102"/>
                    </a:lnTo>
                    <a:lnTo>
                      <a:pt x="300" y="102"/>
                    </a:lnTo>
                    <a:lnTo>
                      <a:pt x="300" y="95"/>
                    </a:lnTo>
                    <a:lnTo>
                      <a:pt x="300" y="89"/>
                    </a:lnTo>
                    <a:lnTo>
                      <a:pt x="313" y="70"/>
                    </a:lnTo>
                    <a:lnTo>
                      <a:pt x="313" y="70"/>
                    </a:lnTo>
                    <a:lnTo>
                      <a:pt x="313" y="57"/>
                    </a:lnTo>
                    <a:lnTo>
                      <a:pt x="313" y="51"/>
                    </a:lnTo>
                    <a:lnTo>
                      <a:pt x="313" y="51"/>
                    </a:lnTo>
                    <a:lnTo>
                      <a:pt x="320" y="51"/>
                    </a:lnTo>
                    <a:lnTo>
                      <a:pt x="334" y="51"/>
                    </a:lnTo>
                    <a:lnTo>
                      <a:pt x="347" y="44"/>
                    </a:lnTo>
                    <a:lnTo>
                      <a:pt x="368" y="38"/>
                    </a:lnTo>
                    <a:lnTo>
                      <a:pt x="368" y="32"/>
                    </a:lnTo>
                    <a:lnTo>
                      <a:pt x="361" y="25"/>
                    </a:lnTo>
                    <a:lnTo>
                      <a:pt x="361" y="19"/>
                    </a:lnTo>
                    <a:lnTo>
                      <a:pt x="361" y="19"/>
                    </a:lnTo>
                    <a:lnTo>
                      <a:pt x="361" y="19"/>
                    </a:lnTo>
                    <a:lnTo>
                      <a:pt x="354" y="13"/>
                    </a:lnTo>
                    <a:lnTo>
                      <a:pt x="361" y="0"/>
                    </a:lnTo>
                    <a:lnTo>
                      <a:pt x="368" y="0"/>
                    </a:lnTo>
                    <a:lnTo>
                      <a:pt x="368" y="0"/>
                    </a:lnTo>
                    <a:lnTo>
                      <a:pt x="368" y="0"/>
                    </a:lnTo>
                    <a:lnTo>
                      <a:pt x="375" y="6"/>
                    </a:lnTo>
                    <a:lnTo>
                      <a:pt x="388" y="0"/>
                    </a:lnTo>
                    <a:lnTo>
                      <a:pt x="388" y="0"/>
                    </a:lnTo>
                    <a:lnTo>
                      <a:pt x="388" y="0"/>
                    </a:lnTo>
                    <a:lnTo>
                      <a:pt x="395" y="0"/>
                    </a:lnTo>
                    <a:lnTo>
                      <a:pt x="395" y="6"/>
                    </a:lnTo>
                    <a:lnTo>
                      <a:pt x="395" y="6"/>
                    </a:lnTo>
                    <a:lnTo>
                      <a:pt x="395" y="6"/>
                    </a:lnTo>
                    <a:lnTo>
                      <a:pt x="402" y="6"/>
                    </a:lnTo>
                    <a:lnTo>
                      <a:pt x="409" y="25"/>
                    </a:lnTo>
                    <a:lnTo>
                      <a:pt x="415" y="32"/>
                    </a:lnTo>
                    <a:lnTo>
                      <a:pt x="429" y="32"/>
                    </a:lnTo>
                    <a:lnTo>
                      <a:pt x="443" y="32"/>
                    </a:lnTo>
                    <a:lnTo>
                      <a:pt x="456" y="44"/>
                    </a:lnTo>
                    <a:lnTo>
                      <a:pt x="463" y="44"/>
                    </a:lnTo>
                    <a:lnTo>
                      <a:pt x="470" y="38"/>
                    </a:lnTo>
                    <a:lnTo>
                      <a:pt x="477" y="38"/>
                    </a:lnTo>
                    <a:lnTo>
                      <a:pt x="484" y="38"/>
                    </a:lnTo>
                    <a:lnTo>
                      <a:pt x="497" y="44"/>
                    </a:lnTo>
                    <a:lnTo>
                      <a:pt x="504" y="38"/>
                    </a:lnTo>
                    <a:lnTo>
                      <a:pt x="504" y="38"/>
                    </a:lnTo>
                    <a:lnTo>
                      <a:pt x="511" y="38"/>
                    </a:lnTo>
                    <a:lnTo>
                      <a:pt x="511" y="25"/>
                    </a:lnTo>
                    <a:lnTo>
                      <a:pt x="524" y="25"/>
                    </a:lnTo>
                    <a:lnTo>
                      <a:pt x="524" y="25"/>
                    </a:lnTo>
                    <a:lnTo>
                      <a:pt x="524" y="25"/>
                    </a:lnTo>
                    <a:lnTo>
                      <a:pt x="524" y="25"/>
                    </a:lnTo>
                    <a:lnTo>
                      <a:pt x="531" y="25"/>
                    </a:lnTo>
                    <a:lnTo>
                      <a:pt x="531" y="38"/>
                    </a:lnTo>
                    <a:lnTo>
                      <a:pt x="545" y="44"/>
                    </a:lnTo>
                    <a:lnTo>
                      <a:pt x="558" y="57"/>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47" name="Freeform 119"/>
              <p:cNvSpPr>
                <a:spLocks/>
              </p:cNvSpPr>
              <p:nvPr/>
            </p:nvSpPr>
            <p:spPr bwMode="auto">
              <a:xfrm>
                <a:off x="3708" y="2239"/>
                <a:ext cx="620" cy="325"/>
              </a:xfrm>
              <a:custGeom>
                <a:avLst/>
                <a:gdLst>
                  <a:gd name="T0" fmla="*/ 572 w 620"/>
                  <a:gd name="T1" fmla="*/ 102 h 325"/>
                  <a:gd name="T2" fmla="*/ 599 w 620"/>
                  <a:gd name="T3" fmla="*/ 140 h 325"/>
                  <a:gd name="T4" fmla="*/ 599 w 620"/>
                  <a:gd name="T5" fmla="*/ 172 h 325"/>
                  <a:gd name="T6" fmla="*/ 552 w 620"/>
                  <a:gd name="T7" fmla="*/ 217 h 325"/>
                  <a:gd name="T8" fmla="*/ 504 w 620"/>
                  <a:gd name="T9" fmla="*/ 255 h 325"/>
                  <a:gd name="T10" fmla="*/ 470 w 620"/>
                  <a:gd name="T11" fmla="*/ 268 h 325"/>
                  <a:gd name="T12" fmla="*/ 395 w 620"/>
                  <a:gd name="T13" fmla="*/ 274 h 325"/>
                  <a:gd name="T14" fmla="*/ 341 w 620"/>
                  <a:gd name="T15" fmla="*/ 281 h 325"/>
                  <a:gd name="T16" fmla="*/ 252 w 620"/>
                  <a:gd name="T17" fmla="*/ 287 h 325"/>
                  <a:gd name="T18" fmla="*/ 198 w 620"/>
                  <a:gd name="T19" fmla="*/ 293 h 325"/>
                  <a:gd name="T20" fmla="*/ 129 w 620"/>
                  <a:gd name="T21" fmla="*/ 300 h 325"/>
                  <a:gd name="T22" fmla="*/ 75 w 620"/>
                  <a:gd name="T23" fmla="*/ 319 h 325"/>
                  <a:gd name="T24" fmla="*/ 48 w 620"/>
                  <a:gd name="T25" fmla="*/ 319 h 325"/>
                  <a:gd name="T26" fmla="*/ 0 w 620"/>
                  <a:gd name="T27" fmla="*/ 312 h 325"/>
                  <a:gd name="T28" fmla="*/ 14 w 620"/>
                  <a:gd name="T29" fmla="*/ 312 h 325"/>
                  <a:gd name="T30" fmla="*/ 14 w 620"/>
                  <a:gd name="T31" fmla="*/ 300 h 325"/>
                  <a:gd name="T32" fmla="*/ 14 w 620"/>
                  <a:gd name="T33" fmla="*/ 287 h 325"/>
                  <a:gd name="T34" fmla="*/ 20 w 620"/>
                  <a:gd name="T35" fmla="*/ 268 h 325"/>
                  <a:gd name="T36" fmla="*/ 27 w 620"/>
                  <a:gd name="T37" fmla="*/ 249 h 325"/>
                  <a:gd name="T38" fmla="*/ 75 w 620"/>
                  <a:gd name="T39" fmla="*/ 249 h 325"/>
                  <a:gd name="T40" fmla="*/ 68 w 620"/>
                  <a:gd name="T41" fmla="*/ 230 h 325"/>
                  <a:gd name="T42" fmla="*/ 109 w 620"/>
                  <a:gd name="T43" fmla="*/ 204 h 325"/>
                  <a:gd name="T44" fmla="*/ 95 w 620"/>
                  <a:gd name="T45" fmla="*/ 185 h 325"/>
                  <a:gd name="T46" fmla="*/ 116 w 620"/>
                  <a:gd name="T47" fmla="*/ 172 h 325"/>
                  <a:gd name="T48" fmla="*/ 129 w 620"/>
                  <a:gd name="T49" fmla="*/ 159 h 325"/>
                  <a:gd name="T50" fmla="*/ 143 w 620"/>
                  <a:gd name="T51" fmla="*/ 166 h 325"/>
                  <a:gd name="T52" fmla="*/ 163 w 620"/>
                  <a:gd name="T53" fmla="*/ 159 h 325"/>
                  <a:gd name="T54" fmla="*/ 184 w 620"/>
                  <a:gd name="T55" fmla="*/ 166 h 325"/>
                  <a:gd name="T56" fmla="*/ 204 w 620"/>
                  <a:gd name="T57" fmla="*/ 140 h 325"/>
                  <a:gd name="T58" fmla="*/ 218 w 620"/>
                  <a:gd name="T59" fmla="*/ 153 h 325"/>
                  <a:gd name="T60" fmla="*/ 232 w 620"/>
                  <a:gd name="T61" fmla="*/ 153 h 325"/>
                  <a:gd name="T62" fmla="*/ 238 w 620"/>
                  <a:gd name="T63" fmla="*/ 134 h 325"/>
                  <a:gd name="T64" fmla="*/ 245 w 620"/>
                  <a:gd name="T65" fmla="*/ 127 h 325"/>
                  <a:gd name="T66" fmla="*/ 245 w 620"/>
                  <a:gd name="T67" fmla="*/ 121 h 325"/>
                  <a:gd name="T68" fmla="*/ 266 w 620"/>
                  <a:gd name="T69" fmla="*/ 140 h 325"/>
                  <a:gd name="T70" fmla="*/ 279 w 620"/>
                  <a:gd name="T71" fmla="*/ 134 h 325"/>
                  <a:gd name="T72" fmla="*/ 300 w 620"/>
                  <a:gd name="T73" fmla="*/ 102 h 325"/>
                  <a:gd name="T74" fmla="*/ 313 w 620"/>
                  <a:gd name="T75" fmla="*/ 70 h 325"/>
                  <a:gd name="T76" fmla="*/ 320 w 620"/>
                  <a:gd name="T77" fmla="*/ 51 h 325"/>
                  <a:gd name="T78" fmla="*/ 368 w 620"/>
                  <a:gd name="T79" fmla="*/ 32 h 325"/>
                  <a:gd name="T80" fmla="*/ 361 w 620"/>
                  <a:gd name="T81" fmla="*/ 19 h 325"/>
                  <a:gd name="T82" fmla="*/ 368 w 620"/>
                  <a:gd name="T83" fmla="*/ 0 h 325"/>
                  <a:gd name="T84" fmla="*/ 388 w 620"/>
                  <a:gd name="T85" fmla="*/ 0 h 325"/>
                  <a:gd name="T86" fmla="*/ 395 w 620"/>
                  <a:gd name="T87" fmla="*/ 6 h 325"/>
                  <a:gd name="T88" fmla="*/ 415 w 620"/>
                  <a:gd name="T89" fmla="*/ 32 h 325"/>
                  <a:gd name="T90" fmla="*/ 463 w 620"/>
                  <a:gd name="T91" fmla="*/ 44 h 325"/>
                  <a:gd name="T92" fmla="*/ 497 w 620"/>
                  <a:gd name="T93" fmla="*/ 44 h 325"/>
                  <a:gd name="T94" fmla="*/ 511 w 620"/>
                  <a:gd name="T95" fmla="*/ 25 h 325"/>
                  <a:gd name="T96" fmla="*/ 524 w 620"/>
                  <a:gd name="T97" fmla="*/ 25 h 325"/>
                  <a:gd name="T98" fmla="*/ 558 w 620"/>
                  <a:gd name="T99" fmla="*/ 5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20" h="325">
                    <a:moveTo>
                      <a:pt x="558" y="64"/>
                    </a:moveTo>
                    <a:lnTo>
                      <a:pt x="558" y="70"/>
                    </a:lnTo>
                    <a:lnTo>
                      <a:pt x="552" y="83"/>
                    </a:lnTo>
                    <a:lnTo>
                      <a:pt x="572" y="102"/>
                    </a:lnTo>
                    <a:lnTo>
                      <a:pt x="572" y="108"/>
                    </a:lnTo>
                    <a:lnTo>
                      <a:pt x="579" y="108"/>
                    </a:lnTo>
                    <a:lnTo>
                      <a:pt x="586" y="121"/>
                    </a:lnTo>
                    <a:lnTo>
                      <a:pt x="599" y="140"/>
                    </a:lnTo>
                    <a:lnTo>
                      <a:pt x="606" y="140"/>
                    </a:lnTo>
                    <a:lnTo>
                      <a:pt x="613" y="140"/>
                    </a:lnTo>
                    <a:lnTo>
                      <a:pt x="620" y="140"/>
                    </a:lnTo>
                    <a:lnTo>
                      <a:pt x="599" y="172"/>
                    </a:lnTo>
                    <a:lnTo>
                      <a:pt x="579" y="185"/>
                    </a:lnTo>
                    <a:lnTo>
                      <a:pt x="579" y="185"/>
                    </a:lnTo>
                    <a:lnTo>
                      <a:pt x="565" y="204"/>
                    </a:lnTo>
                    <a:lnTo>
                      <a:pt x="552" y="217"/>
                    </a:lnTo>
                    <a:lnTo>
                      <a:pt x="552" y="223"/>
                    </a:lnTo>
                    <a:lnTo>
                      <a:pt x="538" y="230"/>
                    </a:lnTo>
                    <a:lnTo>
                      <a:pt x="538" y="242"/>
                    </a:lnTo>
                    <a:lnTo>
                      <a:pt x="504" y="255"/>
                    </a:lnTo>
                    <a:lnTo>
                      <a:pt x="504" y="255"/>
                    </a:lnTo>
                    <a:lnTo>
                      <a:pt x="490" y="261"/>
                    </a:lnTo>
                    <a:lnTo>
                      <a:pt x="490" y="268"/>
                    </a:lnTo>
                    <a:lnTo>
                      <a:pt x="470" y="268"/>
                    </a:lnTo>
                    <a:lnTo>
                      <a:pt x="463" y="268"/>
                    </a:lnTo>
                    <a:lnTo>
                      <a:pt x="443" y="268"/>
                    </a:lnTo>
                    <a:lnTo>
                      <a:pt x="443" y="268"/>
                    </a:lnTo>
                    <a:lnTo>
                      <a:pt x="395" y="274"/>
                    </a:lnTo>
                    <a:lnTo>
                      <a:pt x="375" y="274"/>
                    </a:lnTo>
                    <a:lnTo>
                      <a:pt x="354" y="274"/>
                    </a:lnTo>
                    <a:lnTo>
                      <a:pt x="347" y="274"/>
                    </a:lnTo>
                    <a:lnTo>
                      <a:pt x="341" y="281"/>
                    </a:lnTo>
                    <a:lnTo>
                      <a:pt x="307" y="281"/>
                    </a:lnTo>
                    <a:lnTo>
                      <a:pt x="293" y="281"/>
                    </a:lnTo>
                    <a:lnTo>
                      <a:pt x="272" y="287"/>
                    </a:lnTo>
                    <a:lnTo>
                      <a:pt x="252" y="287"/>
                    </a:lnTo>
                    <a:lnTo>
                      <a:pt x="245" y="287"/>
                    </a:lnTo>
                    <a:lnTo>
                      <a:pt x="225" y="287"/>
                    </a:lnTo>
                    <a:lnTo>
                      <a:pt x="198" y="287"/>
                    </a:lnTo>
                    <a:lnTo>
                      <a:pt x="198" y="293"/>
                    </a:lnTo>
                    <a:lnTo>
                      <a:pt x="177" y="293"/>
                    </a:lnTo>
                    <a:lnTo>
                      <a:pt x="150" y="293"/>
                    </a:lnTo>
                    <a:lnTo>
                      <a:pt x="143" y="293"/>
                    </a:lnTo>
                    <a:lnTo>
                      <a:pt x="129" y="300"/>
                    </a:lnTo>
                    <a:lnTo>
                      <a:pt x="129" y="293"/>
                    </a:lnTo>
                    <a:lnTo>
                      <a:pt x="116" y="293"/>
                    </a:lnTo>
                    <a:lnTo>
                      <a:pt x="116" y="312"/>
                    </a:lnTo>
                    <a:lnTo>
                      <a:pt x="75" y="319"/>
                    </a:lnTo>
                    <a:lnTo>
                      <a:pt x="75" y="319"/>
                    </a:lnTo>
                    <a:lnTo>
                      <a:pt x="48" y="319"/>
                    </a:lnTo>
                    <a:lnTo>
                      <a:pt x="48" y="319"/>
                    </a:lnTo>
                    <a:lnTo>
                      <a:pt x="48" y="319"/>
                    </a:lnTo>
                    <a:lnTo>
                      <a:pt x="7" y="325"/>
                    </a:lnTo>
                    <a:lnTo>
                      <a:pt x="0" y="325"/>
                    </a:lnTo>
                    <a:lnTo>
                      <a:pt x="0" y="312"/>
                    </a:lnTo>
                    <a:lnTo>
                      <a:pt x="0" y="312"/>
                    </a:lnTo>
                    <a:lnTo>
                      <a:pt x="0" y="306"/>
                    </a:lnTo>
                    <a:lnTo>
                      <a:pt x="0" y="306"/>
                    </a:lnTo>
                    <a:lnTo>
                      <a:pt x="7" y="312"/>
                    </a:lnTo>
                    <a:lnTo>
                      <a:pt x="14" y="312"/>
                    </a:lnTo>
                    <a:lnTo>
                      <a:pt x="14" y="312"/>
                    </a:lnTo>
                    <a:lnTo>
                      <a:pt x="14" y="312"/>
                    </a:lnTo>
                    <a:lnTo>
                      <a:pt x="20" y="306"/>
                    </a:lnTo>
                    <a:lnTo>
                      <a:pt x="14" y="300"/>
                    </a:lnTo>
                    <a:lnTo>
                      <a:pt x="14" y="300"/>
                    </a:lnTo>
                    <a:lnTo>
                      <a:pt x="14" y="293"/>
                    </a:lnTo>
                    <a:lnTo>
                      <a:pt x="20" y="287"/>
                    </a:lnTo>
                    <a:lnTo>
                      <a:pt x="14" y="287"/>
                    </a:lnTo>
                    <a:lnTo>
                      <a:pt x="14" y="287"/>
                    </a:lnTo>
                    <a:lnTo>
                      <a:pt x="20" y="281"/>
                    </a:lnTo>
                    <a:lnTo>
                      <a:pt x="20" y="274"/>
                    </a:lnTo>
                    <a:lnTo>
                      <a:pt x="20" y="268"/>
                    </a:lnTo>
                    <a:lnTo>
                      <a:pt x="14" y="261"/>
                    </a:lnTo>
                    <a:lnTo>
                      <a:pt x="20" y="249"/>
                    </a:lnTo>
                    <a:lnTo>
                      <a:pt x="20" y="249"/>
                    </a:lnTo>
                    <a:lnTo>
                      <a:pt x="27" y="249"/>
                    </a:lnTo>
                    <a:lnTo>
                      <a:pt x="34" y="242"/>
                    </a:lnTo>
                    <a:lnTo>
                      <a:pt x="68" y="255"/>
                    </a:lnTo>
                    <a:lnTo>
                      <a:pt x="75" y="255"/>
                    </a:lnTo>
                    <a:lnTo>
                      <a:pt x="75" y="249"/>
                    </a:lnTo>
                    <a:lnTo>
                      <a:pt x="75" y="249"/>
                    </a:lnTo>
                    <a:lnTo>
                      <a:pt x="75" y="242"/>
                    </a:lnTo>
                    <a:lnTo>
                      <a:pt x="68" y="236"/>
                    </a:lnTo>
                    <a:lnTo>
                      <a:pt x="68" y="230"/>
                    </a:lnTo>
                    <a:lnTo>
                      <a:pt x="68" y="223"/>
                    </a:lnTo>
                    <a:lnTo>
                      <a:pt x="75" y="217"/>
                    </a:lnTo>
                    <a:lnTo>
                      <a:pt x="82" y="217"/>
                    </a:lnTo>
                    <a:lnTo>
                      <a:pt x="109" y="204"/>
                    </a:lnTo>
                    <a:lnTo>
                      <a:pt x="95" y="198"/>
                    </a:lnTo>
                    <a:lnTo>
                      <a:pt x="95" y="191"/>
                    </a:lnTo>
                    <a:lnTo>
                      <a:pt x="95" y="191"/>
                    </a:lnTo>
                    <a:lnTo>
                      <a:pt x="95" y="185"/>
                    </a:lnTo>
                    <a:lnTo>
                      <a:pt x="109" y="172"/>
                    </a:lnTo>
                    <a:lnTo>
                      <a:pt x="109" y="172"/>
                    </a:lnTo>
                    <a:lnTo>
                      <a:pt x="116" y="172"/>
                    </a:lnTo>
                    <a:lnTo>
                      <a:pt x="116" y="172"/>
                    </a:lnTo>
                    <a:lnTo>
                      <a:pt x="116" y="172"/>
                    </a:lnTo>
                    <a:lnTo>
                      <a:pt x="116" y="172"/>
                    </a:lnTo>
                    <a:lnTo>
                      <a:pt x="116" y="159"/>
                    </a:lnTo>
                    <a:lnTo>
                      <a:pt x="129" y="159"/>
                    </a:lnTo>
                    <a:lnTo>
                      <a:pt x="136" y="166"/>
                    </a:lnTo>
                    <a:lnTo>
                      <a:pt x="136" y="166"/>
                    </a:lnTo>
                    <a:lnTo>
                      <a:pt x="136" y="166"/>
                    </a:lnTo>
                    <a:lnTo>
                      <a:pt x="143" y="166"/>
                    </a:lnTo>
                    <a:lnTo>
                      <a:pt x="143" y="153"/>
                    </a:lnTo>
                    <a:lnTo>
                      <a:pt x="150" y="159"/>
                    </a:lnTo>
                    <a:lnTo>
                      <a:pt x="157" y="153"/>
                    </a:lnTo>
                    <a:lnTo>
                      <a:pt x="163" y="159"/>
                    </a:lnTo>
                    <a:lnTo>
                      <a:pt x="170" y="159"/>
                    </a:lnTo>
                    <a:lnTo>
                      <a:pt x="177" y="166"/>
                    </a:lnTo>
                    <a:lnTo>
                      <a:pt x="184" y="166"/>
                    </a:lnTo>
                    <a:lnTo>
                      <a:pt x="184" y="166"/>
                    </a:lnTo>
                    <a:lnTo>
                      <a:pt x="184" y="166"/>
                    </a:lnTo>
                    <a:lnTo>
                      <a:pt x="184" y="166"/>
                    </a:lnTo>
                    <a:lnTo>
                      <a:pt x="191" y="153"/>
                    </a:lnTo>
                    <a:lnTo>
                      <a:pt x="204" y="140"/>
                    </a:lnTo>
                    <a:lnTo>
                      <a:pt x="211" y="153"/>
                    </a:lnTo>
                    <a:lnTo>
                      <a:pt x="211" y="153"/>
                    </a:lnTo>
                    <a:lnTo>
                      <a:pt x="211" y="153"/>
                    </a:lnTo>
                    <a:lnTo>
                      <a:pt x="218" y="153"/>
                    </a:lnTo>
                    <a:lnTo>
                      <a:pt x="218" y="153"/>
                    </a:lnTo>
                    <a:lnTo>
                      <a:pt x="218" y="153"/>
                    </a:lnTo>
                    <a:lnTo>
                      <a:pt x="218" y="159"/>
                    </a:lnTo>
                    <a:lnTo>
                      <a:pt x="232" y="153"/>
                    </a:lnTo>
                    <a:lnTo>
                      <a:pt x="232" y="147"/>
                    </a:lnTo>
                    <a:lnTo>
                      <a:pt x="232" y="140"/>
                    </a:lnTo>
                    <a:lnTo>
                      <a:pt x="232" y="134"/>
                    </a:lnTo>
                    <a:lnTo>
                      <a:pt x="238" y="134"/>
                    </a:lnTo>
                    <a:lnTo>
                      <a:pt x="238" y="134"/>
                    </a:lnTo>
                    <a:lnTo>
                      <a:pt x="238" y="127"/>
                    </a:lnTo>
                    <a:lnTo>
                      <a:pt x="232" y="127"/>
                    </a:lnTo>
                    <a:lnTo>
                      <a:pt x="245" y="127"/>
                    </a:lnTo>
                    <a:lnTo>
                      <a:pt x="245" y="121"/>
                    </a:lnTo>
                    <a:lnTo>
                      <a:pt x="245" y="121"/>
                    </a:lnTo>
                    <a:lnTo>
                      <a:pt x="238" y="121"/>
                    </a:lnTo>
                    <a:lnTo>
                      <a:pt x="245" y="121"/>
                    </a:lnTo>
                    <a:lnTo>
                      <a:pt x="252" y="134"/>
                    </a:lnTo>
                    <a:lnTo>
                      <a:pt x="252" y="134"/>
                    </a:lnTo>
                    <a:lnTo>
                      <a:pt x="259" y="134"/>
                    </a:lnTo>
                    <a:lnTo>
                      <a:pt x="266" y="140"/>
                    </a:lnTo>
                    <a:lnTo>
                      <a:pt x="272" y="140"/>
                    </a:lnTo>
                    <a:lnTo>
                      <a:pt x="272" y="140"/>
                    </a:lnTo>
                    <a:lnTo>
                      <a:pt x="272" y="134"/>
                    </a:lnTo>
                    <a:lnTo>
                      <a:pt x="279" y="134"/>
                    </a:lnTo>
                    <a:lnTo>
                      <a:pt x="279" y="115"/>
                    </a:lnTo>
                    <a:lnTo>
                      <a:pt x="293" y="102"/>
                    </a:lnTo>
                    <a:lnTo>
                      <a:pt x="293" y="102"/>
                    </a:lnTo>
                    <a:lnTo>
                      <a:pt x="300" y="102"/>
                    </a:lnTo>
                    <a:lnTo>
                      <a:pt x="300" y="95"/>
                    </a:lnTo>
                    <a:lnTo>
                      <a:pt x="300" y="89"/>
                    </a:lnTo>
                    <a:lnTo>
                      <a:pt x="313" y="70"/>
                    </a:lnTo>
                    <a:lnTo>
                      <a:pt x="313" y="70"/>
                    </a:lnTo>
                    <a:lnTo>
                      <a:pt x="313" y="57"/>
                    </a:lnTo>
                    <a:lnTo>
                      <a:pt x="313" y="51"/>
                    </a:lnTo>
                    <a:lnTo>
                      <a:pt x="313" y="51"/>
                    </a:lnTo>
                    <a:lnTo>
                      <a:pt x="320" y="51"/>
                    </a:lnTo>
                    <a:lnTo>
                      <a:pt x="334" y="51"/>
                    </a:lnTo>
                    <a:lnTo>
                      <a:pt x="347" y="44"/>
                    </a:lnTo>
                    <a:lnTo>
                      <a:pt x="368" y="38"/>
                    </a:lnTo>
                    <a:lnTo>
                      <a:pt x="368" y="32"/>
                    </a:lnTo>
                    <a:lnTo>
                      <a:pt x="361" y="25"/>
                    </a:lnTo>
                    <a:lnTo>
                      <a:pt x="361" y="19"/>
                    </a:lnTo>
                    <a:lnTo>
                      <a:pt x="361" y="19"/>
                    </a:lnTo>
                    <a:lnTo>
                      <a:pt x="361" y="19"/>
                    </a:lnTo>
                    <a:lnTo>
                      <a:pt x="354" y="13"/>
                    </a:lnTo>
                    <a:lnTo>
                      <a:pt x="361" y="0"/>
                    </a:lnTo>
                    <a:lnTo>
                      <a:pt x="368" y="0"/>
                    </a:lnTo>
                    <a:lnTo>
                      <a:pt x="368" y="0"/>
                    </a:lnTo>
                    <a:lnTo>
                      <a:pt x="368" y="0"/>
                    </a:lnTo>
                    <a:lnTo>
                      <a:pt x="375" y="6"/>
                    </a:lnTo>
                    <a:lnTo>
                      <a:pt x="388" y="0"/>
                    </a:lnTo>
                    <a:lnTo>
                      <a:pt x="388" y="0"/>
                    </a:lnTo>
                    <a:lnTo>
                      <a:pt x="388" y="0"/>
                    </a:lnTo>
                    <a:lnTo>
                      <a:pt x="395" y="0"/>
                    </a:lnTo>
                    <a:lnTo>
                      <a:pt x="395" y="6"/>
                    </a:lnTo>
                    <a:lnTo>
                      <a:pt x="395" y="6"/>
                    </a:lnTo>
                    <a:lnTo>
                      <a:pt x="395" y="6"/>
                    </a:lnTo>
                    <a:lnTo>
                      <a:pt x="402" y="6"/>
                    </a:lnTo>
                    <a:lnTo>
                      <a:pt x="409" y="25"/>
                    </a:lnTo>
                    <a:lnTo>
                      <a:pt x="415" y="32"/>
                    </a:lnTo>
                    <a:lnTo>
                      <a:pt x="429" y="32"/>
                    </a:lnTo>
                    <a:lnTo>
                      <a:pt x="443" y="32"/>
                    </a:lnTo>
                    <a:lnTo>
                      <a:pt x="456" y="44"/>
                    </a:lnTo>
                    <a:lnTo>
                      <a:pt x="463" y="44"/>
                    </a:lnTo>
                    <a:lnTo>
                      <a:pt x="470" y="38"/>
                    </a:lnTo>
                    <a:lnTo>
                      <a:pt x="477" y="38"/>
                    </a:lnTo>
                    <a:lnTo>
                      <a:pt x="484" y="38"/>
                    </a:lnTo>
                    <a:lnTo>
                      <a:pt x="497" y="44"/>
                    </a:lnTo>
                    <a:lnTo>
                      <a:pt x="504" y="38"/>
                    </a:lnTo>
                    <a:lnTo>
                      <a:pt x="504" y="38"/>
                    </a:lnTo>
                    <a:lnTo>
                      <a:pt x="511" y="38"/>
                    </a:lnTo>
                    <a:lnTo>
                      <a:pt x="511" y="25"/>
                    </a:lnTo>
                    <a:lnTo>
                      <a:pt x="524" y="25"/>
                    </a:lnTo>
                    <a:lnTo>
                      <a:pt x="524" y="25"/>
                    </a:lnTo>
                    <a:lnTo>
                      <a:pt x="524" y="25"/>
                    </a:lnTo>
                    <a:lnTo>
                      <a:pt x="524" y="25"/>
                    </a:lnTo>
                    <a:lnTo>
                      <a:pt x="531" y="25"/>
                    </a:lnTo>
                    <a:lnTo>
                      <a:pt x="531" y="38"/>
                    </a:lnTo>
                    <a:lnTo>
                      <a:pt x="545" y="44"/>
                    </a:lnTo>
                    <a:lnTo>
                      <a:pt x="558" y="57"/>
                    </a:lnTo>
                    <a:lnTo>
                      <a:pt x="558" y="64"/>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48" name="Freeform 120"/>
              <p:cNvSpPr>
                <a:spLocks/>
              </p:cNvSpPr>
              <p:nvPr/>
            </p:nvSpPr>
            <p:spPr bwMode="auto">
              <a:xfrm>
                <a:off x="1433" y="2379"/>
                <a:ext cx="586" cy="683"/>
              </a:xfrm>
              <a:custGeom>
                <a:avLst/>
                <a:gdLst>
                  <a:gd name="T0" fmla="*/ 259 w 586"/>
                  <a:gd name="T1" fmla="*/ 19 h 683"/>
                  <a:gd name="T2" fmla="*/ 389 w 586"/>
                  <a:gd name="T3" fmla="*/ 45 h 683"/>
                  <a:gd name="T4" fmla="*/ 504 w 586"/>
                  <a:gd name="T5" fmla="*/ 64 h 683"/>
                  <a:gd name="T6" fmla="*/ 572 w 586"/>
                  <a:gd name="T7" fmla="*/ 179 h 683"/>
                  <a:gd name="T8" fmla="*/ 552 w 586"/>
                  <a:gd name="T9" fmla="*/ 332 h 683"/>
                  <a:gd name="T10" fmla="*/ 532 w 586"/>
                  <a:gd name="T11" fmla="*/ 479 h 683"/>
                  <a:gd name="T12" fmla="*/ 518 w 586"/>
                  <a:gd name="T13" fmla="*/ 562 h 683"/>
                  <a:gd name="T14" fmla="*/ 375 w 586"/>
                  <a:gd name="T15" fmla="*/ 664 h 683"/>
                  <a:gd name="T16" fmla="*/ 314 w 586"/>
                  <a:gd name="T17" fmla="*/ 651 h 683"/>
                  <a:gd name="T18" fmla="*/ 130 w 586"/>
                  <a:gd name="T19" fmla="*/ 543 h 683"/>
                  <a:gd name="T20" fmla="*/ 0 w 586"/>
                  <a:gd name="T21" fmla="*/ 472 h 683"/>
                  <a:gd name="T22" fmla="*/ 7 w 586"/>
                  <a:gd name="T23" fmla="*/ 466 h 683"/>
                  <a:gd name="T24" fmla="*/ 7 w 586"/>
                  <a:gd name="T25" fmla="*/ 453 h 683"/>
                  <a:gd name="T26" fmla="*/ 28 w 586"/>
                  <a:gd name="T27" fmla="*/ 447 h 683"/>
                  <a:gd name="T28" fmla="*/ 34 w 586"/>
                  <a:gd name="T29" fmla="*/ 447 h 683"/>
                  <a:gd name="T30" fmla="*/ 41 w 586"/>
                  <a:gd name="T31" fmla="*/ 421 h 683"/>
                  <a:gd name="T32" fmla="*/ 28 w 586"/>
                  <a:gd name="T33" fmla="*/ 409 h 683"/>
                  <a:gd name="T34" fmla="*/ 28 w 586"/>
                  <a:gd name="T35" fmla="*/ 402 h 683"/>
                  <a:gd name="T36" fmla="*/ 34 w 586"/>
                  <a:gd name="T37" fmla="*/ 389 h 683"/>
                  <a:gd name="T38" fmla="*/ 28 w 586"/>
                  <a:gd name="T39" fmla="*/ 389 h 683"/>
                  <a:gd name="T40" fmla="*/ 28 w 586"/>
                  <a:gd name="T41" fmla="*/ 383 h 683"/>
                  <a:gd name="T42" fmla="*/ 41 w 586"/>
                  <a:gd name="T43" fmla="*/ 377 h 683"/>
                  <a:gd name="T44" fmla="*/ 55 w 586"/>
                  <a:gd name="T45" fmla="*/ 364 h 683"/>
                  <a:gd name="T46" fmla="*/ 55 w 586"/>
                  <a:gd name="T47" fmla="*/ 332 h 683"/>
                  <a:gd name="T48" fmla="*/ 62 w 586"/>
                  <a:gd name="T49" fmla="*/ 313 h 683"/>
                  <a:gd name="T50" fmla="*/ 103 w 586"/>
                  <a:gd name="T51" fmla="*/ 294 h 683"/>
                  <a:gd name="T52" fmla="*/ 89 w 586"/>
                  <a:gd name="T53" fmla="*/ 275 h 683"/>
                  <a:gd name="T54" fmla="*/ 82 w 586"/>
                  <a:gd name="T55" fmla="*/ 268 h 683"/>
                  <a:gd name="T56" fmla="*/ 82 w 586"/>
                  <a:gd name="T57" fmla="*/ 249 h 683"/>
                  <a:gd name="T58" fmla="*/ 82 w 586"/>
                  <a:gd name="T59" fmla="*/ 236 h 683"/>
                  <a:gd name="T60" fmla="*/ 69 w 586"/>
                  <a:gd name="T61" fmla="*/ 217 h 683"/>
                  <a:gd name="T62" fmla="*/ 75 w 586"/>
                  <a:gd name="T63" fmla="*/ 204 h 683"/>
                  <a:gd name="T64" fmla="*/ 75 w 586"/>
                  <a:gd name="T65" fmla="*/ 192 h 683"/>
                  <a:gd name="T66" fmla="*/ 82 w 586"/>
                  <a:gd name="T67" fmla="*/ 192 h 683"/>
                  <a:gd name="T68" fmla="*/ 82 w 586"/>
                  <a:gd name="T69" fmla="*/ 185 h 683"/>
                  <a:gd name="T70" fmla="*/ 82 w 586"/>
                  <a:gd name="T71" fmla="*/ 160 h 683"/>
                  <a:gd name="T72" fmla="*/ 82 w 586"/>
                  <a:gd name="T73" fmla="*/ 147 h 683"/>
                  <a:gd name="T74" fmla="*/ 82 w 586"/>
                  <a:gd name="T75" fmla="*/ 141 h 683"/>
                  <a:gd name="T76" fmla="*/ 89 w 586"/>
                  <a:gd name="T77" fmla="*/ 115 h 683"/>
                  <a:gd name="T78" fmla="*/ 96 w 586"/>
                  <a:gd name="T79" fmla="*/ 83 h 683"/>
                  <a:gd name="T80" fmla="*/ 103 w 586"/>
                  <a:gd name="T81" fmla="*/ 83 h 683"/>
                  <a:gd name="T82" fmla="*/ 123 w 586"/>
                  <a:gd name="T83" fmla="*/ 102 h 683"/>
                  <a:gd name="T84" fmla="*/ 130 w 586"/>
                  <a:gd name="T85" fmla="*/ 109 h 683"/>
                  <a:gd name="T86" fmla="*/ 150 w 586"/>
                  <a:gd name="T87" fmla="*/ 90 h 683"/>
                  <a:gd name="T88" fmla="*/ 164 w 586"/>
                  <a:gd name="T89" fmla="*/ 0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6" h="683">
                    <a:moveTo>
                      <a:pt x="164" y="0"/>
                    </a:moveTo>
                    <a:lnTo>
                      <a:pt x="259" y="19"/>
                    </a:lnTo>
                    <a:lnTo>
                      <a:pt x="293" y="26"/>
                    </a:lnTo>
                    <a:lnTo>
                      <a:pt x="389" y="45"/>
                    </a:lnTo>
                    <a:lnTo>
                      <a:pt x="443" y="51"/>
                    </a:lnTo>
                    <a:lnTo>
                      <a:pt x="504" y="64"/>
                    </a:lnTo>
                    <a:lnTo>
                      <a:pt x="586" y="70"/>
                    </a:lnTo>
                    <a:lnTo>
                      <a:pt x="572" y="179"/>
                    </a:lnTo>
                    <a:lnTo>
                      <a:pt x="559" y="294"/>
                    </a:lnTo>
                    <a:lnTo>
                      <a:pt x="552" y="332"/>
                    </a:lnTo>
                    <a:lnTo>
                      <a:pt x="538" y="421"/>
                    </a:lnTo>
                    <a:lnTo>
                      <a:pt x="532" y="479"/>
                    </a:lnTo>
                    <a:lnTo>
                      <a:pt x="525" y="530"/>
                    </a:lnTo>
                    <a:lnTo>
                      <a:pt x="518" y="562"/>
                    </a:lnTo>
                    <a:lnTo>
                      <a:pt x="504" y="683"/>
                    </a:lnTo>
                    <a:lnTo>
                      <a:pt x="375" y="664"/>
                    </a:lnTo>
                    <a:lnTo>
                      <a:pt x="321" y="658"/>
                    </a:lnTo>
                    <a:lnTo>
                      <a:pt x="314" y="651"/>
                    </a:lnTo>
                    <a:lnTo>
                      <a:pt x="293" y="638"/>
                    </a:lnTo>
                    <a:lnTo>
                      <a:pt x="130" y="543"/>
                    </a:lnTo>
                    <a:lnTo>
                      <a:pt x="41" y="492"/>
                    </a:lnTo>
                    <a:lnTo>
                      <a:pt x="0" y="472"/>
                    </a:lnTo>
                    <a:lnTo>
                      <a:pt x="7" y="466"/>
                    </a:lnTo>
                    <a:lnTo>
                      <a:pt x="7" y="466"/>
                    </a:lnTo>
                    <a:lnTo>
                      <a:pt x="7" y="460"/>
                    </a:lnTo>
                    <a:lnTo>
                      <a:pt x="7" y="453"/>
                    </a:lnTo>
                    <a:lnTo>
                      <a:pt x="21" y="447"/>
                    </a:lnTo>
                    <a:lnTo>
                      <a:pt x="28" y="447"/>
                    </a:lnTo>
                    <a:lnTo>
                      <a:pt x="34" y="447"/>
                    </a:lnTo>
                    <a:lnTo>
                      <a:pt x="34" y="447"/>
                    </a:lnTo>
                    <a:lnTo>
                      <a:pt x="41" y="441"/>
                    </a:lnTo>
                    <a:lnTo>
                      <a:pt x="41" y="421"/>
                    </a:lnTo>
                    <a:lnTo>
                      <a:pt x="28" y="415"/>
                    </a:lnTo>
                    <a:lnTo>
                      <a:pt x="28" y="409"/>
                    </a:lnTo>
                    <a:lnTo>
                      <a:pt x="28" y="409"/>
                    </a:lnTo>
                    <a:lnTo>
                      <a:pt x="28" y="402"/>
                    </a:lnTo>
                    <a:lnTo>
                      <a:pt x="34" y="396"/>
                    </a:lnTo>
                    <a:lnTo>
                      <a:pt x="34" y="389"/>
                    </a:lnTo>
                    <a:lnTo>
                      <a:pt x="34" y="389"/>
                    </a:lnTo>
                    <a:lnTo>
                      <a:pt x="28" y="389"/>
                    </a:lnTo>
                    <a:lnTo>
                      <a:pt x="28" y="383"/>
                    </a:lnTo>
                    <a:lnTo>
                      <a:pt x="28" y="383"/>
                    </a:lnTo>
                    <a:lnTo>
                      <a:pt x="34" y="377"/>
                    </a:lnTo>
                    <a:lnTo>
                      <a:pt x="41" y="377"/>
                    </a:lnTo>
                    <a:lnTo>
                      <a:pt x="48" y="364"/>
                    </a:lnTo>
                    <a:lnTo>
                      <a:pt x="55" y="364"/>
                    </a:lnTo>
                    <a:lnTo>
                      <a:pt x="55" y="351"/>
                    </a:lnTo>
                    <a:lnTo>
                      <a:pt x="55" y="332"/>
                    </a:lnTo>
                    <a:lnTo>
                      <a:pt x="62" y="319"/>
                    </a:lnTo>
                    <a:lnTo>
                      <a:pt x="62" y="313"/>
                    </a:lnTo>
                    <a:lnTo>
                      <a:pt x="75" y="307"/>
                    </a:lnTo>
                    <a:lnTo>
                      <a:pt x="103" y="294"/>
                    </a:lnTo>
                    <a:lnTo>
                      <a:pt x="103" y="287"/>
                    </a:lnTo>
                    <a:lnTo>
                      <a:pt x="89" y="275"/>
                    </a:lnTo>
                    <a:lnTo>
                      <a:pt x="82" y="268"/>
                    </a:lnTo>
                    <a:lnTo>
                      <a:pt x="82" y="268"/>
                    </a:lnTo>
                    <a:lnTo>
                      <a:pt x="82" y="262"/>
                    </a:lnTo>
                    <a:lnTo>
                      <a:pt x="82" y="249"/>
                    </a:lnTo>
                    <a:lnTo>
                      <a:pt x="82" y="243"/>
                    </a:lnTo>
                    <a:lnTo>
                      <a:pt x="82" y="236"/>
                    </a:lnTo>
                    <a:lnTo>
                      <a:pt x="75" y="224"/>
                    </a:lnTo>
                    <a:lnTo>
                      <a:pt x="69" y="217"/>
                    </a:lnTo>
                    <a:lnTo>
                      <a:pt x="69" y="217"/>
                    </a:lnTo>
                    <a:lnTo>
                      <a:pt x="75" y="204"/>
                    </a:lnTo>
                    <a:lnTo>
                      <a:pt x="75" y="198"/>
                    </a:lnTo>
                    <a:lnTo>
                      <a:pt x="75" y="192"/>
                    </a:lnTo>
                    <a:lnTo>
                      <a:pt x="75" y="192"/>
                    </a:lnTo>
                    <a:lnTo>
                      <a:pt x="82" y="192"/>
                    </a:lnTo>
                    <a:lnTo>
                      <a:pt x="82" y="192"/>
                    </a:lnTo>
                    <a:lnTo>
                      <a:pt x="82" y="185"/>
                    </a:lnTo>
                    <a:lnTo>
                      <a:pt x="82" y="179"/>
                    </a:lnTo>
                    <a:lnTo>
                      <a:pt x="82" y="160"/>
                    </a:lnTo>
                    <a:lnTo>
                      <a:pt x="82" y="153"/>
                    </a:lnTo>
                    <a:lnTo>
                      <a:pt x="82" y="147"/>
                    </a:lnTo>
                    <a:lnTo>
                      <a:pt x="82" y="141"/>
                    </a:lnTo>
                    <a:lnTo>
                      <a:pt x="82" y="141"/>
                    </a:lnTo>
                    <a:lnTo>
                      <a:pt x="89" y="134"/>
                    </a:lnTo>
                    <a:lnTo>
                      <a:pt x="89" y="115"/>
                    </a:lnTo>
                    <a:lnTo>
                      <a:pt x="89" y="90"/>
                    </a:lnTo>
                    <a:lnTo>
                      <a:pt x="96" y="83"/>
                    </a:lnTo>
                    <a:lnTo>
                      <a:pt x="96" y="83"/>
                    </a:lnTo>
                    <a:lnTo>
                      <a:pt x="103" y="83"/>
                    </a:lnTo>
                    <a:lnTo>
                      <a:pt x="116" y="90"/>
                    </a:lnTo>
                    <a:lnTo>
                      <a:pt x="123" y="102"/>
                    </a:lnTo>
                    <a:lnTo>
                      <a:pt x="130" y="102"/>
                    </a:lnTo>
                    <a:lnTo>
                      <a:pt x="130" y="109"/>
                    </a:lnTo>
                    <a:lnTo>
                      <a:pt x="137" y="102"/>
                    </a:lnTo>
                    <a:lnTo>
                      <a:pt x="150" y="90"/>
                    </a:lnTo>
                    <a:lnTo>
                      <a:pt x="164" y="19"/>
                    </a:lnTo>
                    <a:lnTo>
                      <a:pt x="164" y="0"/>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49" name="Freeform 121"/>
              <p:cNvSpPr>
                <a:spLocks/>
              </p:cNvSpPr>
              <p:nvPr/>
            </p:nvSpPr>
            <p:spPr bwMode="auto">
              <a:xfrm>
                <a:off x="1433" y="2379"/>
                <a:ext cx="586" cy="683"/>
              </a:xfrm>
              <a:custGeom>
                <a:avLst/>
                <a:gdLst>
                  <a:gd name="T0" fmla="*/ 259 w 586"/>
                  <a:gd name="T1" fmla="*/ 19 h 683"/>
                  <a:gd name="T2" fmla="*/ 389 w 586"/>
                  <a:gd name="T3" fmla="*/ 45 h 683"/>
                  <a:gd name="T4" fmla="*/ 504 w 586"/>
                  <a:gd name="T5" fmla="*/ 64 h 683"/>
                  <a:gd name="T6" fmla="*/ 572 w 586"/>
                  <a:gd name="T7" fmla="*/ 179 h 683"/>
                  <a:gd name="T8" fmla="*/ 552 w 586"/>
                  <a:gd name="T9" fmla="*/ 332 h 683"/>
                  <a:gd name="T10" fmla="*/ 532 w 586"/>
                  <a:gd name="T11" fmla="*/ 479 h 683"/>
                  <a:gd name="T12" fmla="*/ 518 w 586"/>
                  <a:gd name="T13" fmla="*/ 562 h 683"/>
                  <a:gd name="T14" fmla="*/ 375 w 586"/>
                  <a:gd name="T15" fmla="*/ 664 h 683"/>
                  <a:gd name="T16" fmla="*/ 314 w 586"/>
                  <a:gd name="T17" fmla="*/ 651 h 683"/>
                  <a:gd name="T18" fmla="*/ 130 w 586"/>
                  <a:gd name="T19" fmla="*/ 543 h 683"/>
                  <a:gd name="T20" fmla="*/ 0 w 586"/>
                  <a:gd name="T21" fmla="*/ 472 h 683"/>
                  <a:gd name="T22" fmla="*/ 7 w 586"/>
                  <a:gd name="T23" fmla="*/ 466 h 683"/>
                  <a:gd name="T24" fmla="*/ 7 w 586"/>
                  <a:gd name="T25" fmla="*/ 453 h 683"/>
                  <a:gd name="T26" fmla="*/ 28 w 586"/>
                  <a:gd name="T27" fmla="*/ 447 h 683"/>
                  <a:gd name="T28" fmla="*/ 34 w 586"/>
                  <a:gd name="T29" fmla="*/ 447 h 683"/>
                  <a:gd name="T30" fmla="*/ 41 w 586"/>
                  <a:gd name="T31" fmla="*/ 421 h 683"/>
                  <a:gd name="T32" fmla="*/ 28 w 586"/>
                  <a:gd name="T33" fmla="*/ 409 h 683"/>
                  <a:gd name="T34" fmla="*/ 28 w 586"/>
                  <a:gd name="T35" fmla="*/ 402 h 683"/>
                  <a:gd name="T36" fmla="*/ 34 w 586"/>
                  <a:gd name="T37" fmla="*/ 389 h 683"/>
                  <a:gd name="T38" fmla="*/ 28 w 586"/>
                  <a:gd name="T39" fmla="*/ 389 h 683"/>
                  <a:gd name="T40" fmla="*/ 28 w 586"/>
                  <a:gd name="T41" fmla="*/ 383 h 683"/>
                  <a:gd name="T42" fmla="*/ 41 w 586"/>
                  <a:gd name="T43" fmla="*/ 377 h 683"/>
                  <a:gd name="T44" fmla="*/ 55 w 586"/>
                  <a:gd name="T45" fmla="*/ 364 h 683"/>
                  <a:gd name="T46" fmla="*/ 55 w 586"/>
                  <a:gd name="T47" fmla="*/ 332 h 683"/>
                  <a:gd name="T48" fmla="*/ 62 w 586"/>
                  <a:gd name="T49" fmla="*/ 313 h 683"/>
                  <a:gd name="T50" fmla="*/ 103 w 586"/>
                  <a:gd name="T51" fmla="*/ 294 h 683"/>
                  <a:gd name="T52" fmla="*/ 89 w 586"/>
                  <a:gd name="T53" fmla="*/ 275 h 683"/>
                  <a:gd name="T54" fmla="*/ 82 w 586"/>
                  <a:gd name="T55" fmla="*/ 268 h 683"/>
                  <a:gd name="T56" fmla="*/ 82 w 586"/>
                  <a:gd name="T57" fmla="*/ 249 h 683"/>
                  <a:gd name="T58" fmla="*/ 82 w 586"/>
                  <a:gd name="T59" fmla="*/ 236 h 683"/>
                  <a:gd name="T60" fmla="*/ 69 w 586"/>
                  <a:gd name="T61" fmla="*/ 217 h 683"/>
                  <a:gd name="T62" fmla="*/ 75 w 586"/>
                  <a:gd name="T63" fmla="*/ 204 h 683"/>
                  <a:gd name="T64" fmla="*/ 75 w 586"/>
                  <a:gd name="T65" fmla="*/ 192 h 683"/>
                  <a:gd name="T66" fmla="*/ 82 w 586"/>
                  <a:gd name="T67" fmla="*/ 192 h 683"/>
                  <a:gd name="T68" fmla="*/ 82 w 586"/>
                  <a:gd name="T69" fmla="*/ 185 h 683"/>
                  <a:gd name="T70" fmla="*/ 82 w 586"/>
                  <a:gd name="T71" fmla="*/ 160 h 683"/>
                  <a:gd name="T72" fmla="*/ 82 w 586"/>
                  <a:gd name="T73" fmla="*/ 147 h 683"/>
                  <a:gd name="T74" fmla="*/ 82 w 586"/>
                  <a:gd name="T75" fmla="*/ 141 h 683"/>
                  <a:gd name="T76" fmla="*/ 89 w 586"/>
                  <a:gd name="T77" fmla="*/ 115 h 683"/>
                  <a:gd name="T78" fmla="*/ 96 w 586"/>
                  <a:gd name="T79" fmla="*/ 83 h 683"/>
                  <a:gd name="T80" fmla="*/ 103 w 586"/>
                  <a:gd name="T81" fmla="*/ 83 h 683"/>
                  <a:gd name="T82" fmla="*/ 123 w 586"/>
                  <a:gd name="T83" fmla="*/ 102 h 683"/>
                  <a:gd name="T84" fmla="*/ 130 w 586"/>
                  <a:gd name="T85" fmla="*/ 109 h 683"/>
                  <a:gd name="T86" fmla="*/ 150 w 586"/>
                  <a:gd name="T87" fmla="*/ 90 h 683"/>
                  <a:gd name="T88" fmla="*/ 164 w 586"/>
                  <a:gd name="T89" fmla="*/ 0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6" h="683">
                    <a:moveTo>
                      <a:pt x="212" y="13"/>
                    </a:moveTo>
                    <a:lnTo>
                      <a:pt x="259" y="19"/>
                    </a:lnTo>
                    <a:lnTo>
                      <a:pt x="293" y="26"/>
                    </a:lnTo>
                    <a:lnTo>
                      <a:pt x="389" y="45"/>
                    </a:lnTo>
                    <a:lnTo>
                      <a:pt x="443" y="51"/>
                    </a:lnTo>
                    <a:lnTo>
                      <a:pt x="504" y="64"/>
                    </a:lnTo>
                    <a:lnTo>
                      <a:pt x="586" y="70"/>
                    </a:lnTo>
                    <a:lnTo>
                      <a:pt x="572" y="179"/>
                    </a:lnTo>
                    <a:lnTo>
                      <a:pt x="559" y="294"/>
                    </a:lnTo>
                    <a:lnTo>
                      <a:pt x="552" y="332"/>
                    </a:lnTo>
                    <a:lnTo>
                      <a:pt x="538" y="421"/>
                    </a:lnTo>
                    <a:lnTo>
                      <a:pt x="532" y="479"/>
                    </a:lnTo>
                    <a:lnTo>
                      <a:pt x="525" y="530"/>
                    </a:lnTo>
                    <a:lnTo>
                      <a:pt x="518" y="562"/>
                    </a:lnTo>
                    <a:lnTo>
                      <a:pt x="504" y="683"/>
                    </a:lnTo>
                    <a:lnTo>
                      <a:pt x="375" y="664"/>
                    </a:lnTo>
                    <a:lnTo>
                      <a:pt x="321" y="658"/>
                    </a:lnTo>
                    <a:lnTo>
                      <a:pt x="314" y="651"/>
                    </a:lnTo>
                    <a:lnTo>
                      <a:pt x="293" y="638"/>
                    </a:lnTo>
                    <a:lnTo>
                      <a:pt x="130" y="543"/>
                    </a:lnTo>
                    <a:lnTo>
                      <a:pt x="41" y="492"/>
                    </a:lnTo>
                    <a:lnTo>
                      <a:pt x="0" y="472"/>
                    </a:lnTo>
                    <a:lnTo>
                      <a:pt x="7" y="466"/>
                    </a:lnTo>
                    <a:lnTo>
                      <a:pt x="7" y="466"/>
                    </a:lnTo>
                    <a:lnTo>
                      <a:pt x="7" y="460"/>
                    </a:lnTo>
                    <a:lnTo>
                      <a:pt x="7" y="453"/>
                    </a:lnTo>
                    <a:lnTo>
                      <a:pt x="21" y="447"/>
                    </a:lnTo>
                    <a:lnTo>
                      <a:pt x="28" y="447"/>
                    </a:lnTo>
                    <a:lnTo>
                      <a:pt x="34" y="447"/>
                    </a:lnTo>
                    <a:lnTo>
                      <a:pt x="34" y="447"/>
                    </a:lnTo>
                    <a:lnTo>
                      <a:pt x="41" y="441"/>
                    </a:lnTo>
                    <a:lnTo>
                      <a:pt x="41" y="421"/>
                    </a:lnTo>
                    <a:lnTo>
                      <a:pt x="28" y="415"/>
                    </a:lnTo>
                    <a:lnTo>
                      <a:pt x="28" y="409"/>
                    </a:lnTo>
                    <a:lnTo>
                      <a:pt x="28" y="409"/>
                    </a:lnTo>
                    <a:lnTo>
                      <a:pt x="28" y="402"/>
                    </a:lnTo>
                    <a:lnTo>
                      <a:pt x="34" y="396"/>
                    </a:lnTo>
                    <a:lnTo>
                      <a:pt x="34" y="389"/>
                    </a:lnTo>
                    <a:lnTo>
                      <a:pt x="34" y="389"/>
                    </a:lnTo>
                    <a:lnTo>
                      <a:pt x="28" y="389"/>
                    </a:lnTo>
                    <a:lnTo>
                      <a:pt x="28" y="383"/>
                    </a:lnTo>
                    <a:lnTo>
                      <a:pt x="28" y="383"/>
                    </a:lnTo>
                    <a:lnTo>
                      <a:pt x="34" y="377"/>
                    </a:lnTo>
                    <a:lnTo>
                      <a:pt x="41" y="377"/>
                    </a:lnTo>
                    <a:lnTo>
                      <a:pt x="48" y="364"/>
                    </a:lnTo>
                    <a:lnTo>
                      <a:pt x="55" y="364"/>
                    </a:lnTo>
                    <a:lnTo>
                      <a:pt x="55" y="351"/>
                    </a:lnTo>
                    <a:lnTo>
                      <a:pt x="55" y="332"/>
                    </a:lnTo>
                    <a:lnTo>
                      <a:pt x="62" y="319"/>
                    </a:lnTo>
                    <a:lnTo>
                      <a:pt x="62" y="313"/>
                    </a:lnTo>
                    <a:lnTo>
                      <a:pt x="75" y="307"/>
                    </a:lnTo>
                    <a:lnTo>
                      <a:pt x="103" y="294"/>
                    </a:lnTo>
                    <a:lnTo>
                      <a:pt x="103" y="287"/>
                    </a:lnTo>
                    <a:lnTo>
                      <a:pt x="89" y="275"/>
                    </a:lnTo>
                    <a:lnTo>
                      <a:pt x="82" y="268"/>
                    </a:lnTo>
                    <a:lnTo>
                      <a:pt x="82" y="268"/>
                    </a:lnTo>
                    <a:lnTo>
                      <a:pt x="82" y="262"/>
                    </a:lnTo>
                    <a:lnTo>
                      <a:pt x="82" y="249"/>
                    </a:lnTo>
                    <a:lnTo>
                      <a:pt x="82" y="243"/>
                    </a:lnTo>
                    <a:lnTo>
                      <a:pt x="82" y="236"/>
                    </a:lnTo>
                    <a:lnTo>
                      <a:pt x="75" y="224"/>
                    </a:lnTo>
                    <a:lnTo>
                      <a:pt x="69" y="217"/>
                    </a:lnTo>
                    <a:lnTo>
                      <a:pt x="69" y="217"/>
                    </a:lnTo>
                    <a:lnTo>
                      <a:pt x="75" y="204"/>
                    </a:lnTo>
                    <a:lnTo>
                      <a:pt x="75" y="198"/>
                    </a:lnTo>
                    <a:lnTo>
                      <a:pt x="75" y="192"/>
                    </a:lnTo>
                    <a:lnTo>
                      <a:pt x="75" y="192"/>
                    </a:lnTo>
                    <a:lnTo>
                      <a:pt x="82" y="192"/>
                    </a:lnTo>
                    <a:lnTo>
                      <a:pt x="82" y="192"/>
                    </a:lnTo>
                    <a:lnTo>
                      <a:pt x="82" y="185"/>
                    </a:lnTo>
                    <a:lnTo>
                      <a:pt x="82" y="179"/>
                    </a:lnTo>
                    <a:lnTo>
                      <a:pt x="82" y="160"/>
                    </a:lnTo>
                    <a:lnTo>
                      <a:pt x="82" y="153"/>
                    </a:lnTo>
                    <a:lnTo>
                      <a:pt x="82" y="147"/>
                    </a:lnTo>
                    <a:lnTo>
                      <a:pt x="82" y="141"/>
                    </a:lnTo>
                    <a:lnTo>
                      <a:pt x="82" y="141"/>
                    </a:lnTo>
                    <a:lnTo>
                      <a:pt x="89" y="134"/>
                    </a:lnTo>
                    <a:lnTo>
                      <a:pt x="89" y="115"/>
                    </a:lnTo>
                    <a:lnTo>
                      <a:pt x="89" y="90"/>
                    </a:lnTo>
                    <a:lnTo>
                      <a:pt x="96" y="83"/>
                    </a:lnTo>
                    <a:lnTo>
                      <a:pt x="96" y="83"/>
                    </a:lnTo>
                    <a:lnTo>
                      <a:pt x="103" y="83"/>
                    </a:lnTo>
                    <a:lnTo>
                      <a:pt x="116" y="90"/>
                    </a:lnTo>
                    <a:lnTo>
                      <a:pt x="123" y="102"/>
                    </a:lnTo>
                    <a:lnTo>
                      <a:pt x="130" y="102"/>
                    </a:lnTo>
                    <a:lnTo>
                      <a:pt x="130" y="109"/>
                    </a:lnTo>
                    <a:lnTo>
                      <a:pt x="137" y="102"/>
                    </a:lnTo>
                    <a:lnTo>
                      <a:pt x="150" y="90"/>
                    </a:lnTo>
                    <a:lnTo>
                      <a:pt x="164" y="19"/>
                    </a:lnTo>
                    <a:lnTo>
                      <a:pt x="164" y="0"/>
                    </a:lnTo>
                    <a:lnTo>
                      <a:pt x="212" y="13"/>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50" name="Freeform 122"/>
              <p:cNvSpPr>
                <a:spLocks/>
              </p:cNvSpPr>
              <p:nvPr/>
            </p:nvSpPr>
            <p:spPr bwMode="auto">
              <a:xfrm>
                <a:off x="4164" y="2392"/>
                <a:ext cx="743" cy="332"/>
              </a:xfrm>
              <a:custGeom>
                <a:avLst/>
                <a:gdLst>
                  <a:gd name="T0" fmla="*/ 280 w 743"/>
                  <a:gd name="T1" fmla="*/ 83 h 332"/>
                  <a:gd name="T2" fmla="*/ 348 w 743"/>
                  <a:gd name="T3" fmla="*/ 70 h 332"/>
                  <a:gd name="T4" fmla="*/ 423 w 743"/>
                  <a:gd name="T5" fmla="*/ 57 h 332"/>
                  <a:gd name="T6" fmla="*/ 497 w 743"/>
                  <a:gd name="T7" fmla="*/ 45 h 332"/>
                  <a:gd name="T8" fmla="*/ 579 w 743"/>
                  <a:gd name="T9" fmla="*/ 25 h 332"/>
                  <a:gd name="T10" fmla="*/ 640 w 743"/>
                  <a:gd name="T11" fmla="*/ 13 h 332"/>
                  <a:gd name="T12" fmla="*/ 681 w 743"/>
                  <a:gd name="T13" fmla="*/ 6 h 332"/>
                  <a:gd name="T14" fmla="*/ 702 w 743"/>
                  <a:gd name="T15" fmla="*/ 0 h 332"/>
                  <a:gd name="T16" fmla="*/ 695 w 743"/>
                  <a:gd name="T17" fmla="*/ 13 h 332"/>
                  <a:gd name="T18" fmla="*/ 702 w 743"/>
                  <a:gd name="T19" fmla="*/ 38 h 332"/>
                  <a:gd name="T20" fmla="*/ 681 w 743"/>
                  <a:gd name="T21" fmla="*/ 32 h 332"/>
                  <a:gd name="T22" fmla="*/ 675 w 743"/>
                  <a:gd name="T23" fmla="*/ 51 h 332"/>
                  <a:gd name="T24" fmla="*/ 681 w 743"/>
                  <a:gd name="T25" fmla="*/ 57 h 332"/>
                  <a:gd name="T26" fmla="*/ 647 w 743"/>
                  <a:gd name="T27" fmla="*/ 77 h 332"/>
                  <a:gd name="T28" fmla="*/ 668 w 743"/>
                  <a:gd name="T29" fmla="*/ 77 h 332"/>
                  <a:gd name="T30" fmla="*/ 702 w 743"/>
                  <a:gd name="T31" fmla="*/ 70 h 332"/>
                  <a:gd name="T32" fmla="*/ 695 w 743"/>
                  <a:gd name="T33" fmla="*/ 89 h 332"/>
                  <a:gd name="T34" fmla="*/ 702 w 743"/>
                  <a:gd name="T35" fmla="*/ 70 h 332"/>
                  <a:gd name="T36" fmla="*/ 729 w 743"/>
                  <a:gd name="T37" fmla="*/ 89 h 332"/>
                  <a:gd name="T38" fmla="*/ 722 w 743"/>
                  <a:gd name="T39" fmla="*/ 102 h 332"/>
                  <a:gd name="T40" fmla="*/ 702 w 743"/>
                  <a:gd name="T41" fmla="*/ 134 h 332"/>
                  <a:gd name="T42" fmla="*/ 681 w 743"/>
                  <a:gd name="T43" fmla="*/ 140 h 332"/>
                  <a:gd name="T44" fmla="*/ 668 w 743"/>
                  <a:gd name="T45" fmla="*/ 115 h 332"/>
                  <a:gd name="T46" fmla="*/ 647 w 743"/>
                  <a:gd name="T47" fmla="*/ 128 h 332"/>
                  <a:gd name="T48" fmla="*/ 627 w 743"/>
                  <a:gd name="T49" fmla="*/ 134 h 332"/>
                  <a:gd name="T50" fmla="*/ 654 w 743"/>
                  <a:gd name="T51" fmla="*/ 147 h 332"/>
                  <a:gd name="T52" fmla="*/ 675 w 743"/>
                  <a:gd name="T53" fmla="*/ 147 h 332"/>
                  <a:gd name="T54" fmla="*/ 675 w 743"/>
                  <a:gd name="T55" fmla="*/ 166 h 332"/>
                  <a:gd name="T56" fmla="*/ 627 w 743"/>
                  <a:gd name="T57" fmla="*/ 179 h 332"/>
                  <a:gd name="T58" fmla="*/ 640 w 743"/>
                  <a:gd name="T59" fmla="*/ 185 h 332"/>
                  <a:gd name="T60" fmla="*/ 654 w 743"/>
                  <a:gd name="T61" fmla="*/ 191 h 332"/>
                  <a:gd name="T62" fmla="*/ 668 w 743"/>
                  <a:gd name="T63" fmla="*/ 185 h 332"/>
                  <a:gd name="T64" fmla="*/ 688 w 743"/>
                  <a:gd name="T65" fmla="*/ 185 h 332"/>
                  <a:gd name="T66" fmla="*/ 702 w 743"/>
                  <a:gd name="T67" fmla="*/ 179 h 332"/>
                  <a:gd name="T68" fmla="*/ 668 w 743"/>
                  <a:gd name="T69" fmla="*/ 204 h 332"/>
                  <a:gd name="T70" fmla="*/ 654 w 743"/>
                  <a:gd name="T71" fmla="*/ 211 h 332"/>
                  <a:gd name="T72" fmla="*/ 634 w 743"/>
                  <a:gd name="T73" fmla="*/ 223 h 332"/>
                  <a:gd name="T74" fmla="*/ 613 w 743"/>
                  <a:gd name="T75" fmla="*/ 223 h 332"/>
                  <a:gd name="T76" fmla="*/ 613 w 743"/>
                  <a:gd name="T77" fmla="*/ 242 h 332"/>
                  <a:gd name="T78" fmla="*/ 606 w 743"/>
                  <a:gd name="T79" fmla="*/ 255 h 332"/>
                  <a:gd name="T80" fmla="*/ 586 w 743"/>
                  <a:gd name="T81" fmla="*/ 294 h 332"/>
                  <a:gd name="T82" fmla="*/ 579 w 743"/>
                  <a:gd name="T83" fmla="*/ 300 h 332"/>
                  <a:gd name="T84" fmla="*/ 552 w 743"/>
                  <a:gd name="T85" fmla="*/ 319 h 332"/>
                  <a:gd name="T86" fmla="*/ 518 w 743"/>
                  <a:gd name="T87" fmla="*/ 325 h 332"/>
                  <a:gd name="T88" fmla="*/ 409 w 743"/>
                  <a:gd name="T89" fmla="*/ 249 h 332"/>
                  <a:gd name="T90" fmla="*/ 334 w 743"/>
                  <a:gd name="T91" fmla="*/ 262 h 332"/>
                  <a:gd name="T92" fmla="*/ 300 w 743"/>
                  <a:gd name="T93" fmla="*/ 242 h 332"/>
                  <a:gd name="T94" fmla="*/ 286 w 743"/>
                  <a:gd name="T95" fmla="*/ 236 h 332"/>
                  <a:gd name="T96" fmla="*/ 218 w 743"/>
                  <a:gd name="T97" fmla="*/ 242 h 332"/>
                  <a:gd name="T98" fmla="*/ 171 w 743"/>
                  <a:gd name="T99" fmla="*/ 249 h 332"/>
                  <a:gd name="T100" fmla="*/ 116 w 743"/>
                  <a:gd name="T101" fmla="*/ 274 h 332"/>
                  <a:gd name="T102" fmla="*/ 34 w 743"/>
                  <a:gd name="T103" fmla="*/ 287 h 332"/>
                  <a:gd name="T104" fmla="*/ 0 w 743"/>
                  <a:gd name="T105" fmla="*/ 268 h 332"/>
                  <a:gd name="T106" fmla="*/ 62 w 743"/>
                  <a:gd name="T107" fmla="*/ 223 h 332"/>
                  <a:gd name="T108" fmla="*/ 82 w 743"/>
                  <a:gd name="T109" fmla="*/ 204 h 332"/>
                  <a:gd name="T110" fmla="*/ 116 w 743"/>
                  <a:gd name="T111" fmla="*/ 172 h 332"/>
                  <a:gd name="T112" fmla="*/ 137 w 743"/>
                  <a:gd name="T113" fmla="*/ 159 h 332"/>
                  <a:gd name="T114" fmla="*/ 143 w 743"/>
                  <a:gd name="T115" fmla="*/ 166 h 332"/>
                  <a:gd name="T116" fmla="*/ 191 w 743"/>
                  <a:gd name="T117" fmla="*/ 128 h 332"/>
                  <a:gd name="T118" fmla="*/ 205 w 743"/>
                  <a:gd name="T119" fmla="*/ 115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43" h="332">
                    <a:moveTo>
                      <a:pt x="205" y="89"/>
                    </a:moveTo>
                    <a:lnTo>
                      <a:pt x="232" y="83"/>
                    </a:lnTo>
                    <a:lnTo>
                      <a:pt x="273" y="83"/>
                    </a:lnTo>
                    <a:lnTo>
                      <a:pt x="280" y="83"/>
                    </a:lnTo>
                    <a:lnTo>
                      <a:pt x="293" y="77"/>
                    </a:lnTo>
                    <a:lnTo>
                      <a:pt x="314" y="77"/>
                    </a:lnTo>
                    <a:lnTo>
                      <a:pt x="348" y="70"/>
                    </a:lnTo>
                    <a:lnTo>
                      <a:pt x="348" y="70"/>
                    </a:lnTo>
                    <a:lnTo>
                      <a:pt x="375" y="64"/>
                    </a:lnTo>
                    <a:lnTo>
                      <a:pt x="389" y="64"/>
                    </a:lnTo>
                    <a:lnTo>
                      <a:pt x="416" y="57"/>
                    </a:lnTo>
                    <a:lnTo>
                      <a:pt x="423" y="57"/>
                    </a:lnTo>
                    <a:lnTo>
                      <a:pt x="450" y="51"/>
                    </a:lnTo>
                    <a:lnTo>
                      <a:pt x="457" y="51"/>
                    </a:lnTo>
                    <a:lnTo>
                      <a:pt x="477" y="45"/>
                    </a:lnTo>
                    <a:lnTo>
                      <a:pt x="497" y="45"/>
                    </a:lnTo>
                    <a:lnTo>
                      <a:pt x="518" y="38"/>
                    </a:lnTo>
                    <a:lnTo>
                      <a:pt x="525" y="38"/>
                    </a:lnTo>
                    <a:lnTo>
                      <a:pt x="538" y="32"/>
                    </a:lnTo>
                    <a:lnTo>
                      <a:pt x="579" y="25"/>
                    </a:lnTo>
                    <a:lnTo>
                      <a:pt x="586" y="25"/>
                    </a:lnTo>
                    <a:lnTo>
                      <a:pt x="613" y="19"/>
                    </a:lnTo>
                    <a:lnTo>
                      <a:pt x="613" y="19"/>
                    </a:lnTo>
                    <a:lnTo>
                      <a:pt x="640" y="13"/>
                    </a:lnTo>
                    <a:lnTo>
                      <a:pt x="647" y="13"/>
                    </a:lnTo>
                    <a:lnTo>
                      <a:pt x="661" y="13"/>
                    </a:lnTo>
                    <a:lnTo>
                      <a:pt x="675" y="6"/>
                    </a:lnTo>
                    <a:lnTo>
                      <a:pt x="681" y="6"/>
                    </a:lnTo>
                    <a:lnTo>
                      <a:pt x="688" y="6"/>
                    </a:lnTo>
                    <a:lnTo>
                      <a:pt x="695" y="0"/>
                    </a:lnTo>
                    <a:lnTo>
                      <a:pt x="695" y="0"/>
                    </a:lnTo>
                    <a:lnTo>
                      <a:pt x="702" y="0"/>
                    </a:lnTo>
                    <a:lnTo>
                      <a:pt x="715" y="25"/>
                    </a:lnTo>
                    <a:lnTo>
                      <a:pt x="743" y="77"/>
                    </a:lnTo>
                    <a:lnTo>
                      <a:pt x="709" y="25"/>
                    </a:lnTo>
                    <a:lnTo>
                      <a:pt x="695" y="13"/>
                    </a:lnTo>
                    <a:lnTo>
                      <a:pt x="681" y="13"/>
                    </a:lnTo>
                    <a:lnTo>
                      <a:pt x="695" y="25"/>
                    </a:lnTo>
                    <a:lnTo>
                      <a:pt x="695" y="32"/>
                    </a:lnTo>
                    <a:lnTo>
                      <a:pt x="702" y="38"/>
                    </a:lnTo>
                    <a:lnTo>
                      <a:pt x="702" y="45"/>
                    </a:lnTo>
                    <a:lnTo>
                      <a:pt x="702" y="45"/>
                    </a:lnTo>
                    <a:lnTo>
                      <a:pt x="688" y="32"/>
                    </a:lnTo>
                    <a:lnTo>
                      <a:pt x="681" y="32"/>
                    </a:lnTo>
                    <a:lnTo>
                      <a:pt x="695" y="51"/>
                    </a:lnTo>
                    <a:lnTo>
                      <a:pt x="688" y="51"/>
                    </a:lnTo>
                    <a:lnTo>
                      <a:pt x="675" y="45"/>
                    </a:lnTo>
                    <a:lnTo>
                      <a:pt x="675" y="51"/>
                    </a:lnTo>
                    <a:lnTo>
                      <a:pt x="675" y="51"/>
                    </a:lnTo>
                    <a:lnTo>
                      <a:pt x="681" y="57"/>
                    </a:lnTo>
                    <a:lnTo>
                      <a:pt x="681" y="57"/>
                    </a:lnTo>
                    <a:lnTo>
                      <a:pt x="681" y="57"/>
                    </a:lnTo>
                    <a:lnTo>
                      <a:pt x="675" y="57"/>
                    </a:lnTo>
                    <a:lnTo>
                      <a:pt x="668" y="64"/>
                    </a:lnTo>
                    <a:lnTo>
                      <a:pt x="647" y="70"/>
                    </a:lnTo>
                    <a:lnTo>
                      <a:pt x="647" y="77"/>
                    </a:lnTo>
                    <a:lnTo>
                      <a:pt x="640" y="83"/>
                    </a:lnTo>
                    <a:lnTo>
                      <a:pt x="640" y="83"/>
                    </a:lnTo>
                    <a:lnTo>
                      <a:pt x="668" y="77"/>
                    </a:lnTo>
                    <a:lnTo>
                      <a:pt x="668" y="77"/>
                    </a:lnTo>
                    <a:lnTo>
                      <a:pt x="681" y="77"/>
                    </a:lnTo>
                    <a:lnTo>
                      <a:pt x="681" y="70"/>
                    </a:lnTo>
                    <a:lnTo>
                      <a:pt x="688" y="64"/>
                    </a:lnTo>
                    <a:lnTo>
                      <a:pt x="702" y="70"/>
                    </a:lnTo>
                    <a:lnTo>
                      <a:pt x="702" y="70"/>
                    </a:lnTo>
                    <a:lnTo>
                      <a:pt x="702" y="77"/>
                    </a:lnTo>
                    <a:lnTo>
                      <a:pt x="695" y="83"/>
                    </a:lnTo>
                    <a:lnTo>
                      <a:pt x="695" y="89"/>
                    </a:lnTo>
                    <a:lnTo>
                      <a:pt x="695" y="89"/>
                    </a:lnTo>
                    <a:lnTo>
                      <a:pt x="709" y="96"/>
                    </a:lnTo>
                    <a:lnTo>
                      <a:pt x="709" y="96"/>
                    </a:lnTo>
                    <a:lnTo>
                      <a:pt x="702" y="70"/>
                    </a:lnTo>
                    <a:lnTo>
                      <a:pt x="715" y="77"/>
                    </a:lnTo>
                    <a:lnTo>
                      <a:pt x="715" y="77"/>
                    </a:lnTo>
                    <a:lnTo>
                      <a:pt x="715" y="70"/>
                    </a:lnTo>
                    <a:lnTo>
                      <a:pt x="729" y="89"/>
                    </a:lnTo>
                    <a:lnTo>
                      <a:pt x="729" y="102"/>
                    </a:lnTo>
                    <a:lnTo>
                      <a:pt x="729" y="102"/>
                    </a:lnTo>
                    <a:lnTo>
                      <a:pt x="722" y="108"/>
                    </a:lnTo>
                    <a:lnTo>
                      <a:pt x="722" y="102"/>
                    </a:lnTo>
                    <a:lnTo>
                      <a:pt x="722" y="102"/>
                    </a:lnTo>
                    <a:lnTo>
                      <a:pt x="715" y="102"/>
                    </a:lnTo>
                    <a:lnTo>
                      <a:pt x="715" y="108"/>
                    </a:lnTo>
                    <a:lnTo>
                      <a:pt x="702" y="134"/>
                    </a:lnTo>
                    <a:lnTo>
                      <a:pt x="688" y="134"/>
                    </a:lnTo>
                    <a:lnTo>
                      <a:pt x="681" y="134"/>
                    </a:lnTo>
                    <a:lnTo>
                      <a:pt x="681" y="134"/>
                    </a:lnTo>
                    <a:lnTo>
                      <a:pt x="681" y="140"/>
                    </a:lnTo>
                    <a:lnTo>
                      <a:pt x="675" y="140"/>
                    </a:lnTo>
                    <a:lnTo>
                      <a:pt x="668" y="128"/>
                    </a:lnTo>
                    <a:lnTo>
                      <a:pt x="668" y="121"/>
                    </a:lnTo>
                    <a:lnTo>
                      <a:pt x="668" y="115"/>
                    </a:lnTo>
                    <a:lnTo>
                      <a:pt x="668" y="115"/>
                    </a:lnTo>
                    <a:lnTo>
                      <a:pt x="654" y="121"/>
                    </a:lnTo>
                    <a:lnTo>
                      <a:pt x="654" y="121"/>
                    </a:lnTo>
                    <a:lnTo>
                      <a:pt x="647" y="128"/>
                    </a:lnTo>
                    <a:lnTo>
                      <a:pt x="647" y="128"/>
                    </a:lnTo>
                    <a:lnTo>
                      <a:pt x="654" y="128"/>
                    </a:lnTo>
                    <a:lnTo>
                      <a:pt x="668" y="140"/>
                    </a:lnTo>
                    <a:lnTo>
                      <a:pt x="627" y="134"/>
                    </a:lnTo>
                    <a:lnTo>
                      <a:pt x="627" y="140"/>
                    </a:lnTo>
                    <a:lnTo>
                      <a:pt x="634" y="147"/>
                    </a:lnTo>
                    <a:lnTo>
                      <a:pt x="634" y="147"/>
                    </a:lnTo>
                    <a:lnTo>
                      <a:pt x="654" y="147"/>
                    </a:lnTo>
                    <a:lnTo>
                      <a:pt x="647" y="153"/>
                    </a:lnTo>
                    <a:lnTo>
                      <a:pt x="661" y="147"/>
                    </a:lnTo>
                    <a:lnTo>
                      <a:pt x="668" y="147"/>
                    </a:lnTo>
                    <a:lnTo>
                      <a:pt x="675" y="147"/>
                    </a:lnTo>
                    <a:lnTo>
                      <a:pt x="675" y="147"/>
                    </a:lnTo>
                    <a:lnTo>
                      <a:pt x="675" y="153"/>
                    </a:lnTo>
                    <a:lnTo>
                      <a:pt x="675" y="159"/>
                    </a:lnTo>
                    <a:lnTo>
                      <a:pt x="675" y="166"/>
                    </a:lnTo>
                    <a:lnTo>
                      <a:pt x="654" y="185"/>
                    </a:lnTo>
                    <a:lnTo>
                      <a:pt x="640" y="179"/>
                    </a:lnTo>
                    <a:lnTo>
                      <a:pt x="627" y="172"/>
                    </a:lnTo>
                    <a:lnTo>
                      <a:pt x="627" y="179"/>
                    </a:lnTo>
                    <a:lnTo>
                      <a:pt x="627" y="185"/>
                    </a:lnTo>
                    <a:lnTo>
                      <a:pt x="627" y="185"/>
                    </a:lnTo>
                    <a:lnTo>
                      <a:pt x="627" y="185"/>
                    </a:lnTo>
                    <a:lnTo>
                      <a:pt x="640" y="185"/>
                    </a:lnTo>
                    <a:lnTo>
                      <a:pt x="640" y="198"/>
                    </a:lnTo>
                    <a:lnTo>
                      <a:pt x="647" y="198"/>
                    </a:lnTo>
                    <a:lnTo>
                      <a:pt x="647" y="198"/>
                    </a:lnTo>
                    <a:lnTo>
                      <a:pt x="654" y="191"/>
                    </a:lnTo>
                    <a:lnTo>
                      <a:pt x="661" y="198"/>
                    </a:lnTo>
                    <a:lnTo>
                      <a:pt x="661" y="198"/>
                    </a:lnTo>
                    <a:lnTo>
                      <a:pt x="668" y="185"/>
                    </a:lnTo>
                    <a:lnTo>
                      <a:pt x="668" y="185"/>
                    </a:lnTo>
                    <a:lnTo>
                      <a:pt x="675" y="185"/>
                    </a:lnTo>
                    <a:lnTo>
                      <a:pt x="675" y="179"/>
                    </a:lnTo>
                    <a:lnTo>
                      <a:pt x="681" y="185"/>
                    </a:lnTo>
                    <a:lnTo>
                      <a:pt x="688" y="185"/>
                    </a:lnTo>
                    <a:lnTo>
                      <a:pt x="688" y="179"/>
                    </a:lnTo>
                    <a:lnTo>
                      <a:pt x="695" y="172"/>
                    </a:lnTo>
                    <a:lnTo>
                      <a:pt x="702" y="179"/>
                    </a:lnTo>
                    <a:lnTo>
                      <a:pt x="702" y="179"/>
                    </a:lnTo>
                    <a:lnTo>
                      <a:pt x="695" y="191"/>
                    </a:lnTo>
                    <a:lnTo>
                      <a:pt x="688" y="204"/>
                    </a:lnTo>
                    <a:lnTo>
                      <a:pt x="681" y="204"/>
                    </a:lnTo>
                    <a:lnTo>
                      <a:pt x="668" y="204"/>
                    </a:lnTo>
                    <a:lnTo>
                      <a:pt x="668" y="211"/>
                    </a:lnTo>
                    <a:lnTo>
                      <a:pt x="668" y="211"/>
                    </a:lnTo>
                    <a:lnTo>
                      <a:pt x="668" y="211"/>
                    </a:lnTo>
                    <a:lnTo>
                      <a:pt x="654" y="211"/>
                    </a:lnTo>
                    <a:lnTo>
                      <a:pt x="640" y="223"/>
                    </a:lnTo>
                    <a:lnTo>
                      <a:pt x="634" y="223"/>
                    </a:lnTo>
                    <a:lnTo>
                      <a:pt x="634" y="223"/>
                    </a:lnTo>
                    <a:lnTo>
                      <a:pt x="634" y="223"/>
                    </a:lnTo>
                    <a:lnTo>
                      <a:pt x="620" y="242"/>
                    </a:lnTo>
                    <a:lnTo>
                      <a:pt x="620" y="236"/>
                    </a:lnTo>
                    <a:lnTo>
                      <a:pt x="620" y="230"/>
                    </a:lnTo>
                    <a:lnTo>
                      <a:pt x="613" y="223"/>
                    </a:lnTo>
                    <a:lnTo>
                      <a:pt x="613" y="223"/>
                    </a:lnTo>
                    <a:lnTo>
                      <a:pt x="606" y="223"/>
                    </a:lnTo>
                    <a:lnTo>
                      <a:pt x="606" y="236"/>
                    </a:lnTo>
                    <a:lnTo>
                      <a:pt x="613" y="242"/>
                    </a:lnTo>
                    <a:lnTo>
                      <a:pt x="613" y="242"/>
                    </a:lnTo>
                    <a:lnTo>
                      <a:pt x="613" y="249"/>
                    </a:lnTo>
                    <a:lnTo>
                      <a:pt x="613" y="249"/>
                    </a:lnTo>
                    <a:lnTo>
                      <a:pt x="606" y="255"/>
                    </a:lnTo>
                    <a:lnTo>
                      <a:pt x="600" y="262"/>
                    </a:lnTo>
                    <a:lnTo>
                      <a:pt x="593" y="268"/>
                    </a:lnTo>
                    <a:lnTo>
                      <a:pt x="586" y="274"/>
                    </a:lnTo>
                    <a:lnTo>
                      <a:pt x="586" y="294"/>
                    </a:lnTo>
                    <a:lnTo>
                      <a:pt x="579" y="300"/>
                    </a:lnTo>
                    <a:lnTo>
                      <a:pt x="579" y="300"/>
                    </a:lnTo>
                    <a:lnTo>
                      <a:pt x="579" y="300"/>
                    </a:lnTo>
                    <a:lnTo>
                      <a:pt x="579" y="300"/>
                    </a:lnTo>
                    <a:lnTo>
                      <a:pt x="572" y="287"/>
                    </a:lnTo>
                    <a:lnTo>
                      <a:pt x="572" y="300"/>
                    </a:lnTo>
                    <a:lnTo>
                      <a:pt x="572" y="325"/>
                    </a:lnTo>
                    <a:lnTo>
                      <a:pt x="552" y="319"/>
                    </a:lnTo>
                    <a:lnTo>
                      <a:pt x="538" y="319"/>
                    </a:lnTo>
                    <a:lnTo>
                      <a:pt x="532" y="325"/>
                    </a:lnTo>
                    <a:lnTo>
                      <a:pt x="525" y="332"/>
                    </a:lnTo>
                    <a:lnTo>
                      <a:pt x="518" y="325"/>
                    </a:lnTo>
                    <a:lnTo>
                      <a:pt x="470" y="294"/>
                    </a:lnTo>
                    <a:lnTo>
                      <a:pt x="429" y="268"/>
                    </a:lnTo>
                    <a:lnTo>
                      <a:pt x="429" y="268"/>
                    </a:lnTo>
                    <a:lnTo>
                      <a:pt x="409" y="249"/>
                    </a:lnTo>
                    <a:lnTo>
                      <a:pt x="409" y="249"/>
                    </a:lnTo>
                    <a:lnTo>
                      <a:pt x="389" y="255"/>
                    </a:lnTo>
                    <a:lnTo>
                      <a:pt x="354" y="262"/>
                    </a:lnTo>
                    <a:lnTo>
                      <a:pt x="334" y="262"/>
                    </a:lnTo>
                    <a:lnTo>
                      <a:pt x="314" y="268"/>
                    </a:lnTo>
                    <a:lnTo>
                      <a:pt x="307" y="255"/>
                    </a:lnTo>
                    <a:lnTo>
                      <a:pt x="307" y="249"/>
                    </a:lnTo>
                    <a:lnTo>
                      <a:pt x="300" y="242"/>
                    </a:lnTo>
                    <a:lnTo>
                      <a:pt x="293" y="236"/>
                    </a:lnTo>
                    <a:lnTo>
                      <a:pt x="286" y="249"/>
                    </a:lnTo>
                    <a:lnTo>
                      <a:pt x="286" y="242"/>
                    </a:lnTo>
                    <a:lnTo>
                      <a:pt x="286" y="236"/>
                    </a:lnTo>
                    <a:lnTo>
                      <a:pt x="286" y="236"/>
                    </a:lnTo>
                    <a:lnTo>
                      <a:pt x="259" y="236"/>
                    </a:lnTo>
                    <a:lnTo>
                      <a:pt x="259" y="236"/>
                    </a:lnTo>
                    <a:lnTo>
                      <a:pt x="218" y="242"/>
                    </a:lnTo>
                    <a:lnTo>
                      <a:pt x="211" y="242"/>
                    </a:lnTo>
                    <a:lnTo>
                      <a:pt x="205" y="242"/>
                    </a:lnTo>
                    <a:lnTo>
                      <a:pt x="184" y="242"/>
                    </a:lnTo>
                    <a:lnTo>
                      <a:pt x="171" y="249"/>
                    </a:lnTo>
                    <a:lnTo>
                      <a:pt x="150" y="255"/>
                    </a:lnTo>
                    <a:lnTo>
                      <a:pt x="137" y="262"/>
                    </a:lnTo>
                    <a:lnTo>
                      <a:pt x="123" y="268"/>
                    </a:lnTo>
                    <a:lnTo>
                      <a:pt x="116" y="274"/>
                    </a:lnTo>
                    <a:lnTo>
                      <a:pt x="109" y="274"/>
                    </a:lnTo>
                    <a:lnTo>
                      <a:pt x="75" y="281"/>
                    </a:lnTo>
                    <a:lnTo>
                      <a:pt x="68" y="281"/>
                    </a:lnTo>
                    <a:lnTo>
                      <a:pt x="34" y="287"/>
                    </a:lnTo>
                    <a:lnTo>
                      <a:pt x="28" y="287"/>
                    </a:lnTo>
                    <a:lnTo>
                      <a:pt x="21" y="287"/>
                    </a:lnTo>
                    <a:lnTo>
                      <a:pt x="0" y="294"/>
                    </a:lnTo>
                    <a:lnTo>
                      <a:pt x="0" y="268"/>
                    </a:lnTo>
                    <a:lnTo>
                      <a:pt x="21" y="255"/>
                    </a:lnTo>
                    <a:lnTo>
                      <a:pt x="28" y="236"/>
                    </a:lnTo>
                    <a:lnTo>
                      <a:pt x="48" y="223"/>
                    </a:lnTo>
                    <a:lnTo>
                      <a:pt x="62" y="223"/>
                    </a:lnTo>
                    <a:lnTo>
                      <a:pt x="62" y="223"/>
                    </a:lnTo>
                    <a:lnTo>
                      <a:pt x="68" y="217"/>
                    </a:lnTo>
                    <a:lnTo>
                      <a:pt x="82" y="204"/>
                    </a:lnTo>
                    <a:lnTo>
                      <a:pt x="82" y="204"/>
                    </a:lnTo>
                    <a:lnTo>
                      <a:pt x="109" y="191"/>
                    </a:lnTo>
                    <a:lnTo>
                      <a:pt x="109" y="172"/>
                    </a:lnTo>
                    <a:lnTo>
                      <a:pt x="116" y="172"/>
                    </a:lnTo>
                    <a:lnTo>
                      <a:pt x="116" y="172"/>
                    </a:lnTo>
                    <a:lnTo>
                      <a:pt x="123" y="172"/>
                    </a:lnTo>
                    <a:lnTo>
                      <a:pt x="123" y="166"/>
                    </a:lnTo>
                    <a:lnTo>
                      <a:pt x="130" y="159"/>
                    </a:lnTo>
                    <a:lnTo>
                      <a:pt x="137" y="159"/>
                    </a:lnTo>
                    <a:lnTo>
                      <a:pt x="137" y="166"/>
                    </a:lnTo>
                    <a:lnTo>
                      <a:pt x="137" y="166"/>
                    </a:lnTo>
                    <a:lnTo>
                      <a:pt x="137" y="166"/>
                    </a:lnTo>
                    <a:lnTo>
                      <a:pt x="143" y="166"/>
                    </a:lnTo>
                    <a:lnTo>
                      <a:pt x="150" y="153"/>
                    </a:lnTo>
                    <a:lnTo>
                      <a:pt x="171" y="140"/>
                    </a:lnTo>
                    <a:lnTo>
                      <a:pt x="177" y="147"/>
                    </a:lnTo>
                    <a:lnTo>
                      <a:pt x="191" y="128"/>
                    </a:lnTo>
                    <a:lnTo>
                      <a:pt x="191" y="121"/>
                    </a:lnTo>
                    <a:lnTo>
                      <a:pt x="198" y="115"/>
                    </a:lnTo>
                    <a:lnTo>
                      <a:pt x="205" y="115"/>
                    </a:lnTo>
                    <a:lnTo>
                      <a:pt x="205" y="115"/>
                    </a:lnTo>
                    <a:lnTo>
                      <a:pt x="205" y="115"/>
                    </a:lnTo>
                    <a:lnTo>
                      <a:pt x="205" y="108"/>
                    </a:lnTo>
                    <a:lnTo>
                      <a:pt x="205" y="89"/>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51" name="Freeform 123"/>
              <p:cNvSpPr>
                <a:spLocks/>
              </p:cNvSpPr>
              <p:nvPr/>
            </p:nvSpPr>
            <p:spPr bwMode="auto">
              <a:xfrm>
                <a:off x="4164" y="2392"/>
                <a:ext cx="743" cy="332"/>
              </a:xfrm>
              <a:custGeom>
                <a:avLst/>
                <a:gdLst>
                  <a:gd name="T0" fmla="*/ 280 w 743"/>
                  <a:gd name="T1" fmla="*/ 83 h 332"/>
                  <a:gd name="T2" fmla="*/ 348 w 743"/>
                  <a:gd name="T3" fmla="*/ 70 h 332"/>
                  <a:gd name="T4" fmla="*/ 423 w 743"/>
                  <a:gd name="T5" fmla="*/ 57 h 332"/>
                  <a:gd name="T6" fmla="*/ 497 w 743"/>
                  <a:gd name="T7" fmla="*/ 45 h 332"/>
                  <a:gd name="T8" fmla="*/ 579 w 743"/>
                  <a:gd name="T9" fmla="*/ 25 h 332"/>
                  <a:gd name="T10" fmla="*/ 640 w 743"/>
                  <a:gd name="T11" fmla="*/ 13 h 332"/>
                  <a:gd name="T12" fmla="*/ 681 w 743"/>
                  <a:gd name="T13" fmla="*/ 6 h 332"/>
                  <a:gd name="T14" fmla="*/ 702 w 743"/>
                  <a:gd name="T15" fmla="*/ 0 h 332"/>
                  <a:gd name="T16" fmla="*/ 695 w 743"/>
                  <a:gd name="T17" fmla="*/ 13 h 332"/>
                  <a:gd name="T18" fmla="*/ 702 w 743"/>
                  <a:gd name="T19" fmla="*/ 38 h 332"/>
                  <a:gd name="T20" fmla="*/ 681 w 743"/>
                  <a:gd name="T21" fmla="*/ 32 h 332"/>
                  <a:gd name="T22" fmla="*/ 675 w 743"/>
                  <a:gd name="T23" fmla="*/ 51 h 332"/>
                  <a:gd name="T24" fmla="*/ 681 w 743"/>
                  <a:gd name="T25" fmla="*/ 57 h 332"/>
                  <a:gd name="T26" fmla="*/ 647 w 743"/>
                  <a:gd name="T27" fmla="*/ 77 h 332"/>
                  <a:gd name="T28" fmla="*/ 668 w 743"/>
                  <a:gd name="T29" fmla="*/ 77 h 332"/>
                  <a:gd name="T30" fmla="*/ 702 w 743"/>
                  <a:gd name="T31" fmla="*/ 70 h 332"/>
                  <a:gd name="T32" fmla="*/ 695 w 743"/>
                  <a:gd name="T33" fmla="*/ 89 h 332"/>
                  <a:gd name="T34" fmla="*/ 702 w 743"/>
                  <a:gd name="T35" fmla="*/ 70 h 332"/>
                  <a:gd name="T36" fmla="*/ 729 w 743"/>
                  <a:gd name="T37" fmla="*/ 89 h 332"/>
                  <a:gd name="T38" fmla="*/ 722 w 743"/>
                  <a:gd name="T39" fmla="*/ 102 h 332"/>
                  <a:gd name="T40" fmla="*/ 702 w 743"/>
                  <a:gd name="T41" fmla="*/ 134 h 332"/>
                  <a:gd name="T42" fmla="*/ 681 w 743"/>
                  <a:gd name="T43" fmla="*/ 140 h 332"/>
                  <a:gd name="T44" fmla="*/ 668 w 743"/>
                  <a:gd name="T45" fmla="*/ 115 h 332"/>
                  <a:gd name="T46" fmla="*/ 647 w 743"/>
                  <a:gd name="T47" fmla="*/ 128 h 332"/>
                  <a:gd name="T48" fmla="*/ 627 w 743"/>
                  <a:gd name="T49" fmla="*/ 134 h 332"/>
                  <a:gd name="T50" fmla="*/ 654 w 743"/>
                  <a:gd name="T51" fmla="*/ 147 h 332"/>
                  <a:gd name="T52" fmla="*/ 675 w 743"/>
                  <a:gd name="T53" fmla="*/ 147 h 332"/>
                  <a:gd name="T54" fmla="*/ 675 w 743"/>
                  <a:gd name="T55" fmla="*/ 166 h 332"/>
                  <a:gd name="T56" fmla="*/ 627 w 743"/>
                  <a:gd name="T57" fmla="*/ 179 h 332"/>
                  <a:gd name="T58" fmla="*/ 640 w 743"/>
                  <a:gd name="T59" fmla="*/ 185 h 332"/>
                  <a:gd name="T60" fmla="*/ 654 w 743"/>
                  <a:gd name="T61" fmla="*/ 191 h 332"/>
                  <a:gd name="T62" fmla="*/ 668 w 743"/>
                  <a:gd name="T63" fmla="*/ 185 h 332"/>
                  <a:gd name="T64" fmla="*/ 688 w 743"/>
                  <a:gd name="T65" fmla="*/ 185 h 332"/>
                  <a:gd name="T66" fmla="*/ 702 w 743"/>
                  <a:gd name="T67" fmla="*/ 179 h 332"/>
                  <a:gd name="T68" fmla="*/ 668 w 743"/>
                  <a:gd name="T69" fmla="*/ 204 h 332"/>
                  <a:gd name="T70" fmla="*/ 654 w 743"/>
                  <a:gd name="T71" fmla="*/ 211 h 332"/>
                  <a:gd name="T72" fmla="*/ 634 w 743"/>
                  <a:gd name="T73" fmla="*/ 223 h 332"/>
                  <a:gd name="T74" fmla="*/ 613 w 743"/>
                  <a:gd name="T75" fmla="*/ 223 h 332"/>
                  <a:gd name="T76" fmla="*/ 613 w 743"/>
                  <a:gd name="T77" fmla="*/ 242 h 332"/>
                  <a:gd name="T78" fmla="*/ 606 w 743"/>
                  <a:gd name="T79" fmla="*/ 255 h 332"/>
                  <a:gd name="T80" fmla="*/ 586 w 743"/>
                  <a:gd name="T81" fmla="*/ 294 h 332"/>
                  <a:gd name="T82" fmla="*/ 579 w 743"/>
                  <a:gd name="T83" fmla="*/ 300 h 332"/>
                  <a:gd name="T84" fmla="*/ 552 w 743"/>
                  <a:gd name="T85" fmla="*/ 319 h 332"/>
                  <a:gd name="T86" fmla="*/ 518 w 743"/>
                  <a:gd name="T87" fmla="*/ 325 h 332"/>
                  <a:gd name="T88" fmla="*/ 409 w 743"/>
                  <a:gd name="T89" fmla="*/ 249 h 332"/>
                  <a:gd name="T90" fmla="*/ 334 w 743"/>
                  <a:gd name="T91" fmla="*/ 262 h 332"/>
                  <a:gd name="T92" fmla="*/ 300 w 743"/>
                  <a:gd name="T93" fmla="*/ 242 h 332"/>
                  <a:gd name="T94" fmla="*/ 286 w 743"/>
                  <a:gd name="T95" fmla="*/ 236 h 332"/>
                  <a:gd name="T96" fmla="*/ 218 w 743"/>
                  <a:gd name="T97" fmla="*/ 242 h 332"/>
                  <a:gd name="T98" fmla="*/ 171 w 743"/>
                  <a:gd name="T99" fmla="*/ 249 h 332"/>
                  <a:gd name="T100" fmla="*/ 116 w 743"/>
                  <a:gd name="T101" fmla="*/ 274 h 332"/>
                  <a:gd name="T102" fmla="*/ 34 w 743"/>
                  <a:gd name="T103" fmla="*/ 287 h 332"/>
                  <a:gd name="T104" fmla="*/ 0 w 743"/>
                  <a:gd name="T105" fmla="*/ 268 h 332"/>
                  <a:gd name="T106" fmla="*/ 62 w 743"/>
                  <a:gd name="T107" fmla="*/ 223 h 332"/>
                  <a:gd name="T108" fmla="*/ 82 w 743"/>
                  <a:gd name="T109" fmla="*/ 204 h 332"/>
                  <a:gd name="T110" fmla="*/ 116 w 743"/>
                  <a:gd name="T111" fmla="*/ 172 h 332"/>
                  <a:gd name="T112" fmla="*/ 137 w 743"/>
                  <a:gd name="T113" fmla="*/ 159 h 332"/>
                  <a:gd name="T114" fmla="*/ 143 w 743"/>
                  <a:gd name="T115" fmla="*/ 166 h 332"/>
                  <a:gd name="T116" fmla="*/ 191 w 743"/>
                  <a:gd name="T117" fmla="*/ 128 h 332"/>
                  <a:gd name="T118" fmla="*/ 205 w 743"/>
                  <a:gd name="T119" fmla="*/ 115 h 332"/>
                  <a:gd name="T120" fmla="*/ 218 w 743"/>
                  <a:gd name="T121" fmla="*/ 8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43" h="332">
                    <a:moveTo>
                      <a:pt x="218" y="89"/>
                    </a:moveTo>
                    <a:lnTo>
                      <a:pt x="232" y="83"/>
                    </a:lnTo>
                    <a:lnTo>
                      <a:pt x="273" y="83"/>
                    </a:lnTo>
                    <a:lnTo>
                      <a:pt x="280" y="83"/>
                    </a:lnTo>
                    <a:lnTo>
                      <a:pt x="293" y="77"/>
                    </a:lnTo>
                    <a:lnTo>
                      <a:pt x="314" y="77"/>
                    </a:lnTo>
                    <a:lnTo>
                      <a:pt x="348" y="70"/>
                    </a:lnTo>
                    <a:lnTo>
                      <a:pt x="348" y="70"/>
                    </a:lnTo>
                    <a:lnTo>
                      <a:pt x="375" y="64"/>
                    </a:lnTo>
                    <a:lnTo>
                      <a:pt x="389" y="64"/>
                    </a:lnTo>
                    <a:lnTo>
                      <a:pt x="416" y="57"/>
                    </a:lnTo>
                    <a:lnTo>
                      <a:pt x="423" y="57"/>
                    </a:lnTo>
                    <a:lnTo>
                      <a:pt x="450" y="51"/>
                    </a:lnTo>
                    <a:lnTo>
                      <a:pt x="457" y="51"/>
                    </a:lnTo>
                    <a:lnTo>
                      <a:pt x="477" y="45"/>
                    </a:lnTo>
                    <a:lnTo>
                      <a:pt x="497" y="45"/>
                    </a:lnTo>
                    <a:lnTo>
                      <a:pt x="518" y="38"/>
                    </a:lnTo>
                    <a:lnTo>
                      <a:pt x="525" y="38"/>
                    </a:lnTo>
                    <a:lnTo>
                      <a:pt x="538" y="32"/>
                    </a:lnTo>
                    <a:lnTo>
                      <a:pt x="579" y="25"/>
                    </a:lnTo>
                    <a:lnTo>
                      <a:pt x="586" y="25"/>
                    </a:lnTo>
                    <a:lnTo>
                      <a:pt x="613" y="19"/>
                    </a:lnTo>
                    <a:lnTo>
                      <a:pt x="613" y="19"/>
                    </a:lnTo>
                    <a:lnTo>
                      <a:pt x="640" y="13"/>
                    </a:lnTo>
                    <a:lnTo>
                      <a:pt x="647" y="13"/>
                    </a:lnTo>
                    <a:lnTo>
                      <a:pt x="661" y="13"/>
                    </a:lnTo>
                    <a:lnTo>
                      <a:pt x="675" y="6"/>
                    </a:lnTo>
                    <a:lnTo>
                      <a:pt x="681" y="6"/>
                    </a:lnTo>
                    <a:lnTo>
                      <a:pt x="688" y="6"/>
                    </a:lnTo>
                    <a:lnTo>
                      <a:pt x="695" y="0"/>
                    </a:lnTo>
                    <a:lnTo>
                      <a:pt x="695" y="0"/>
                    </a:lnTo>
                    <a:lnTo>
                      <a:pt x="702" y="0"/>
                    </a:lnTo>
                    <a:lnTo>
                      <a:pt x="715" y="25"/>
                    </a:lnTo>
                    <a:lnTo>
                      <a:pt x="743" y="77"/>
                    </a:lnTo>
                    <a:lnTo>
                      <a:pt x="709" y="25"/>
                    </a:lnTo>
                    <a:lnTo>
                      <a:pt x="695" y="13"/>
                    </a:lnTo>
                    <a:lnTo>
                      <a:pt x="681" y="13"/>
                    </a:lnTo>
                    <a:lnTo>
                      <a:pt x="695" y="25"/>
                    </a:lnTo>
                    <a:lnTo>
                      <a:pt x="695" y="32"/>
                    </a:lnTo>
                    <a:lnTo>
                      <a:pt x="702" y="38"/>
                    </a:lnTo>
                    <a:lnTo>
                      <a:pt x="702" y="45"/>
                    </a:lnTo>
                    <a:lnTo>
                      <a:pt x="702" y="45"/>
                    </a:lnTo>
                    <a:lnTo>
                      <a:pt x="688" y="32"/>
                    </a:lnTo>
                    <a:lnTo>
                      <a:pt x="681" y="32"/>
                    </a:lnTo>
                    <a:lnTo>
                      <a:pt x="695" y="51"/>
                    </a:lnTo>
                    <a:lnTo>
                      <a:pt x="688" y="51"/>
                    </a:lnTo>
                    <a:lnTo>
                      <a:pt x="675" y="45"/>
                    </a:lnTo>
                    <a:lnTo>
                      <a:pt x="675" y="51"/>
                    </a:lnTo>
                    <a:lnTo>
                      <a:pt x="675" y="51"/>
                    </a:lnTo>
                    <a:lnTo>
                      <a:pt x="681" y="57"/>
                    </a:lnTo>
                    <a:lnTo>
                      <a:pt x="681" y="57"/>
                    </a:lnTo>
                    <a:lnTo>
                      <a:pt x="681" y="57"/>
                    </a:lnTo>
                    <a:lnTo>
                      <a:pt x="675" y="57"/>
                    </a:lnTo>
                    <a:lnTo>
                      <a:pt x="668" y="64"/>
                    </a:lnTo>
                    <a:lnTo>
                      <a:pt x="647" y="70"/>
                    </a:lnTo>
                    <a:lnTo>
                      <a:pt x="647" y="77"/>
                    </a:lnTo>
                    <a:lnTo>
                      <a:pt x="640" y="83"/>
                    </a:lnTo>
                    <a:lnTo>
                      <a:pt x="640" y="83"/>
                    </a:lnTo>
                    <a:lnTo>
                      <a:pt x="668" y="77"/>
                    </a:lnTo>
                    <a:lnTo>
                      <a:pt x="668" y="77"/>
                    </a:lnTo>
                    <a:lnTo>
                      <a:pt x="681" y="77"/>
                    </a:lnTo>
                    <a:lnTo>
                      <a:pt x="681" y="70"/>
                    </a:lnTo>
                    <a:lnTo>
                      <a:pt x="688" y="64"/>
                    </a:lnTo>
                    <a:lnTo>
                      <a:pt x="702" y="70"/>
                    </a:lnTo>
                    <a:lnTo>
                      <a:pt x="702" y="70"/>
                    </a:lnTo>
                    <a:lnTo>
                      <a:pt x="702" y="77"/>
                    </a:lnTo>
                    <a:lnTo>
                      <a:pt x="695" y="83"/>
                    </a:lnTo>
                    <a:lnTo>
                      <a:pt x="695" y="89"/>
                    </a:lnTo>
                    <a:lnTo>
                      <a:pt x="695" y="89"/>
                    </a:lnTo>
                    <a:lnTo>
                      <a:pt x="709" y="96"/>
                    </a:lnTo>
                    <a:lnTo>
                      <a:pt x="709" y="96"/>
                    </a:lnTo>
                    <a:lnTo>
                      <a:pt x="702" y="70"/>
                    </a:lnTo>
                    <a:lnTo>
                      <a:pt x="715" y="77"/>
                    </a:lnTo>
                    <a:lnTo>
                      <a:pt x="715" y="77"/>
                    </a:lnTo>
                    <a:lnTo>
                      <a:pt x="715" y="70"/>
                    </a:lnTo>
                    <a:lnTo>
                      <a:pt x="729" y="89"/>
                    </a:lnTo>
                    <a:lnTo>
                      <a:pt x="729" y="102"/>
                    </a:lnTo>
                    <a:lnTo>
                      <a:pt x="729" y="102"/>
                    </a:lnTo>
                    <a:lnTo>
                      <a:pt x="722" y="108"/>
                    </a:lnTo>
                    <a:lnTo>
                      <a:pt x="722" y="102"/>
                    </a:lnTo>
                    <a:lnTo>
                      <a:pt x="722" y="102"/>
                    </a:lnTo>
                    <a:lnTo>
                      <a:pt x="715" y="102"/>
                    </a:lnTo>
                    <a:lnTo>
                      <a:pt x="715" y="108"/>
                    </a:lnTo>
                    <a:lnTo>
                      <a:pt x="702" y="134"/>
                    </a:lnTo>
                    <a:lnTo>
                      <a:pt x="688" y="134"/>
                    </a:lnTo>
                    <a:lnTo>
                      <a:pt x="681" y="134"/>
                    </a:lnTo>
                    <a:lnTo>
                      <a:pt x="681" y="134"/>
                    </a:lnTo>
                    <a:lnTo>
                      <a:pt x="681" y="140"/>
                    </a:lnTo>
                    <a:lnTo>
                      <a:pt x="675" y="140"/>
                    </a:lnTo>
                    <a:lnTo>
                      <a:pt x="668" y="128"/>
                    </a:lnTo>
                    <a:lnTo>
                      <a:pt x="668" y="121"/>
                    </a:lnTo>
                    <a:lnTo>
                      <a:pt x="668" y="115"/>
                    </a:lnTo>
                    <a:lnTo>
                      <a:pt x="668" y="115"/>
                    </a:lnTo>
                    <a:lnTo>
                      <a:pt x="654" y="121"/>
                    </a:lnTo>
                    <a:lnTo>
                      <a:pt x="654" y="121"/>
                    </a:lnTo>
                    <a:lnTo>
                      <a:pt x="647" y="128"/>
                    </a:lnTo>
                    <a:lnTo>
                      <a:pt x="647" y="128"/>
                    </a:lnTo>
                    <a:lnTo>
                      <a:pt x="654" y="128"/>
                    </a:lnTo>
                    <a:lnTo>
                      <a:pt x="668" y="140"/>
                    </a:lnTo>
                    <a:lnTo>
                      <a:pt x="627" y="134"/>
                    </a:lnTo>
                    <a:lnTo>
                      <a:pt x="627" y="140"/>
                    </a:lnTo>
                    <a:lnTo>
                      <a:pt x="634" y="147"/>
                    </a:lnTo>
                    <a:lnTo>
                      <a:pt x="634" y="147"/>
                    </a:lnTo>
                    <a:lnTo>
                      <a:pt x="654" y="147"/>
                    </a:lnTo>
                    <a:lnTo>
                      <a:pt x="647" y="153"/>
                    </a:lnTo>
                    <a:lnTo>
                      <a:pt x="661" y="147"/>
                    </a:lnTo>
                    <a:lnTo>
                      <a:pt x="668" y="147"/>
                    </a:lnTo>
                    <a:lnTo>
                      <a:pt x="675" y="147"/>
                    </a:lnTo>
                    <a:lnTo>
                      <a:pt x="675" y="147"/>
                    </a:lnTo>
                    <a:lnTo>
                      <a:pt x="675" y="153"/>
                    </a:lnTo>
                    <a:lnTo>
                      <a:pt x="675" y="159"/>
                    </a:lnTo>
                    <a:lnTo>
                      <a:pt x="675" y="166"/>
                    </a:lnTo>
                    <a:lnTo>
                      <a:pt x="654" y="185"/>
                    </a:lnTo>
                    <a:lnTo>
                      <a:pt x="640" y="179"/>
                    </a:lnTo>
                    <a:lnTo>
                      <a:pt x="627" y="172"/>
                    </a:lnTo>
                    <a:lnTo>
                      <a:pt x="627" y="179"/>
                    </a:lnTo>
                    <a:lnTo>
                      <a:pt x="627" y="185"/>
                    </a:lnTo>
                    <a:lnTo>
                      <a:pt x="627" y="185"/>
                    </a:lnTo>
                    <a:lnTo>
                      <a:pt x="627" y="185"/>
                    </a:lnTo>
                    <a:lnTo>
                      <a:pt x="640" y="185"/>
                    </a:lnTo>
                    <a:lnTo>
                      <a:pt x="640" y="198"/>
                    </a:lnTo>
                    <a:lnTo>
                      <a:pt x="647" y="198"/>
                    </a:lnTo>
                    <a:lnTo>
                      <a:pt x="647" y="198"/>
                    </a:lnTo>
                    <a:lnTo>
                      <a:pt x="654" y="191"/>
                    </a:lnTo>
                    <a:lnTo>
                      <a:pt x="661" y="198"/>
                    </a:lnTo>
                    <a:lnTo>
                      <a:pt x="661" y="198"/>
                    </a:lnTo>
                    <a:lnTo>
                      <a:pt x="668" y="185"/>
                    </a:lnTo>
                    <a:lnTo>
                      <a:pt x="668" y="185"/>
                    </a:lnTo>
                    <a:lnTo>
                      <a:pt x="675" y="185"/>
                    </a:lnTo>
                    <a:lnTo>
                      <a:pt x="675" y="179"/>
                    </a:lnTo>
                    <a:lnTo>
                      <a:pt x="681" y="185"/>
                    </a:lnTo>
                    <a:lnTo>
                      <a:pt x="688" y="185"/>
                    </a:lnTo>
                    <a:lnTo>
                      <a:pt x="688" y="179"/>
                    </a:lnTo>
                    <a:lnTo>
                      <a:pt x="695" y="172"/>
                    </a:lnTo>
                    <a:lnTo>
                      <a:pt x="702" y="179"/>
                    </a:lnTo>
                    <a:lnTo>
                      <a:pt x="702" y="179"/>
                    </a:lnTo>
                    <a:lnTo>
                      <a:pt x="695" y="191"/>
                    </a:lnTo>
                    <a:lnTo>
                      <a:pt x="688" y="204"/>
                    </a:lnTo>
                    <a:lnTo>
                      <a:pt x="681" y="204"/>
                    </a:lnTo>
                    <a:lnTo>
                      <a:pt x="668" y="204"/>
                    </a:lnTo>
                    <a:lnTo>
                      <a:pt x="668" y="211"/>
                    </a:lnTo>
                    <a:lnTo>
                      <a:pt x="668" y="211"/>
                    </a:lnTo>
                    <a:lnTo>
                      <a:pt x="668" y="211"/>
                    </a:lnTo>
                    <a:lnTo>
                      <a:pt x="654" y="211"/>
                    </a:lnTo>
                    <a:lnTo>
                      <a:pt x="640" y="223"/>
                    </a:lnTo>
                    <a:lnTo>
                      <a:pt x="634" y="223"/>
                    </a:lnTo>
                    <a:lnTo>
                      <a:pt x="634" y="223"/>
                    </a:lnTo>
                    <a:lnTo>
                      <a:pt x="634" y="223"/>
                    </a:lnTo>
                    <a:lnTo>
                      <a:pt x="620" y="242"/>
                    </a:lnTo>
                    <a:lnTo>
                      <a:pt x="620" y="236"/>
                    </a:lnTo>
                    <a:lnTo>
                      <a:pt x="620" y="230"/>
                    </a:lnTo>
                    <a:lnTo>
                      <a:pt x="613" y="223"/>
                    </a:lnTo>
                    <a:lnTo>
                      <a:pt x="613" y="223"/>
                    </a:lnTo>
                    <a:lnTo>
                      <a:pt x="606" y="223"/>
                    </a:lnTo>
                    <a:lnTo>
                      <a:pt x="606" y="236"/>
                    </a:lnTo>
                    <a:lnTo>
                      <a:pt x="613" y="242"/>
                    </a:lnTo>
                    <a:lnTo>
                      <a:pt x="613" y="242"/>
                    </a:lnTo>
                    <a:lnTo>
                      <a:pt x="613" y="249"/>
                    </a:lnTo>
                    <a:lnTo>
                      <a:pt x="613" y="249"/>
                    </a:lnTo>
                    <a:lnTo>
                      <a:pt x="606" y="255"/>
                    </a:lnTo>
                    <a:lnTo>
                      <a:pt x="600" y="262"/>
                    </a:lnTo>
                    <a:lnTo>
                      <a:pt x="593" y="268"/>
                    </a:lnTo>
                    <a:lnTo>
                      <a:pt x="586" y="274"/>
                    </a:lnTo>
                    <a:lnTo>
                      <a:pt x="586" y="294"/>
                    </a:lnTo>
                    <a:lnTo>
                      <a:pt x="579" y="300"/>
                    </a:lnTo>
                    <a:lnTo>
                      <a:pt x="579" y="300"/>
                    </a:lnTo>
                    <a:lnTo>
                      <a:pt x="579" y="300"/>
                    </a:lnTo>
                    <a:lnTo>
                      <a:pt x="579" y="300"/>
                    </a:lnTo>
                    <a:lnTo>
                      <a:pt x="572" y="287"/>
                    </a:lnTo>
                    <a:lnTo>
                      <a:pt x="572" y="300"/>
                    </a:lnTo>
                    <a:lnTo>
                      <a:pt x="572" y="325"/>
                    </a:lnTo>
                    <a:lnTo>
                      <a:pt x="552" y="319"/>
                    </a:lnTo>
                    <a:lnTo>
                      <a:pt x="538" y="319"/>
                    </a:lnTo>
                    <a:lnTo>
                      <a:pt x="532" y="325"/>
                    </a:lnTo>
                    <a:lnTo>
                      <a:pt x="525" y="332"/>
                    </a:lnTo>
                    <a:lnTo>
                      <a:pt x="518" y="325"/>
                    </a:lnTo>
                    <a:lnTo>
                      <a:pt x="470" y="294"/>
                    </a:lnTo>
                    <a:lnTo>
                      <a:pt x="429" y="268"/>
                    </a:lnTo>
                    <a:lnTo>
                      <a:pt x="429" y="268"/>
                    </a:lnTo>
                    <a:lnTo>
                      <a:pt x="409" y="249"/>
                    </a:lnTo>
                    <a:lnTo>
                      <a:pt x="409" y="249"/>
                    </a:lnTo>
                    <a:lnTo>
                      <a:pt x="389" y="255"/>
                    </a:lnTo>
                    <a:lnTo>
                      <a:pt x="354" y="262"/>
                    </a:lnTo>
                    <a:lnTo>
                      <a:pt x="334" y="262"/>
                    </a:lnTo>
                    <a:lnTo>
                      <a:pt x="314" y="268"/>
                    </a:lnTo>
                    <a:lnTo>
                      <a:pt x="307" y="255"/>
                    </a:lnTo>
                    <a:lnTo>
                      <a:pt x="307" y="249"/>
                    </a:lnTo>
                    <a:lnTo>
                      <a:pt x="300" y="242"/>
                    </a:lnTo>
                    <a:lnTo>
                      <a:pt x="293" y="236"/>
                    </a:lnTo>
                    <a:lnTo>
                      <a:pt x="286" y="249"/>
                    </a:lnTo>
                    <a:lnTo>
                      <a:pt x="286" y="242"/>
                    </a:lnTo>
                    <a:lnTo>
                      <a:pt x="286" y="236"/>
                    </a:lnTo>
                    <a:lnTo>
                      <a:pt x="286" y="236"/>
                    </a:lnTo>
                    <a:lnTo>
                      <a:pt x="259" y="236"/>
                    </a:lnTo>
                    <a:lnTo>
                      <a:pt x="259" y="236"/>
                    </a:lnTo>
                    <a:lnTo>
                      <a:pt x="218" y="242"/>
                    </a:lnTo>
                    <a:lnTo>
                      <a:pt x="211" y="242"/>
                    </a:lnTo>
                    <a:lnTo>
                      <a:pt x="205" y="242"/>
                    </a:lnTo>
                    <a:lnTo>
                      <a:pt x="184" y="242"/>
                    </a:lnTo>
                    <a:lnTo>
                      <a:pt x="171" y="249"/>
                    </a:lnTo>
                    <a:lnTo>
                      <a:pt x="150" y="255"/>
                    </a:lnTo>
                    <a:lnTo>
                      <a:pt x="137" y="262"/>
                    </a:lnTo>
                    <a:lnTo>
                      <a:pt x="123" y="268"/>
                    </a:lnTo>
                    <a:lnTo>
                      <a:pt x="116" y="274"/>
                    </a:lnTo>
                    <a:lnTo>
                      <a:pt x="109" y="274"/>
                    </a:lnTo>
                    <a:lnTo>
                      <a:pt x="75" y="281"/>
                    </a:lnTo>
                    <a:lnTo>
                      <a:pt x="68" y="281"/>
                    </a:lnTo>
                    <a:lnTo>
                      <a:pt x="34" y="287"/>
                    </a:lnTo>
                    <a:lnTo>
                      <a:pt x="28" y="287"/>
                    </a:lnTo>
                    <a:lnTo>
                      <a:pt x="21" y="287"/>
                    </a:lnTo>
                    <a:lnTo>
                      <a:pt x="0" y="294"/>
                    </a:lnTo>
                    <a:lnTo>
                      <a:pt x="0" y="268"/>
                    </a:lnTo>
                    <a:lnTo>
                      <a:pt x="21" y="255"/>
                    </a:lnTo>
                    <a:lnTo>
                      <a:pt x="28" y="236"/>
                    </a:lnTo>
                    <a:lnTo>
                      <a:pt x="48" y="223"/>
                    </a:lnTo>
                    <a:lnTo>
                      <a:pt x="62" y="223"/>
                    </a:lnTo>
                    <a:lnTo>
                      <a:pt x="62" y="223"/>
                    </a:lnTo>
                    <a:lnTo>
                      <a:pt x="68" y="217"/>
                    </a:lnTo>
                    <a:lnTo>
                      <a:pt x="82" y="204"/>
                    </a:lnTo>
                    <a:lnTo>
                      <a:pt x="82" y="204"/>
                    </a:lnTo>
                    <a:lnTo>
                      <a:pt x="109" y="191"/>
                    </a:lnTo>
                    <a:lnTo>
                      <a:pt x="109" y="172"/>
                    </a:lnTo>
                    <a:lnTo>
                      <a:pt x="116" y="172"/>
                    </a:lnTo>
                    <a:lnTo>
                      <a:pt x="116" y="172"/>
                    </a:lnTo>
                    <a:lnTo>
                      <a:pt x="123" y="172"/>
                    </a:lnTo>
                    <a:lnTo>
                      <a:pt x="123" y="166"/>
                    </a:lnTo>
                    <a:lnTo>
                      <a:pt x="130" y="159"/>
                    </a:lnTo>
                    <a:lnTo>
                      <a:pt x="137" y="159"/>
                    </a:lnTo>
                    <a:lnTo>
                      <a:pt x="137" y="166"/>
                    </a:lnTo>
                    <a:lnTo>
                      <a:pt x="137" y="166"/>
                    </a:lnTo>
                    <a:lnTo>
                      <a:pt x="137" y="166"/>
                    </a:lnTo>
                    <a:lnTo>
                      <a:pt x="143" y="166"/>
                    </a:lnTo>
                    <a:lnTo>
                      <a:pt x="150" y="153"/>
                    </a:lnTo>
                    <a:lnTo>
                      <a:pt x="171" y="140"/>
                    </a:lnTo>
                    <a:lnTo>
                      <a:pt x="177" y="147"/>
                    </a:lnTo>
                    <a:lnTo>
                      <a:pt x="191" y="128"/>
                    </a:lnTo>
                    <a:lnTo>
                      <a:pt x="191" y="121"/>
                    </a:lnTo>
                    <a:lnTo>
                      <a:pt x="198" y="115"/>
                    </a:lnTo>
                    <a:lnTo>
                      <a:pt x="205" y="115"/>
                    </a:lnTo>
                    <a:lnTo>
                      <a:pt x="205" y="115"/>
                    </a:lnTo>
                    <a:lnTo>
                      <a:pt x="205" y="115"/>
                    </a:lnTo>
                    <a:lnTo>
                      <a:pt x="205" y="108"/>
                    </a:lnTo>
                    <a:lnTo>
                      <a:pt x="205" y="89"/>
                    </a:lnTo>
                    <a:lnTo>
                      <a:pt x="218" y="89"/>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52" name="Freeform 124"/>
              <p:cNvSpPr>
                <a:spLocks/>
              </p:cNvSpPr>
              <p:nvPr/>
            </p:nvSpPr>
            <p:spPr bwMode="auto">
              <a:xfrm>
                <a:off x="1937" y="2449"/>
                <a:ext cx="600" cy="619"/>
              </a:xfrm>
              <a:custGeom>
                <a:avLst/>
                <a:gdLst>
                  <a:gd name="T0" fmla="*/ 600 w 600"/>
                  <a:gd name="T1" fmla="*/ 58 h 619"/>
                  <a:gd name="T2" fmla="*/ 593 w 600"/>
                  <a:gd name="T3" fmla="*/ 109 h 619"/>
                  <a:gd name="T4" fmla="*/ 593 w 600"/>
                  <a:gd name="T5" fmla="*/ 160 h 619"/>
                  <a:gd name="T6" fmla="*/ 586 w 600"/>
                  <a:gd name="T7" fmla="*/ 192 h 619"/>
                  <a:gd name="T8" fmla="*/ 586 w 600"/>
                  <a:gd name="T9" fmla="*/ 205 h 619"/>
                  <a:gd name="T10" fmla="*/ 586 w 600"/>
                  <a:gd name="T11" fmla="*/ 256 h 619"/>
                  <a:gd name="T12" fmla="*/ 579 w 600"/>
                  <a:gd name="T13" fmla="*/ 275 h 619"/>
                  <a:gd name="T14" fmla="*/ 579 w 600"/>
                  <a:gd name="T15" fmla="*/ 300 h 619"/>
                  <a:gd name="T16" fmla="*/ 579 w 600"/>
                  <a:gd name="T17" fmla="*/ 345 h 619"/>
                  <a:gd name="T18" fmla="*/ 572 w 600"/>
                  <a:gd name="T19" fmla="*/ 402 h 619"/>
                  <a:gd name="T20" fmla="*/ 572 w 600"/>
                  <a:gd name="T21" fmla="*/ 428 h 619"/>
                  <a:gd name="T22" fmla="*/ 566 w 600"/>
                  <a:gd name="T23" fmla="*/ 447 h 619"/>
                  <a:gd name="T24" fmla="*/ 566 w 600"/>
                  <a:gd name="T25" fmla="*/ 498 h 619"/>
                  <a:gd name="T26" fmla="*/ 559 w 600"/>
                  <a:gd name="T27" fmla="*/ 543 h 619"/>
                  <a:gd name="T28" fmla="*/ 559 w 600"/>
                  <a:gd name="T29" fmla="*/ 588 h 619"/>
                  <a:gd name="T30" fmla="*/ 559 w 600"/>
                  <a:gd name="T31" fmla="*/ 600 h 619"/>
                  <a:gd name="T32" fmla="*/ 532 w 600"/>
                  <a:gd name="T33" fmla="*/ 594 h 619"/>
                  <a:gd name="T34" fmla="*/ 498 w 600"/>
                  <a:gd name="T35" fmla="*/ 594 h 619"/>
                  <a:gd name="T36" fmla="*/ 470 w 600"/>
                  <a:gd name="T37" fmla="*/ 594 h 619"/>
                  <a:gd name="T38" fmla="*/ 470 w 600"/>
                  <a:gd name="T39" fmla="*/ 588 h 619"/>
                  <a:gd name="T40" fmla="*/ 395 w 600"/>
                  <a:gd name="T41" fmla="*/ 588 h 619"/>
                  <a:gd name="T42" fmla="*/ 389 w 600"/>
                  <a:gd name="T43" fmla="*/ 581 h 619"/>
                  <a:gd name="T44" fmla="*/ 286 w 600"/>
                  <a:gd name="T45" fmla="*/ 575 h 619"/>
                  <a:gd name="T46" fmla="*/ 252 w 600"/>
                  <a:gd name="T47" fmla="*/ 568 h 619"/>
                  <a:gd name="T48" fmla="*/ 232 w 600"/>
                  <a:gd name="T49" fmla="*/ 568 h 619"/>
                  <a:gd name="T50" fmla="*/ 232 w 600"/>
                  <a:gd name="T51" fmla="*/ 581 h 619"/>
                  <a:gd name="T52" fmla="*/ 232 w 600"/>
                  <a:gd name="T53" fmla="*/ 588 h 619"/>
                  <a:gd name="T54" fmla="*/ 232 w 600"/>
                  <a:gd name="T55" fmla="*/ 588 h 619"/>
                  <a:gd name="T56" fmla="*/ 239 w 600"/>
                  <a:gd name="T57" fmla="*/ 594 h 619"/>
                  <a:gd name="T58" fmla="*/ 171 w 600"/>
                  <a:gd name="T59" fmla="*/ 581 h 619"/>
                  <a:gd name="T60" fmla="*/ 82 w 600"/>
                  <a:gd name="T61" fmla="*/ 575 h 619"/>
                  <a:gd name="T62" fmla="*/ 75 w 600"/>
                  <a:gd name="T63" fmla="*/ 619 h 619"/>
                  <a:gd name="T64" fmla="*/ 0 w 600"/>
                  <a:gd name="T65" fmla="*/ 613 h 619"/>
                  <a:gd name="T66" fmla="*/ 14 w 600"/>
                  <a:gd name="T67" fmla="*/ 492 h 619"/>
                  <a:gd name="T68" fmla="*/ 21 w 600"/>
                  <a:gd name="T69" fmla="*/ 460 h 619"/>
                  <a:gd name="T70" fmla="*/ 28 w 600"/>
                  <a:gd name="T71" fmla="*/ 409 h 619"/>
                  <a:gd name="T72" fmla="*/ 34 w 600"/>
                  <a:gd name="T73" fmla="*/ 351 h 619"/>
                  <a:gd name="T74" fmla="*/ 48 w 600"/>
                  <a:gd name="T75" fmla="*/ 262 h 619"/>
                  <a:gd name="T76" fmla="*/ 55 w 600"/>
                  <a:gd name="T77" fmla="*/ 224 h 619"/>
                  <a:gd name="T78" fmla="*/ 68 w 600"/>
                  <a:gd name="T79" fmla="*/ 109 h 619"/>
                  <a:gd name="T80" fmla="*/ 82 w 600"/>
                  <a:gd name="T81" fmla="*/ 0 h 619"/>
                  <a:gd name="T82" fmla="*/ 143 w 600"/>
                  <a:gd name="T83" fmla="*/ 7 h 619"/>
                  <a:gd name="T84" fmla="*/ 218 w 600"/>
                  <a:gd name="T85" fmla="*/ 20 h 619"/>
                  <a:gd name="T86" fmla="*/ 225 w 600"/>
                  <a:gd name="T87" fmla="*/ 20 h 619"/>
                  <a:gd name="T88" fmla="*/ 307 w 600"/>
                  <a:gd name="T89" fmla="*/ 32 h 619"/>
                  <a:gd name="T90" fmla="*/ 348 w 600"/>
                  <a:gd name="T91" fmla="*/ 32 h 619"/>
                  <a:gd name="T92" fmla="*/ 368 w 600"/>
                  <a:gd name="T93" fmla="*/ 39 h 619"/>
                  <a:gd name="T94" fmla="*/ 409 w 600"/>
                  <a:gd name="T95" fmla="*/ 39 h 619"/>
                  <a:gd name="T96" fmla="*/ 416 w 600"/>
                  <a:gd name="T97" fmla="*/ 39 h 619"/>
                  <a:gd name="T98" fmla="*/ 518 w 600"/>
                  <a:gd name="T99" fmla="*/ 51 h 619"/>
                  <a:gd name="T100" fmla="*/ 593 w 600"/>
                  <a:gd name="T101" fmla="*/ 58 h 619"/>
                  <a:gd name="T102" fmla="*/ 600 w 600"/>
                  <a:gd name="T103" fmla="*/ 58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0" h="619">
                    <a:moveTo>
                      <a:pt x="600" y="58"/>
                    </a:moveTo>
                    <a:lnTo>
                      <a:pt x="593" y="109"/>
                    </a:lnTo>
                    <a:lnTo>
                      <a:pt x="593" y="160"/>
                    </a:lnTo>
                    <a:lnTo>
                      <a:pt x="586" y="192"/>
                    </a:lnTo>
                    <a:lnTo>
                      <a:pt x="586" y="205"/>
                    </a:lnTo>
                    <a:lnTo>
                      <a:pt x="586" y="256"/>
                    </a:lnTo>
                    <a:lnTo>
                      <a:pt x="579" y="275"/>
                    </a:lnTo>
                    <a:lnTo>
                      <a:pt x="579" y="300"/>
                    </a:lnTo>
                    <a:lnTo>
                      <a:pt x="579" y="345"/>
                    </a:lnTo>
                    <a:lnTo>
                      <a:pt x="572" y="402"/>
                    </a:lnTo>
                    <a:lnTo>
                      <a:pt x="572" y="428"/>
                    </a:lnTo>
                    <a:lnTo>
                      <a:pt x="566" y="447"/>
                    </a:lnTo>
                    <a:lnTo>
                      <a:pt x="566" y="498"/>
                    </a:lnTo>
                    <a:lnTo>
                      <a:pt x="559" y="543"/>
                    </a:lnTo>
                    <a:lnTo>
                      <a:pt x="559" y="588"/>
                    </a:lnTo>
                    <a:lnTo>
                      <a:pt x="559" y="600"/>
                    </a:lnTo>
                    <a:lnTo>
                      <a:pt x="532" y="594"/>
                    </a:lnTo>
                    <a:lnTo>
                      <a:pt x="498" y="594"/>
                    </a:lnTo>
                    <a:lnTo>
                      <a:pt x="470" y="594"/>
                    </a:lnTo>
                    <a:lnTo>
                      <a:pt x="470" y="588"/>
                    </a:lnTo>
                    <a:lnTo>
                      <a:pt x="395" y="588"/>
                    </a:lnTo>
                    <a:lnTo>
                      <a:pt x="389" y="581"/>
                    </a:lnTo>
                    <a:lnTo>
                      <a:pt x="286" y="575"/>
                    </a:lnTo>
                    <a:lnTo>
                      <a:pt x="252" y="568"/>
                    </a:lnTo>
                    <a:lnTo>
                      <a:pt x="232" y="568"/>
                    </a:lnTo>
                    <a:lnTo>
                      <a:pt x="232" y="581"/>
                    </a:lnTo>
                    <a:lnTo>
                      <a:pt x="232" y="588"/>
                    </a:lnTo>
                    <a:lnTo>
                      <a:pt x="232" y="588"/>
                    </a:lnTo>
                    <a:lnTo>
                      <a:pt x="239" y="594"/>
                    </a:lnTo>
                    <a:lnTo>
                      <a:pt x="171" y="581"/>
                    </a:lnTo>
                    <a:lnTo>
                      <a:pt x="82" y="575"/>
                    </a:lnTo>
                    <a:lnTo>
                      <a:pt x="75" y="619"/>
                    </a:lnTo>
                    <a:lnTo>
                      <a:pt x="0" y="613"/>
                    </a:lnTo>
                    <a:lnTo>
                      <a:pt x="14" y="492"/>
                    </a:lnTo>
                    <a:lnTo>
                      <a:pt x="21" y="460"/>
                    </a:lnTo>
                    <a:lnTo>
                      <a:pt x="28" y="409"/>
                    </a:lnTo>
                    <a:lnTo>
                      <a:pt x="34" y="351"/>
                    </a:lnTo>
                    <a:lnTo>
                      <a:pt x="48" y="262"/>
                    </a:lnTo>
                    <a:lnTo>
                      <a:pt x="55" y="224"/>
                    </a:lnTo>
                    <a:lnTo>
                      <a:pt x="68" y="109"/>
                    </a:lnTo>
                    <a:lnTo>
                      <a:pt x="82" y="0"/>
                    </a:lnTo>
                    <a:lnTo>
                      <a:pt x="143" y="7"/>
                    </a:lnTo>
                    <a:lnTo>
                      <a:pt x="218" y="20"/>
                    </a:lnTo>
                    <a:lnTo>
                      <a:pt x="225" y="20"/>
                    </a:lnTo>
                    <a:lnTo>
                      <a:pt x="307" y="32"/>
                    </a:lnTo>
                    <a:lnTo>
                      <a:pt x="348" y="32"/>
                    </a:lnTo>
                    <a:lnTo>
                      <a:pt x="368" y="39"/>
                    </a:lnTo>
                    <a:lnTo>
                      <a:pt x="409" y="39"/>
                    </a:lnTo>
                    <a:lnTo>
                      <a:pt x="416" y="39"/>
                    </a:lnTo>
                    <a:lnTo>
                      <a:pt x="518" y="51"/>
                    </a:lnTo>
                    <a:lnTo>
                      <a:pt x="593" y="58"/>
                    </a:lnTo>
                    <a:lnTo>
                      <a:pt x="600" y="58"/>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53" name="Freeform 125"/>
              <p:cNvSpPr>
                <a:spLocks/>
              </p:cNvSpPr>
              <p:nvPr/>
            </p:nvSpPr>
            <p:spPr bwMode="auto">
              <a:xfrm>
                <a:off x="1937" y="2449"/>
                <a:ext cx="600" cy="619"/>
              </a:xfrm>
              <a:custGeom>
                <a:avLst/>
                <a:gdLst>
                  <a:gd name="T0" fmla="*/ 600 w 600"/>
                  <a:gd name="T1" fmla="*/ 83 h 619"/>
                  <a:gd name="T2" fmla="*/ 593 w 600"/>
                  <a:gd name="T3" fmla="*/ 109 h 619"/>
                  <a:gd name="T4" fmla="*/ 593 w 600"/>
                  <a:gd name="T5" fmla="*/ 160 h 619"/>
                  <a:gd name="T6" fmla="*/ 586 w 600"/>
                  <a:gd name="T7" fmla="*/ 192 h 619"/>
                  <a:gd name="T8" fmla="*/ 586 w 600"/>
                  <a:gd name="T9" fmla="*/ 205 h 619"/>
                  <a:gd name="T10" fmla="*/ 586 w 600"/>
                  <a:gd name="T11" fmla="*/ 256 h 619"/>
                  <a:gd name="T12" fmla="*/ 579 w 600"/>
                  <a:gd name="T13" fmla="*/ 275 h 619"/>
                  <a:gd name="T14" fmla="*/ 579 w 600"/>
                  <a:gd name="T15" fmla="*/ 300 h 619"/>
                  <a:gd name="T16" fmla="*/ 579 w 600"/>
                  <a:gd name="T17" fmla="*/ 345 h 619"/>
                  <a:gd name="T18" fmla="*/ 572 w 600"/>
                  <a:gd name="T19" fmla="*/ 402 h 619"/>
                  <a:gd name="T20" fmla="*/ 572 w 600"/>
                  <a:gd name="T21" fmla="*/ 428 h 619"/>
                  <a:gd name="T22" fmla="*/ 566 w 600"/>
                  <a:gd name="T23" fmla="*/ 447 h 619"/>
                  <a:gd name="T24" fmla="*/ 566 w 600"/>
                  <a:gd name="T25" fmla="*/ 498 h 619"/>
                  <a:gd name="T26" fmla="*/ 559 w 600"/>
                  <a:gd name="T27" fmla="*/ 543 h 619"/>
                  <a:gd name="T28" fmla="*/ 559 w 600"/>
                  <a:gd name="T29" fmla="*/ 588 h 619"/>
                  <a:gd name="T30" fmla="*/ 559 w 600"/>
                  <a:gd name="T31" fmla="*/ 600 h 619"/>
                  <a:gd name="T32" fmla="*/ 532 w 600"/>
                  <a:gd name="T33" fmla="*/ 594 h 619"/>
                  <a:gd name="T34" fmla="*/ 498 w 600"/>
                  <a:gd name="T35" fmla="*/ 594 h 619"/>
                  <a:gd name="T36" fmla="*/ 470 w 600"/>
                  <a:gd name="T37" fmla="*/ 594 h 619"/>
                  <a:gd name="T38" fmla="*/ 470 w 600"/>
                  <a:gd name="T39" fmla="*/ 588 h 619"/>
                  <a:gd name="T40" fmla="*/ 395 w 600"/>
                  <a:gd name="T41" fmla="*/ 588 h 619"/>
                  <a:gd name="T42" fmla="*/ 389 w 600"/>
                  <a:gd name="T43" fmla="*/ 581 h 619"/>
                  <a:gd name="T44" fmla="*/ 286 w 600"/>
                  <a:gd name="T45" fmla="*/ 575 h 619"/>
                  <a:gd name="T46" fmla="*/ 252 w 600"/>
                  <a:gd name="T47" fmla="*/ 568 h 619"/>
                  <a:gd name="T48" fmla="*/ 232 w 600"/>
                  <a:gd name="T49" fmla="*/ 568 h 619"/>
                  <a:gd name="T50" fmla="*/ 232 w 600"/>
                  <a:gd name="T51" fmla="*/ 581 h 619"/>
                  <a:gd name="T52" fmla="*/ 232 w 600"/>
                  <a:gd name="T53" fmla="*/ 588 h 619"/>
                  <a:gd name="T54" fmla="*/ 232 w 600"/>
                  <a:gd name="T55" fmla="*/ 588 h 619"/>
                  <a:gd name="T56" fmla="*/ 239 w 600"/>
                  <a:gd name="T57" fmla="*/ 594 h 619"/>
                  <a:gd name="T58" fmla="*/ 171 w 600"/>
                  <a:gd name="T59" fmla="*/ 581 h 619"/>
                  <a:gd name="T60" fmla="*/ 82 w 600"/>
                  <a:gd name="T61" fmla="*/ 575 h 619"/>
                  <a:gd name="T62" fmla="*/ 75 w 600"/>
                  <a:gd name="T63" fmla="*/ 619 h 619"/>
                  <a:gd name="T64" fmla="*/ 0 w 600"/>
                  <a:gd name="T65" fmla="*/ 613 h 619"/>
                  <a:gd name="T66" fmla="*/ 14 w 600"/>
                  <a:gd name="T67" fmla="*/ 492 h 619"/>
                  <a:gd name="T68" fmla="*/ 21 w 600"/>
                  <a:gd name="T69" fmla="*/ 460 h 619"/>
                  <a:gd name="T70" fmla="*/ 28 w 600"/>
                  <a:gd name="T71" fmla="*/ 409 h 619"/>
                  <a:gd name="T72" fmla="*/ 34 w 600"/>
                  <a:gd name="T73" fmla="*/ 351 h 619"/>
                  <a:gd name="T74" fmla="*/ 48 w 600"/>
                  <a:gd name="T75" fmla="*/ 262 h 619"/>
                  <a:gd name="T76" fmla="*/ 55 w 600"/>
                  <a:gd name="T77" fmla="*/ 224 h 619"/>
                  <a:gd name="T78" fmla="*/ 68 w 600"/>
                  <a:gd name="T79" fmla="*/ 109 h 619"/>
                  <a:gd name="T80" fmla="*/ 82 w 600"/>
                  <a:gd name="T81" fmla="*/ 0 h 619"/>
                  <a:gd name="T82" fmla="*/ 143 w 600"/>
                  <a:gd name="T83" fmla="*/ 7 h 619"/>
                  <a:gd name="T84" fmla="*/ 218 w 600"/>
                  <a:gd name="T85" fmla="*/ 20 h 619"/>
                  <a:gd name="T86" fmla="*/ 225 w 600"/>
                  <a:gd name="T87" fmla="*/ 20 h 619"/>
                  <a:gd name="T88" fmla="*/ 307 w 600"/>
                  <a:gd name="T89" fmla="*/ 32 h 619"/>
                  <a:gd name="T90" fmla="*/ 348 w 600"/>
                  <a:gd name="T91" fmla="*/ 32 h 619"/>
                  <a:gd name="T92" fmla="*/ 368 w 600"/>
                  <a:gd name="T93" fmla="*/ 39 h 619"/>
                  <a:gd name="T94" fmla="*/ 409 w 600"/>
                  <a:gd name="T95" fmla="*/ 39 h 619"/>
                  <a:gd name="T96" fmla="*/ 416 w 600"/>
                  <a:gd name="T97" fmla="*/ 39 h 619"/>
                  <a:gd name="T98" fmla="*/ 518 w 600"/>
                  <a:gd name="T99" fmla="*/ 51 h 619"/>
                  <a:gd name="T100" fmla="*/ 593 w 600"/>
                  <a:gd name="T101" fmla="*/ 58 h 619"/>
                  <a:gd name="T102" fmla="*/ 600 w 600"/>
                  <a:gd name="T103" fmla="*/ 58 h 619"/>
                  <a:gd name="T104" fmla="*/ 600 w 600"/>
                  <a:gd name="T105" fmla="*/ 8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00" h="619">
                    <a:moveTo>
                      <a:pt x="600" y="83"/>
                    </a:moveTo>
                    <a:lnTo>
                      <a:pt x="593" y="109"/>
                    </a:lnTo>
                    <a:lnTo>
                      <a:pt x="593" y="160"/>
                    </a:lnTo>
                    <a:lnTo>
                      <a:pt x="586" y="192"/>
                    </a:lnTo>
                    <a:lnTo>
                      <a:pt x="586" y="205"/>
                    </a:lnTo>
                    <a:lnTo>
                      <a:pt x="586" y="256"/>
                    </a:lnTo>
                    <a:lnTo>
                      <a:pt x="579" y="275"/>
                    </a:lnTo>
                    <a:lnTo>
                      <a:pt x="579" y="300"/>
                    </a:lnTo>
                    <a:lnTo>
                      <a:pt x="579" y="345"/>
                    </a:lnTo>
                    <a:lnTo>
                      <a:pt x="572" y="402"/>
                    </a:lnTo>
                    <a:lnTo>
                      <a:pt x="572" y="428"/>
                    </a:lnTo>
                    <a:lnTo>
                      <a:pt x="566" y="447"/>
                    </a:lnTo>
                    <a:lnTo>
                      <a:pt x="566" y="498"/>
                    </a:lnTo>
                    <a:lnTo>
                      <a:pt x="559" y="543"/>
                    </a:lnTo>
                    <a:lnTo>
                      <a:pt x="559" y="588"/>
                    </a:lnTo>
                    <a:lnTo>
                      <a:pt x="559" y="600"/>
                    </a:lnTo>
                    <a:lnTo>
                      <a:pt x="532" y="594"/>
                    </a:lnTo>
                    <a:lnTo>
                      <a:pt x="498" y="594"/>
                    </a:lnTo>
                    <a:lnTo>
                      <a:pt x="470" y="594"/>
                    </a:lnTo>
                    <a:lnTo>
                      <a:pt x="470" y="588"/>
                    </a:lnTo>
                    <a:lnTo>
                      <a:pt x="395" y="588"/>
                    </a:lnTo>
                    <a:lnTo>
                      <a:pt x="389" y="581"/>
                    </a:lnTo>
                    <a:lnTo>
                      <a:pt x="286" y="575"/>
                    </a:lnTo>
                    <a:lnTo>
                      <a:pt x="252" y="568"/>
                    </a:lnTo>
                    <a:lnTo>
                      <a:pt x="232" y="568"/>
                    </a:lnTo>
                    <a:lnTo>
                      <a:pt x="232" y="581"/>
                    </a:lnTo>
                    <a:lnTo>
                      <a:pt x="232" y="588"/>
                    </a:lnTo>
                    <a:lnTo>
                      <a:pt x="232" y="588"/>
                    </a:lnTo>
                    <a:lnTo>
                      <a:pt x="239" y="594"/>
                    </a:lnTo>
                    <a:lnTo>
                      <a:pt x="171" y="581"/>
                    </a:lnTo>
                    <a:lnTo>
                      <a:pt x="82" y="575"/>
                    </a:lnTo>
                    <a:lnTo>
                      <a:pt x="75" y="619"/>
                    </a:lnTo>
                    <a:lnTo>
                      <a:pt x="0" y="613"/>
                    </a:lnTo>
                    <a:lnTo>
                      <a:pt x="14" y="492"/>
                    </a:lnTo>
                    <a:lnTo>
                      <a:pt x="21" y="460"/>
                    </a:lnTo>
                    <a:lnTo>
                      <a:pt x="28" y="409"/>
                    </a:lnTo>
                    <a:lnTo>
                      <a:pt x="34" y="351"/>
                    </a:lnTo>
                    <a:lnTo>
                      <a:pt x="48" y="262"/>
                    </a:lnTo>
                    <a:lnTo>
                      <a:pt x="55" y="224"/>
                    </a:lnTo>
                    <a:lnTo>
                      <a:pt x="68" y="109"/>
                    </a:lnTo>
                    <a:lnTo>
                      <a:pt x="82" y="0"/>
                    </a:lnTo>
                    <a:lnTo>
                      <a:pt x="143" y="7"/>
                    </a:lnTo>
                    <a:lnTo>
                      <a:pt x="218" y="20"/>
                    </a:lnTo>
                    <a:lnTo>
                      <a:pt x="225" y="20"/>
                    </a:lnTo>
                    <a:lnTo>
                      <a:pt x="307" y="32"/>
                    </a:lnTo>
                    <a:lnTo>
                      <a:pt x="348" y="32"/>
                    </a:lnTo>
                    <a:lnTo>
                      <a:pt x="368" y="39"/>
                    </a:lnTo>
                    <a:lnTo>
                      <a:pt x="409" y="39"/>
                    </a:lnTo>
                    <a:lnTo>
                      <a:pt x="416" y="39"/>
                    </a:lnTo>
                    <a:lnTo>
                      <a:pt x="518" y="51"/>
                    </a:lnTo>
                    <a:lnTo>
                      <a:pt x="593" y="58"/>
                    </a:lnTo>
                    <a:lnTo>
                      <a:pt x="600" y="58"/>
                    </a:lnTo>
                    <a:lnTo>
                      <a:pt x="600" y="83"/>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54" name="Freeform 126"/>
              <p:cNvSpPr>
                <a:spLocks/>
              </p:cNvSpPr>
              <p:nvPr/>
            </p:nvSpPr>
            <p:spPr bwMode="auto">
              <a:xfrm>
                <a:off x="4913" y="2469"/>
                <a:ext cx="14" cy="63"/>
              </a:xfrm>
              <a:custGeom>
                <a:avLst/>
                <a:gdLst>
                  <a:gd name="T0" fmla="*/ 0 w 14"/>
                  <a:gd name="T1" fmla="*/ 63 h 63"/>
                  <a:gd name="T2" fmla="*/ 7 w 14"/>
                  <a:gd name="T3" fmla="*/ 57 h 63"/>
                  <a:gd name="T4" fmla="*/ 7 w 14"/>
                  <a:gd name="T5" fmla="*/ 51 h 63"/>
                  <a:gd name="T6" fmla="*/ 7 w 14"/>
                  <a:gd name="T7" fmla="*/ 31 h 63"/>
                  <a:gd name="T8" fmla="*/ 0 w 14"/>
                  <a:gd name="T9" fmla="*/ 0 h 63"/>
                  <a:gd name="T10" fmla="*/ 7 w 14"/>
                  <a:gd name="T11" fmla="*/ 31 h 63"/>
                  <a:gd name="T12" fmla="*/ 14 w 14"/>
                  <a:gd name="T13" fmla="*/ 51 h 63"/>
                  <a:gd name="T14" fmla="*/ 7 w 14"/>
                  <a:gd name="T15" fmla="*/ 57 h 63"/>
                  <a:gd name="T16" fmla="*/ 0 w 14"/>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63">
                    <a:moveTo>
                      <a:pt x="0" y="63"/>
                    </a:moveTo>
                    <a:lnTo>
                      <a:pt x="7" y="57"/>
                    </a:lnTo>
                    <a:lnTo>
                      <a:pt x="7" y="51"/>
                    </a:lnTo>
                    <a:lnTo>
                      <a:pt x="7" y="31"/>
                    </a:lnTo>
                    <a:lnTo>
                      <a:pt x="0" y="0"/>
                    </a:lnTo>
                    <a:lnTo>
                      <a:pt x="7" y="31"/>
                    </a:lnTo>
                    <a:lnTo>
                      <a:pt x="14" y="51"/>
                    </a:lnTo>
                    <a:lnTo>
                      <a:pt x="7" y="57"/>
                    </a:lnTo>
                    <a:lnTo>
                      <a:pt x="0" y="63"/>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55" name="Freeform 127"/>
              <p:cNvSpPr>
                <a:spLocks/>
              </p:cNvSpPr>
              <p:nvPr/>
            </p:nvSpPr>
            <p:spPr bwMode="auto">
              <a:xfrm>
                <a:off x="4913" y="2469"/>
                <a:ext cx="14" cy="63"/>
              </a:xfrm>
              <a:custGeom>
                <a:avLst/>
                <a:gdLst>
                  <a:gd name="T0" fmla="*/ 0 w 14"/>
                  <a:gd name="T1" fmla="*/ 57 h 63"/>
                  <a:gd name="T2" fmla="*/ 7 w 14"/>
                  <a:gd name="T3" fmla="*/ 57 h 63"/>
                  <a:gd name="T4" fmla="*/ 7 w 14"/>
                  <a:gd name="T5" fmla="*/ 51 h 63"/>
                  <a:gd name="T6" fmla="*/ 7 w 14"/>
                  <a:gd name="T7" fmla="*/ 31 h 63"/>
                  <a:gd name="T8" fmla="*/ 0 w 14"/>
                  <a:gd name="T9" fmla="*/ 0 h 63"/>
                  <a:gd name="T10" fmla="*/ 7 w 14"/>
                  <a:gd name="T11" fmla="*/ 31 h 63"/>
                  <a:gd name="T12" fmla="*/ 14 w 14"/>
                  <a:gd name="T13" fmla="*/ 51 h 63"/>
                  <a:gd name="T14" fmla="*/ 7 w 14"/>
                  <a:gd name="T15" fmla="*/ 57 h 63"/>
                  <a:gd name="T16" fmla="*/ 0 w 14"/>
                  <a:gd name="T17" fmla="*/ 63 h 63"/>
                  <a:gd name="T18" fmla="*/ 0 w 14"/>
                  <a:gd name="T19" fmla="*/ 5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63">
                    <a:moveTo>
                      <a:pt x="0" y="57"/>
                    </a:moveTo>
                    <a:lnTo>
                      <a:pt x="7" y="57"/>
                    </a:lnTo>
                    <a:lnTo>
                      <a:pt x="7" y="51"/>
                    </a:lnTo>
                    <a:lnTo>
                      <a:pt x="7" y="31"/>
                    </a:lnTo>
                    <a:lnTo>
                      <a:pt x="0" y="0"/>
                    </a:lnTo>
                    <a:lnTo>
                      <a:pt x="7" y="31"/>
                    </a:lnTo>
                    <a:lnTo>
                      <a:pt x="14" y="51"/>
                    </a:lnTo>
                    <a:lnTo>
                      <a:pt x="7" y="57"/>
                    </a:lnTo>
                    <a:lnTo>
                      <a:pt x="0" y="63"/>
                    </a:lnTo>
                    <a:lnTo>
                      <a:pt x="0" y="57"/>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56" name="Freeform 128"/>
              <p:cNvSpPr>
                <a:spLocks/>
              </p:cNvSpPr>
              <p:nvPr/>
            </p:nvSpPr>
            <p:spPr bwMode="auto">
              <a:xfrm>
                <a:off x="3640" y="2475"/>
                <a:ext cx="729" cy="255"/>
              </a:xfrm>
              <a:custGeom>
                <a:avLst/>
                <a:gdLst>
                  <a:gd name="T0" fmla="*/ 620 w 729"/>
                  <a:gd name="T1" fmla="*/ 19 h 255"/>
                  <a:gd name="T2" fmla="*/ 674 w 729"/>
                  <a:gd name="T3" fmla="*/ 13 h 255"/>
                  <a:gd name="T4" fmla="*/ 708 w 729"/>
                  <a:gd name="T5" fmla="*/ 6 h 255"/>
                  <a:gd name="T6" fmla="*/ 729 w 729"/>
                  <a:gd name="T7" fmla="*/ 0 h 255"/>
                  <a:gd name="T8" fmla="*/ 729 w 729"/>
                  <a:gd name="T9" fmla="*/ 25 h 255"/>
                  <a:gd name="T10" fmla="*/ 729 w 729"/>
                  <a:gd name="T11" fmla="*/ 32 h 255"/>
                  <a:gd name="T12" fmla="*/ 715 w 729"/>
                  <a:gd name="T13" fmla="*/ 45 h 255"/>
                  <a:gd name="T14" fmla="*/ 674 w 729"/>
                  <a:gd name="T15" fmla="*/ 70 h 255"/>
                  <a:gd name="T16" fmla="*/ 661 w 729"/>
                  <a:gd name="T17" fmla="*/ 83 h 255"/>
                  <a:gd name="T18" fmla="*/ 654 w 729"/>
                  <a:gd name="T19" fmla="*/ 76 h 255"/>
                  <a:gd name="T20" fmla="*/ 640 w 729"/>
                  <a:gd name="T21" fmla="*/ 89 h 255"/>
                  <a:gd name="T22" fmla="*/ 633 w 729"/>
                  <a:gd name="T23" fmla="*/ 108 h 255"/>
                  <a:gd name="T24" fmla="*/ 592 w 729"/>
                  <a:gd name="T25" fmla="*/ 134 h 255"/>
                  <a:gd name="T26" fmla="*/ 572 w 729"/>
                  <a:gd name="T27" fmla="*/ 140 h 255"/>
                  <a:gd name="T28" fmla="*/ 524 w 729"/>
                  <a:gd name="T29" fmla="*/ 185 h 255"/>
                  <a:gd name="T30" fmla="*/ 483 w 729"/>
                  <a:gd name="T31" fmla="*/ 211 h 255"/>
                  <a:gd name="T32" fmla="*/ 470 w 729"/>
                  <a:gd name="T33" fmla="*/ 217 h 255"/>
                  <a:gd name="T34" fmla="*/ 422 w 729"/>
                  <a:gd name="T35" fmla="*/ 217 h 255"/>
                  <a:gd name="T36" fmla="*/ 354 w 729"/>
                  <a:gd name="T37" fmla="*/ 230 h 255"/>
                  <a:gd name="T38" fmla="*/ 306 w 729"/>
                  <a:gd name="T39" fmla="*/ 230 h 255"/>
                  <a:gd name="T40" fmla="*/ 238 w 729"/>
                  <a:gd name="T41" fmla="*/ 236 h 255"/>
                  <a:gd name="T42" fmla="*/ 170 w 729"/>
                  <a:gd name="T43" fmla="*/ 242 h 255"/>
                  <a:gd name="T44" fmla="*/ 129 w 729"/>
                  <a:gd name="T45" fmla="*/ 249 h 255"/>
                  <a:gd name="T46" fmla="*/ 82 w 729"/>
                  <a:gd name="T47" fmla="*/ 249 h 255"/>
                  <a:gd name="T48" fmla="*/ 0 w 729"/>
                  <a:gd name="T49" fmla="*/ 255 h 255"/>
                  <a:gd name="T50" fmla="*/ 0 w 729"/>
                  <a:gd name="T51" fmla="*/ 249 h 255"/>
                  <a:gd name="T52" fmla="*/ 14 w 729"/>
                  <a:gd name="T53" fmla="*/ 249 h 255"/>
                  <a:gd name="T54" fmla="*/ 14 w 729"/>
                  <a:gd name="T55" fmla="*/ 242 h 255"/>
                  <a:gd name="T56" fmla="*/ 20 w 729"/>
                  <a:gd name="T57" fmla="*/ 236 h 255"/>
                  <a:gd name="T58" fmla="*/ 14 w 729"/>
                  <a:gd name="T59" fmla="*/ 230 h 255"/>
                  <a:gd name="T60" fmla="*/ 7 w 729"/>
                  <a:gd name="T61" fmla="*/ 211 h 255"/>
                  <a:gd name="T62" fmla="*/ 14 w 729"/>
                  <a:gd name="T63" fmla="*/ 204 h 255"/>
                  <a:gd name="T64" fmla="*/ 14 w 729"/>
                  <a:gd name="T65" fmla="*/ 204 h 255"/>
                  <a:gd name="T66" fmla="*/ 20 w 729"/>
                  <a:gd name="T67" fmla="*/ 211 h 255"/>
                  <a:gd name="T68" fmla="*/ 20 w 729"/>
                  <a:gd name="T69" fmla="*/ 204 h 255"/>
                  <a:gd name="T70" fmla="*/ 20 w 729"/>
                  <a:gd name="T71" fmla="*/ 191 h 255"/>
                  <a:gd name="T72" fmla="*/ 27 w 729"/>
                  <a:gd name="T73" fmla="*/ 185 h 255"/>
                  <a:gd name="T74" fmla="*/ 34 w 729"/>
                  <a:gd name="T75" fmla="*/ 185 h 255"/>
                  <a:gd name="T76" fmla="*/ 27 w 729"/>
                  <a:gd name="T77" fmla="*/ 179 h 255"/>
                  <a:gd name="T78" fmla="*/ 41 w 729"/>
                  <a:gd name="T79" fmla="*/ 166 h 255"/>
                  <a:gd name="T80" fmla="*/ 41 w 729"/>
                  <a:gd name="T81" fmla="*/ 153 h 255"/>
                  <a:gd name="T82" fmla="*/ 48 w 729"/>
                  <a:gd name="T83" fmla="*/ 153 h 255"/>
                  <a:gd name="T84" fmla="*/ 41 w 729"/>
                  <a:gd name="T85" fmla="*/ 147 h 255"/>
                  <a:gd name="T86" fmla="*/ 54 w 729"/>
                  <a:gd name="T87" fmla="*/ 128 h 255"/>
                  <a:gd name="T88" fmla="*/ 48 w 729"/>
                  <a:gd name="T89" fmla="*/ 121 h 255"/>
                  <a:gd name="T90" fmla="*/ 48 w 729"/>
                  <a:gd name="T91" fmla="*/ 102 h 255"/>
                  <a:gd name="T92" fmla="*/ 54 w 729"/>
                  <a:gd name="T93" fmla="*/ 102 h 255"/>
                  <a:gd name="T94" fmla="*/ 54 w 729"/>
                  <a:gd name="T95" fmla="*/ 89 h 255"/>
                  <a:gd name="T96" fmla="*/ 68 w 729"/>
                  <a:gd name="T97" fmla="*/ 89 h 255"/>
                  <a:gd name="T98" fmla="*/ 116 w 729"/>
                  <a:gd name="T99" fmla="*/ 83 h 255"/>
                  <a:gd name="T100" fmla="*/ 143 w 729"/>
                  <a:gd name="T101" fmla="*/ 83 h 255"/>
                  <a:gd name="T102" fmla="*/ 197 w 729"/>
                  <a:gd name="T103" fmla="*/ 57 h 255"/>
                  <a:gd name="T104" fmla="*/ 218 w 729"/>
                  <a:gd name="T105" fmla="*/ 57 h 255"/>
                  <a:gd name="T106" fmla="*/ 266 w 729"/>
                  <a:gd name="T107" fmla="*/ 51 h 255"/>
                  <a:gd name="T108" fmla="*/ 320 w 729"/>
                  <a:gd name="T109" fmla="*/ 51 h 255"/>
                  <a:gd name="T110" fmla="*/ 375 w 729"/>
                  <a:gd name="T111" fmla="*/ 45 h 255"/>
                  <a:gd name="T112" fmla="*/ 422 w 729"/>
                  <a:gd name="T113" fmla="*/ 38 h 255"/>
                  <a:gd name="T114" fmla="*/ 511 w 729"/>
                  <a:gd name="T115" fmla="*/ 32 h 255"/>
                  <a:gd name="T116" fmla="*/ 538 w 729"/>
                  <a:gd name="T117" fmla="*/ 32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29" h="255">
                    <a:moveTo>
                      <a:pt x="558" y="25"/>
                    </a:moveTo>
                    <a:lnTo>
                      <a:pt x="579" y="25"/>
                    </a:lnTo>
                    <a:lnTo>
                      <a:pt x="620" y="19"/>
                    </a:lnTo>
                    <a:lnTo>
                      <a:pt x="633" y="19"/>
                    </a:lnTo>
                    <a:lnTo>
                      <a:pt x="647" y="19"/>
                    </a:lnTo>
                    <a:lnTo>
                      <a:pt x="674" y="13"/>
                    </a:lnTo>
                    <a:lnTo>
                      <a:pt x="681" y="13"/>
                    </a:lnTo>
                    <a:lnTo>
                      <a:pt x="688" y="13"/>
                    </a:lnTo>
                    <a:lnTo>
                      <a:pt x="708" y="6"/>
                    </a:lnTo>
                    <a:lnTo>
                      <a:pt x="708" y="6"/>
                    </a:lnTo>
                    <a:lnTo>
                      <a:pt x="715" y="6"/>
                    </a:lnTo>
                    <a:lnTo>
                      <a:pt x="729" y="0"/>
                    </a:lnTo>
                    <a:lnTo>
                      <a:pt x="729" y="6"/>
                    </a:lnTo>
                    <a:lnTo>
                      <a:pt x="729" y="6"/>
                    </a:lnTo>
                    <a:lnTo>
                      <a:pt x="729" y="25"/>
                    </a:lnTo>
                    <a:lnTo>
                      <a:pt x="729" y="32"/>
                    </a:lnTo>
                    <a:lnTo>
                      <a:pt x="729" y="32"/>
                    </a:lnTo>
                    <a:lnTo>
                      <a:pt x="729" y="32"/>
                    </a:lnTo>
                    <a:lnTo>
                      <a:pt x="722" y="32"/>
                    </a:lnTo>
                    <a:lnTo>
                      <a:pt x="715" y="38"/>
                    </a:lnTo>
                    <a:lnTo>
                      <a:pt x="715" y="45"/>
                    </a:lnTo>
                    <a:lnTo>
                      <a:pt x="701" y="64"/>
                    </a:lnTo>
                    <a:lnTo>
                      <a:pt x="695" y="57"/>
                    </a:lnTo>
                    <a:lnTo>
                      <a:pt x="674" y="70"/>
                    </a:lnTo>
                    <a:lnTo>
                      <a:pt x="667" y="83"/>
                    </a:lnTo>
                    <a:lnTo>
                      <a:pt x="661" y="83"/>
                    </a:lnTo>
                    <a:lnTo>
                      <a:pt x="661" y="83"/>
                    </a:lnTo>
                    <a:lnTo>
                      <a:pt x="661" y="83"/>
                    </a:lnTo>
                    <a:lnTo>
                      <a:pt x="661" y="76"/>
                    </a:lnTo>
                    <a:lnTo>
                      <a:pt x="654" y="76"/>
                    </a:lnTo>
                    <a:lnTo>
                      <a:pt x="647" y="83"/>
                    </a:lnTo>
                    <a:lnTo>
                      <a:pt x="647" y="89"/>
                    </a:lnTo>
                    <a:lnTo>
                      <a:pt x="640" y="89"/>
                    </a:lnTo>
                    <a:lnTo>
                      <a:pt x="640" y="89"/>
                    </a:lnTo>
                    <a:lnTo>
                      <a:pt x="633" y="89"/>
                    </a:lnTo>
                    <a:lnTo>
                      <a:pt x="633" y="108"/>
                    </a:lnTo>
                    <a:lnTo>
                      <a:pt x="606" y="121"/>
                    </a:lnTo>
                    <a:lnTo>
                      <a:pt x="606" y="121"/>
                    </a:lnTo>
                    <a:lnTo>
                      <a:pt x="592" y="134"/>
                    </a:lnTo>
                    <a:lnTo>
                      <a:pt x="586" y="140"/>
                    </a:lnTo>
                    <a:lnTo>
                      <a:pt x="586" y="140"/>
                    </a:lnTo>
                    <a:lnTo>
                      <a:pt x="572" y="140"/>
                    </a:lnTo>
                    <a:lnTo>
                      <a:pt x="552" y="153"/>
                    </a:lnTo>
                    <a:lnTo>
                      <a:pt x="545" y="172"/>
                    </a:lnTo>
                    <a:lnTo>
                      <a:pt x="524" y="185"/>
                    </a:lnTo>
                    <a:lnTo>
                      <a:pt x="524" y="211"/>
                    </a:lnTo>
                    <a:lnTo>
                      <a:pt x="497" y="211"/>
                    </a:lnTo>
                    <a:lnTo>
                      <a:pt x="483" y="211"/>
                    </a:lnTo>
                    <a:lnTo>
                      <a:pt x="483" y="211"/>
                    </a:lnTo>
                    <a:lnTo>
                      <a:pt x="470" y="217"/>
                    </a:lnTo>
                    <a:lnTo>
                      <a:pt x="470" y="217"/>
                    </a:lnTo>
                    <a:lnTo>
                      <a:pt x="443" y="217"/>
                    </a:lnTo>
                    <a:lnTo>
                      <a:pt x="436" y="217"/>
                    </a:lnTo>
                    <a:lnTo>
                      <a:pt x="422" y="217"/>
                    </a:lnTo>
                    <a:lnTo>
                      <a:pt x="409" y="223"/>
                    </a:lnTo>
                    <a:lnTo>
                      <a:pt x="388" y="223"/>
                    </a:lnTo>
                    <a:lnTo>
                      <a:pt x="354" y="230"/>
                    </a:lnTo>
                    <a:lnTo>
                      <a:pt x="354" y="230"/>
                    </a:lnTo>
                    <a:lnTo>
                      <a:pt x="306" y="230"/>
                    </a:lnTo>
                    <a:lnTo>
                      <a:pt x="306" y="230"/>
                    </a:lnTo>
                    <a:lnTo>
                      <a:pt x="272" y="236"/>
                    </a:lnTo>
                    <a:lnTo>
                      <a:pt x="272" y="236"/>
                    </a:lnTo>
                    <a:lnTo>
                      <a:pt x="238" y="236"/>
                    </a:lnTo>
                    <a:lnTo>
                      <a:pt x="204" y="236"/>
                    </a:lnTo>
                    <a:lnTo>
                      <a:pt x="184" y="242"/>
                    </a:lnTo>
                    <a:lnTo>
                      <a:pt x="170" y="242"/>
                    </a:lnTo>
                    <a:lnTo>
                      <a:pt x="170" y="242"/>
                    </a:lnTo>
                    <a:lnTo>
                      <a:pt x="136" y="249"/>
                    </a:lnTo>
                    <a:lnTo>
                      <a:pt x="129" y="249"/>
                    </a:lnTo>
                    <a:lnTo>
                      <a:pt x="116" y="249"/>
                    </a:lnTo>
                    <a:lnTo>
                      <a:pt x="95" y="249"/>
                    </a:lnTo>
                    <a:lnTo>
                      <a:pt x="82" y="249"/>
                    </a:lnTo>
                    <a:lnTo>
                      <a:pt x="54" y="249"/>
                    </a:lnTo>
                    <a:lnTo>
                      <a:pt x="54" y="255"/>
                    </a:lnTo>
                    <a:lnTo>
                      <a:pt x="0" y="255"/>
                    </a:lnTo>
                    <a:lnTo>
                      <a:pt x="0" y="249"/>
                    </a:lnTo>
                    <a:lnTo>
                      <a:pt x="0" y="249"/>
                    </a:lnTo>
                    <a:lnTo>
                      <a:pt x="0" y="249"/>
                    </a:lnTo>
                    <a:lnTo>
                      <a:pt x="7" y="249"/>
                    </a:lnTo>
                    <a:lnTo>
                      <a:pt x="7" y="249"/>
                    </a:lnTo>
                    <a:lnTo>
                      <a:pt x="14" y="249"/>
                    </a:lnTo>
                    <a:lnTo>
                      <a:pt x="14" y="242"/>
                    </a:lnTo>
                    <a:lnTo>
                      <a:pt x="14" y="242"/>
                    </a:lnTo>
                    <a:lnTo>
                      <a:pt x="14" y="242"/>
                    </a:lnTo>
                    <a:lnTo>
                      <a:pt x="20" y="242"/>
                    </a:lnTo>
                    <a:lnTo>
                      <a:pt x="20" y="236"/>
                    </a:lnTo>
                    <a:lnTo>
                      <a:pt x="20" y="236"/>
                    </a:lnTo>
                    <a:lnTo>
                      <a:pt x="20" y="236"/>
                    </a:lnTo>
                    <a:lnTo>
                      <a:pt x="20" y="230"/>
                    </a:lnTo>
                    <a:lnTo>
                      <a:pt x="14" y="230"/>
                    </a:lnTo>
                    <a:lnTo>
                      <a:pt x="14" y="223"/>
                    </a:lnTo>
                    <a:lnTo>
                      <a:pt x="7" y="223"/>
                    </a:lnTo>
                    <a:lnTo>
                      <a:pt x="7" y="211"/>
                    </a:lnTo>
                    <a:lnTo>
                      <a:pt x="7" y="211"/>
                    </a:lnTo>
                    <a:lnTo>
                      <a:pt x="7" y="211"/>
                    </a:lnTo>
                    <a:lnTo>
                      <a:pt x="14" y="204"/>
                    </a:lnTo>
                    <a:lnTo>
                      <a:pt x="14" y="204"/>
                    </a:lnTo>
                    <a:lnTo>
                      <a:pt x="14" y="204"/>
                    </a:lnTo>
                    <a:lnTo>
                      <a:pt x="14" y="204"/>
                    </a:lnTo>
                    <a:lnTo>
                      <a:pt x="14" y="204"/>
                    </a:lnTo>
                    <a:lnTo>
                      <a:pt x="20" y="211"/>
                    </a:lnTo>
                    <a:lnTo>
                      <a:pt x="20" y="211"/>
                    </a:lnTo>
                    <a:lnTo>
                      <a:pt x="20" y="204"/>
                    </a:lnTo>
                    <a:lnTo>
                      <a:pt x="20" y="204"/>
                    </a:lnTo>
                    <a:lnTo>
                      <a:pt x="20" y="204"/>
                    </a:lnTo>
                    <a:lnTo>
                      <a:pt x="20" y="198"/>
                    </a:lnTo>
                    <a:lnTo>
                      <a:pt x="20" y="191"/>
                    </a:lnTo>
                    <a:lnTo>
                      <a:pt x="20" y="191"/>
                    </a:lnTo>
                    <a:lnTo>
                      <a:pt x="27" y="191"/>
                    </a:lnTo>
                    <a:lnTo>
                      <a:pt x="27" y="191"/>
                    </a:lnTo>
                    <a:lnTo>
                      <a:pt x="27" y="185"/>
                    </a:lnTo>
                    <a:lnTo>
                      <a:pt x="27" y="185"/>
                    </a:lnTo>
                    <a:lnTo>
                      <a:pt x="34" y="185"/>
                    </a:lnTo>
                    <a:lnTo>
                      <a:pt x="34" y="185"/>
                    </a:lnTo>
                    <a:lnTo>
                      <a:pt x="34" y="179"/>
                    </a:lnTo>
                    <a:lnTo>
                      <a:pt x="27" y="179"/>
                    </a:lnTo>
                    <a:lnTo>
                      <a:pt x="27" y="179"/>
                    </a:lnTo>
                    <a:lnTo>
                      <a:pt x="27" y="172"/>
                    </a:lnTo>
                    <a:lnTo>
                      <a:pt x="27" y="172"/>
                    </a:lnTo>
                    <a:lnTo>
                      <a:pt x="41" y="166"/>
                    </a:lnTo>
                    <a:lnTo>
                      <a:pt x="48" y="159"/>
                    </a:lnTo>
                    <a:lnTo>
                      <a:pt x="48" y="159"/>
                    </a:lnTo>
                    <a:lnTo>
                      <a:pt x="41" y="153"/>
                    </a:lnTo>
                    <a:lnTo>
                      <a:pt x="41" y="153"/>
                    </a:lnTo>
                    <a:lnTo>
                      <a:pt x="41" y="153"/>
                    </a:lnTo>
                    <a:lnTo>
                      <a:pt x="48" y="153"/>
                    </a:lnTo>
                    <a:lnTo>
                      <a:pt x="48" y="153"/>
                    </a:lnTo>
                    <a:lnTo>
                      <a:pt x="48" y="147"/>
                    </a:lnTo>
                    <a:lnTo>
                      <a:pt x="41" y="147"/>
                    </a:lnTo>
                    <a:lnTo>
                      <a:pt x="48" y="140"/>
                    </a:lnTo>
                    <a:lnTo>
                      <a:pt x="54" y="134"/>
                    </a:lnTo>
                    <a:lnTo>
                      <a:pt x="54" y="128"/>
                    </a:lnTo>
                    <a:lnTo>
                      <a:pt x="54" y="128"/>
                    </a:lnTo>
                    <a:lnTo>
                      <a:pt x="48" y="121"/>
                    </a:lnTo>
                    <a:lnTo>
                      <a:pt x="48" y="121"/>
                    </a:lnTo>
                    <a:lnTo>
                      <a:pt x="41" y="115"/>
                    </a:lnTo>
                    <a:lnTo>
                      <a:pt x="48" y="108"/>
                    </a:lnTo>
                    <a:lnTo>
                      <a:pt x="48" y="102"/>
                    </a:lnTo>
                    <a:lnTo>
                      <a:pt x="54" y="102"/>
                    </a:lnTo>
                    <a:lnTo>
                      <a:pt x="54" y="102"/>
                    </a:lnTo>
                    <a:lnTo>
                      <a:pt x="54" y="102"/>
                    </a:lnTo>
                    <a:lnTo>
                      <a:pt x="54" y="102"/>
                    </a:lnTo>
                    <a:lnTo>
                      <a:pt x="54" y="89"/>
                    </a:lnTo>
                    <a:lnTo>
                      <a:pt x="54" y="89"/>
                    </a:lnTo>
                    <a:lnTo>
                      <a:pt x="54" y="89"/>
                    </a:lnTo>
                    <a:lnTo>
                      <a:pt x="61" y="89"/>
                    </a:lnTo>
                    <a:lnTo>
                      <a:pt x="68" y="89"/>
                    </a:lnTo>
                    <a:lnTo>
                      <a:pt x="75" y="89"/>
                    </a:lnTo>
                    <a:lnTo>
                      <a:pt x="116" y="83"/>
                    </a:lnTo>
                    <a:lnTo>
                      <a:pt x="116" y="83"/>
                    </a:lnTo>
                    <a:lnTo>
                      <a:pt x="116" y="83"/>
                    </a:lnTo>
                    <a:lnTo>
                      <a:pt x="143" y="83"/>
                    </a:lnTo>
                    <a:lnTo>
                      <a:pt x="143" y="83"/>
                    </a:lnTo>
                    <a:lnTo>
                      <a:pt x="184" y="76"/>
                    </a:lnTo>
                    <a:lnTo>
                      <a:pt x="184" y="57"/>
                    </a:lnTo>
                    <a:lnTo>
                      <a:pt x="197" y="57"/>
                    </a:lnTo>
                    <a:lnTo>
                      <a:pt x="197" y="64"/>
                    </a:lnTo>
                    <a:lnTo>
                      <a:pt x="211" y="57"/>
                    </a:lnTo>
                    <a:lnTo>
                      <a:pt x="218" y="57"/>
                    </a:lnTo>
                    <a:lnTo>
                      <a:pt x="245" y="57"/>
                    </a:lnTo>
                    <a:lnTo>
                      <a:pt x="266" y="57"/>
                    </a:lnTo>
                    <a:lnTo>
                      <a:pt x="266" y="51"/>
                    </a:lnTo>
                    <a:lnTo>
                      <a:pt x="293" y="51"/>
                    </a:lnTo>
                    <a:lnTo>
                      <a:pt x="313" y="51"/>
                    </a:lnTo>
                    <a:lnTo>
                      <a:pt x="320" y="51"/>
                    </a:lnTo>
                    <a:lnTo>
                      <a:pt x="340" y="51"/>
                    </a:lnTo>
                    <a:lnTo>
                      <a:pt x="361" y="45"/>
                    </a:lnTo>
                    <a:lnTo>
                      <a:pt x="375" y="45"/>
                    </a:lnTo>
                    <a:lnTo>
                      <a:pt x="409" y="45"/>
                    </a:lnTo>
                    <a:lnTo>
                      <a:pt x="415" y="38"/>
                    </a:lnTo>
                    <a:lnTo>
                      <a:pt x="422" y="38"/>
                    </a:lnTo>
                    <a:lnTo>
                      <a:pt x="443" y="38"/>
                    </a:lnTo>
                    <a:lnTo>
                      <a:pt x="463" y="38"/>
                    </a:lnTo>
                    <a:lnTo>
                      <a:pt x="511" y="32"/>
                    </a:lnTo>
                    <a:lnTo>
                      <a:pt x="511" y="32"/>
                    </a:lnTo>
                    <a:lnTo>
                      <a:pt x="531" y="32"/>
                    </a:lnTo>
                    <a:lnTo>
                      <a:pt x="538" y="32"/>
                    </a:lnTo>
                    <a:lnTo>
                      <a:pt x="558" y="32"/>
                    </a:lnTo>
                    <a:lnTo>
                      <a:pt x="558" y="25"/>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57" name="Freeform 129"/>
              <p:cNvSpPr>
                <a:spLocks/>
              </p:cNvSpPr>
              <p:nvPr/>
            </p:nvSpPr>
            <p:spPr bwMode="auto">
              <a:xfrm>
                <a:off x="3640" y="2475"/>
                <a:ext cx="729" cy="255"/>
              </a:xfrm>
              <a:custGeom>
                <a:avLst/>
                <a:gdLst>
                  <a:gd name="T0" fmla="*/ 620 w 729"/>
                  <a:gd name="T1" fmla="*/ 19 h 255"/>
                  <a:gd name="T2" fmla="*/ 674 w 729"/>
                  <a:gd name="T3" fmla="*/ 13 h 255"/>
                  <a:gd name="T4" fmla="*/ 708 w 729"/>
                  <a:gd name="T5" fmla="*/ 6 h 255"/>
                  <a:gd name="T6" fmla="*/ 729 w 729"/>
                  <a:gd name="T7" fmla="*/ 0 h 255"/>
                  <a:gd name="T8" fmla="*/ 729 w 729"/>
                  <a:gd name="T9" fmla="*/ 25 h 255"/>
                  <a:gd name="T10" fmla="*/ 729 w 729"/>
                  <a:gd name="T11" fmla="*/ 32 h 255"/>
                  <a:gd name="T12" fmla="*/ 715 w 729"/>
                  <a:gd name="T13" fmla="*/ 45 h 255"/>
                  <a:gd name="T14" fmla="*/ 674 w 729"/>
                  <a:gd name="T15" fmla="*/ 70 h 255"/>
                  <a:gd name="T16" fmla="*/ 661 w 729"/>
                  <a:gd name="T17" fmla="*/ 83 h 255"/>
                  <a:gd name="T18" fmla="*/ 654 w 729"/>
                  <a:gd name="T19" fmla="*/ 76 h 255"/>
                  <a:gd name="T20" fmla="*/ 640 w 729"/>
                  <a:gd name="T21" fmla="*/ 89 h 255"/>
                  <a:gd name="T22" fmla="*/ 633 w 729"/>
                  <a:gd name="T23" fmla="*/ 108 h 255"/>
                  <a:gd name="T24" fmla="*/ 592 w 729"/>
                  <a:gd name="T25" fmla="*/ 134 h 255"/>
                  <a:gd name="T26" fmla="*/ 572 w 729"/>
                  <a:gd name="T27" fmla="*/ 140 h 255"/>
                  <a:gd name="T28" fmla="*/ 524 w 729"/>
                  <a:gd name="T29" fmla="*/ 185 h 255"/>
                  <a:gd name="T30" fmla="*/ 483 w 729"/>
                  <a:gd name="T31" fmla="*/ 211 h 255"/>
                  <a:gd name="T32" fmla="*/ 470 w 729"/>
                  <a:gd name="T33" fmla="*/ 217 h 255"/>
                  <a:gd name="T34" fmla="*/ 422 w 729"/>
                  <a:gd name="T35" fmla="*/ 217 h 255"/>
                  <a:gd name="T36" fmla="*/ 354 w 729"/>
                  <a:gd name="T37" fmla="*/ 230 h 255"/>
                  <a:gd name="T38" fmla="*/ 306 w 729"/>
                  <a:gd name="T39" fmla="*/ 230 h 255"/>
                  <a:gd name="T40" fmla="*/ 238 w 729"/>
                  <a:gd name="T41" fmla="*/ 236 h 255"/>
                  <a:gd name="T42" fmla="*/ 170 w 729"/>
                  <a:gd name="T43" fmla="*/ 242 h 255"/>
                  <a:gd name="T44" fmla="*/ 129 w 729"/>
                  <a:gd name="T45" fmla="*/ 249 h 255"/>
                  <a:gd name="T46" fmla="*/ 82 w 729"/>
                  <a:gd name="T47" fmla="*/ 249 h 255"/>
                  <a:gd name="T48" fmla="*/ 0 w 729"/>
                  <a:gd name="T49" fmla="*/ 255 h 255"/>
                  <a:gd name="T50" fmla="*/ 0 w 729"/>
                  <a:gd name="T51" fmla="*/ 249 h 255"/>
                  <a:gd name="T52" fmla="*/ 14 w 729"/>
                  <a:gd name="T53" fmla="*/ 249 h 255"/>
                  <a:gd name="T54" fmla="*/ 14 w 729"/>
                  <a:gd name="T55" fmla="*/ 242 h 255"/>
                  <a:gd name="T56" fmla="*/ 20 w 729"/>
                  <a:gd name="T57" fmla="*/ 236 h 255"/>
                  <a:gd name="T58" fmla="*/ 14 w 729"/>
                  <a:gd name="T59" fmla="*/ 230 h 255"/>
                  <a:gd name="T60" fmla="*/ 7 w 729"/>
                  <a:gd name="T61" fmla="*/ 211 h 255"/>
                  <a:gd name="T62" fmla="*/ 14 w 729"/>
                  <a:gd name="T63" fmla="*/ 204 h 255"/>
                  <a:gd name="T64" fmla="*/ 14 w 729"/>
                  <a:gd name="T65" fmla="*/ 204 h 255"/>
                  <a:gd name="T66" fmla="*/ 20 w 729"/>
                  <a:gd name="T67" fmla="*/ 211 h 255"/>
                  <a:gd name="T68" fmla="*/ 20 w 729"/>
                  <a:gd name="T69" fmla="*/ 204 h 255"/>
                  <a:gd name="T70" fmla="*/ 20 w 729"/>
                  <a:gd name="T71" fmla="*/ 191 h 255"/>
                  <a:gd name="T72" fmla="*/ 27 w 729"/>
                  <a:gd name="T73" fmla="*/ 185 h 255"/>
                  <a:gd name="T74" fmla="*/ 34 w 729"/>
                  <a:gd name="T75" fmla="*/ 185 h 255"/>
                  <a:gd name="T76" fmla="*/ 27 w 729"/>
                  <a:gd name="T77" fmla="*/ 179 h 255"/>
                  <a:gd name="T78" fmla="*/ 41 w 729"/>
                  <a:gd name="T79" fmla="*/ 166 h 255"/>
                  <a:gd name="T80" fmla="*/ 41 w 729"/>
                  <a:gd name="T81" fmla="*/ 153 h 255"/>
                  <a:gd name="T82" fmla="*/ 48 w 729"/>
                  <a:gd name="T83" fmla="*/ 153 h 255"/>
                  <a:gd name="T84" fmla="*/ 41 w 729"/>
                  <a:gd name="T85" fmla="*/ 147 h 255"/>
                  <a:gd name="T86" fmla="*/ 54 w 729"/>
                  <a:gd name="T87" fmla="*/ 128 h 255"/>
                  <a:gd name="T88" fmla="*/ 48 w 729"/>
                  <a:gd name="T89" fmla="*/ 121 h 255"/>
                  <a:gd name="T90" fmla="*/ 48 w 729"/>
                  <a:gd name="T91" fmla="*/ 102 h 255"/>
                  <a:gd name="T92" fmla="*/ 54 w 729"/>
                  <a:gd name="T93" fmla="*/ 102 h 255"/>
                  <a:gd name="T94" fmla="*/ 54 w 729"/>
                  <a:gd name="T95" fmla="*/ 89 h 255"/>
                  <a:gd name="T96" fmla="*/ 68 w 729"/>
                  <a:gd name="T97" fmla="*/ 89 h 255"/>
                  <a:gd name="T98" fmla="*/ 116 w 729"/>
                  <a:gd name="T99" fmla="*/ 83 h 255"/>
                  <a:gd name="T100" fmla="*/ 143 w 729"/>
                  <a:gd name="T101" fmla="*/ 83 h 255"/>
                  <a:gd name="T102" fmla="*/ 197 w 729"/>
                  <a:gd name="T103" fmla="*/ 57 h 255"/>
                  <a:gd name="T104" fmla="*/ 218 w 729"/>
                  <a:gd name="T105" fmla="*/ 57 h 255"/>
                  <a:gd name="T106" fmla="*/ 266 w 729"/>
                  <a:gd name="T107" fmla="*/ 51 h 255"/>
                  <a:gd name="T108" fmla="*/ 320 w 729"/>
                  <a:gd name="T109" fmla="*/ 51 h 255"/>
                  <a:gd name="T110" fmla="*/ 375 w 729"/>
                  <a:gd name="T111" fmla="*/ 45 h 255"/>
                  <a:gd name="T112" fmla="*/ 422 w 729"/>
                  <a:gd name="T113" fmla="*/ 38 h 255"/>
                  <a:gd name="T114" fmla="*/ 511 w 729"/>
                  <a:gd name="T115" fmla="*/ 32 h 255"/>
                  <a:gd name="T116" fmla="*/ 538 w 729"/>
                  <a:gd name="T117" fmla="*/ 32 h 255"/>
                  <a:gd name="T118" fmla="*/ 565 w 729"/>
                  <a:gd name="T119" fmla="*/ 2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29" h="255">
                    <a:moveTo>
                      <a:pt x="565" y="25"/>
                    </a:moveTo>
                    <a:lnTo>
                      <a:pt x="579" y="25"/>
                    </a:lnTo>
                    <a:lnTo>
                      <a:pt x="620" y="19"/>
                    </a:lnTo>
                    <a:lnTo>
                      <a:pt x="633" y="19"/>
                    </a:lnTo>
                    <a:lnTo>
                      <a:pt x="647" y="19"/>
                    </a:lnTo>
                    <a:lnTo>
                      <a:pt x="674" y="13"/>
                    </a:lnTo>
                    <a:lnTo>
                      <a:pt x="681" y="13"/>
                    </a:lnTo>
                    <a:lnTo>
                      <a:pt x="688" y="13"/>
                    </a:lnTo>
                    <a:lnTo>
                      <a:pt x="708" y="6"/>
                    </a:lnTo>
                    <a:lnTo>
                      <a:pt x="708" y="6"/>
                    </a:lnTo>
                    <a:lnTo>
                      <a:pt x="715" y="6"/>
                    </a:lnTo>
                    <a:lnTo>
                      <a:pt x="729" y="0"/>
                    </a:lnTo>
                    <a:lnTo>
                      <a:pt x="729" y="6"/>
                    </a:lnTo>
                    <a:lnTo>
                      <a:pt x="729" y="6"/>
                    </a:lnTo>
                    <a:lnTo>
                      <a:pt x="729" y="25"/>
                    </a:lnTo>
                    <a:lnTo>
                      <a:pt x="729" y="32"/>
                    </a:lnTo>
                    <a:lnTo>
                      <a:pt x="729" y="32"/>
                    </a:lnTo>
                    <a:lnTo>
                      <a:pt x="729" y="32"/>
                    </a:lnTo>
                    <a:lnTo>
                      <a:pt x="722" y="32"/>
                    </a:lnTo>
                    <a:lnTo>
                      <a:pt x="715" y="38"/>
                    </a:lnTo>
                    <a:lnTo>
                      <a:pt x="715" y="45"/>
                    </a:lnTo>
                    <a:lnTo>
                      <a:pt x="701" y="64"/>
                    </a:lnTo>
                    <a:lnTo>
                      <a:pt x="695" y="57"/>
                    </a:lnTo>
                    <a:lnTo>
                      <a:pt x="674" y="70"/>
                    </a:lnTo>
                    <a:lnTo>
                      <a:pt x="667" y="83"/>
                    </a:lnTo>
                    <a:lnTo>
                      <a:pt x="661" y="83"/>
                    </a:lnTo>
                    <a:lnTo>
                      <a:pt x="661" y="83"/>
                    </a:lnTo>
                    <a:lnTo>
                      <a:pt x="661" y="83"/>
                    </a:lnTo>
                    <a:lnTo>
                      <a:pt x="661" y="76"/>
                    </a:lnTo>
                    <a:lnTo>
                      <a:pt x="654" y="76"/>
                    </a:lnTo>
                    <a:lnTo>
                      <a:pt x="647" y="83"/>
                    </a:lnTo>
                    <a:lnTo>
                      <a:pt x="647" y="89"/>
                    </a:lnTo>
                    <a:lnTo>
                      <a:pt x="640" y="89"/>
                    </a:lnTo>
                    <a:lnTo>
                      <a:pt x="640" y="89"/>
                    </a:lnTo>
                    <a:lnTo>
                      <a:pt x="633" y="89"/>
                    </a:lnTo>
                    <a:lnTo>
                      <a:pt x="633" y="108"/>
                    </a:lnTo>
                    <a:lnTo>
                      <a:pt x="606" y="121"/>
                    </a:lnTo>
                    <a:lnTo>
                      <a:pt x="606" y="121"/>
                    </a:lnTo>
                    <a:lnTo>
                      <a:pt x="592" y="134"/>
                    </a:lnTo>
                    <a:lnTo>
                      <a:pt x="586" y="140"/>
                    </a:lnTo>
                    <a:lnTo>
                      <a:pt x="586" y="140"/>
                    </a:lnTo>
                    <a:lnTo>
                      <a:pt x="572" y="140"/>
                    </a:lnTo>
                    <a:lnTo>
                      <a:pt x="552" y="153"/>
                    </a:lnTo>
                    <a:lnTo>
                      <a:pt x="545" y="172"/>
                    </a:lnTo>
                    <a:lnTo>
                      <a:pt x="524" y="185"/>
                    </a:lnTo>
                    <a:lnTo>
                      <a:pt x="524" y="211"/>
                    </a:lnTo>
                    <a:lnTo>
                      <a:pt x="497" y="211"/>
                    </a:lnTo>
                    <a:lnTo>
                      <a:pt x="483" y="211"/>
                    </a:lnTo>
                    <a:lnTo>
                      <a:pt x="483" y="211"/>
                    </a:lnTo>
                    <a:lnTo>
                      <a:pt x="470" y="217"/>
                    </a:lnTo>
                    <a:lnTo>
                      <a:pt x="470" y="217"/>
                    </a:lnTo>
                    <a:lnTo>
                      <a:pt x="443" y="217"/>
                    </a:lnTo>
                    <a:lnTo>
                      <a:pt x="436" y="217"/>
                    </a:lnTo>
                    <a:lnTo>
                      <a:pt x="422" y="217"/>
                    </a:lnTo>
                    <a:lnTo>
                      <a:pt x="409" y="223"/>
                    </a:lnTo>
                    <a:lnTo>
                      <a:pt x="388" y="223"/>
                    </a:lnTo>
                    <a:lnTo>
                      <a:pt x="354" y="230"/>
                    </a:lnTo>
                    <a:lnTo>
                      <a:pt x="354" y="230"/>
                    </a:lnTo>
                    <a:lnTo>
                      <a:pt x="306" y="230"/>
                    </a:lnTo>
                    <a:lnTo>
                      <a:pt x="306" y="230"/>
                    </a:lnTo>
                    <a:lnTo>
                      <a:pt x="272" y="236"/>
                    </a:lnTo>
                    <a:lnTo>
                      <a:pt x="272" y="236"/>
                    </a:lnTo>
                    <a:lnTo>
                      <a:pt x="238" y="236"/>
                    </a:lnTo>
                    <a:lnTo>
                      <a:pt x="204" y="236"/>
                    </a:lnTo>
                    <a:lnTo>
                      <a:pt x="184" y="242"/>
                    </a:lnTo>
                    <a:lnTo>
                      <a:pt x="170" y="242"/>
                    </a:lnTo>
                    <a:lnTo>
                      <a:pt x="170" y="242"/>
                    </a:lnTo>
                    <a:lnTo>
                      <a:pt x="136" y="249"/>
                    </a:lnTo>
                    <a:lnTo>
                      <a:pt x="129" y="249"/>
                    </a:lnTo>
                    <a:lnTo>
                      <a:pt x="116" y="249"/>
                    </a:lnTo>
                    <a:lnTo>
                      <a:pt x="95" y="249"/>
                    </a:lnTo>
                    <a:lnTo>
                      <a:pt x="82" y="249"/>
                    </a:lnTo>
                    <a:lnTo>
                      <a:pt x="54" y="249"/>
                    </a:lnTo>
                    <a:lnTo>
                      <a:pt x="54" y="255"/>
                    </a:lnTo>
                    <a:lnTo>
                      <a:pt x="0" y="255"/>
                    </a:lnTo>
                    <a:lnTo>
                      <a:pt x="0" y="249"/>
                    </a:lnTo>
                    <a:lnTo>
                      <a:pt x="0" y="249"/>
                    </a:lnTo>
                    <a:lnTo>
                      <a:pt x="0" y="249"/>
                    </a:lnTo>
                    <a:lnTo>
                      <a:pt x="7" y="249"/>
                    </a:lnTo>
                    <a:lnTo>
                      <a:pt x="7" y="249"/>
                    </a:lnTo>
                    <a:lnTo>
                      <a:pt x="14" y="249"/>
                    </a:lnTo>
                    <a:lnTo>
                      <a:pt x="14" y="242"/>
                    </a:lnTo>
                    <a:lnTo>
                      <a:pt x="14" y="242"/>
                    </a:lnTo>
                    <a:lnTo>
                      <a:pt x="14" y="242"/>
                    </a:lnTo>
                    <a:lnTo>
                      <a:pt x="20" y="242"/>
                    </a:lnTo>
                    <a:lnTo>
                      <a:pt x="20" y="236"/>
                    </a:lnTo>
                    <a:lnTo>
                      <a:pt x="20" y="236"/>
                    </a:lnTo>
                    <a:lnTo>
                      <a:pt x="20" y="236"/>
                    </a:lnTo>
                    <a:lnTo>
                      <a:pt x="20" y="230"/>
                    </a:lnTo>
                    <a:lnTo>
                      <a:pt x="14" y="230"/>
                    </a:lnTo>
                    <a:lnTo>
                      <a:pt x="14" y="223"/>
                    </a:lnTo>
                    <a:lnTo>
                      <a:pt x="7" y="223"/>
                    </a:lnTo>
                    <a:lnTo>
                      <a:pt x="7" y="211"/>
                    </a:lnTo>
                    <a:lnTo>
                      <a:pt x="7" y="211"/>
                    </a:lnTo>
                    <a:lnTo>
                      <a:pt x="7" y="211"/>
                    </a:lnTo>
                    <a:lnTo>
                      <a:pt x="14" y="204"/>
                    </a:lnTo>
                    <a:lnTo>
                      <a:pt x="14" y="204"/>
                    </a:lnTo>
                    <a:lnTo>
                      <a:pt x="14" y="204"/>
                    </a:lnTo>
                    <a:lnTo>
                      <a:pt x="14" y="204"/>
                    </a:lnTo>
                    <a:lnTo>
                      <a:pt x="14" y="204"/>
                    </a:lnTo>
                    <a:lnTo>
                      <a:pt x="20" y="211"/>
                    </a:lnTo>
                    <a:lnTo>
                      <a:pt x="20" y="211"/>
                    </a:lnTo>
                    <a:lnTo>
                      <a:pt x="20" y="204"/>
                    </a:lnTo>
                    <a:lnTo>
                      <a:pt x="20" y="204"/>
                    </a:lnTo>
                    <a:lnTo>
                      <a:pt x="20" y="204"/>
                    </a:lnTo>
                    <a:lnTo>
                      <a:pt x="20" y="198"/>
                    </a:lnTo>
                    <a:lnTo>
                      <a:pt x="20" y="191"/>
                    </a:lnTo>
                    <a:lnTo>
                      <a:pt x="20" y="191"/>
                    </a:lnTo>
                    <a:lnTo>
                      <a:pt x="27" y="191"/>
                    </a:lnTo>
                    <a:lnTo>
                      <a:pt x="27" y="191"/>
                    </a:lnTo>
                    <a:lnTo>
                      <a:pt x="27" y="185"/>
                    </a:lnTo>
                    <a:lnTo>
                      <a:pt x="27" y="185"/>
                    </a:lnTo>
                    <a:lnTo>
                      <a:pt x="34" y="185"/>
                    </a:lnTo>
                    <a:lnTo>
                      <a:pt x="34" y="185"/>
                    </a:lnTo>
                    <a:lnTo>
                      <a:pt x="34" y="179"/>
                    </a:lnTo>
                    <a:lnTo>
                      <a:pt x="27" y="179"/>
                    </a:lnTo>
                    <a:lnTo>
                      <a:pt x="27" y="179"/>
                    </a:lnTo>
                    <a:lnTo>
                      <a:pt x="27" y="172"/>
                    </a:lnTo>
                    <a:lnTo>
                      <a:pt x="27" y="172"/>
                    </a:lnTo>
                    <a:lnTo>
                      <a:pt x="41" y="166"/>
                    </a:lnTo>
                    <a:lnTo>
                      <a:pt x="48" y="159"/>
                    </a:lnTo>
                    <a:lnTo>
                      <a:pt x="48" y="159"/>
                    </a:lnTo>
                    <a:lnTo>
                      <a:pt x="41" y="153"/>
                    </a:lnTo>
                    <a:lnTo>
                      <a:pt x="41" y="153"/>
                    </a:lnTo>
                    <a:lnTo>
                      <a:pt x="41" y="153"/>
                    </a:lnTo>
                    <a:lnTo>
                      <a:pt x="48" y="153"/>
                    </a:lnTo>
                    <a:lnTo>
                      <a:pt x="48" y="153"/>
                    </a:lnTo>
                    <a:lnTo>
                      <a:pt x="48" y="147"/>
                    </a:lnTo>
                    <a:lnTo>
                      <a:pt x="41" y="147"/>
                    </a:lnTo>
                    <a:lnTo>
                      <a:pt x="48" y="140"/>
                    </a:lnTo>
                    <a:lnTo>
                      <a:pt x="54" y="134"/>
                    </a:lnTo>
                    <a:lnTo>
                      <a:pt x="54" y="128"/>
                    </a:lnTo>
                    <a:lnTo>
                      <a:pt x="54" y="128"/>
                    </a:lnTo>
                    <a:lnTo>
                      <a:pt x="48" y="121"/>
                    </a:lnTo>
                    <a:lnTo>
                      <a:pt x="48" y="121"/>
                    </a:lnTo>
                    <a:lnTo>
                      <a:pt x="41" y="115"/>
                    </a:lnTo>
                    <a:lnTo>
                      <a:pt x="48" y="108"/>
                    </a:lnTo>
                    <a:lnTo>
                      <a:pt x="48" y="102"/>
                    </a:lnTo>
                    <a:lnTo>
                      <a:pt x="54" y="102"/>
                    </a:lnTo>
                    <a:lnTo>
                      <a:pt x="54" y="102"/>
                    </a:lnTo>
                    <a:lnTo>
                      <a:pt x="54" y="102"/>
                    </a:lnTo>
                    <a:lnTo>
                      <a:pt x="54" y="102"/>
                    </a:lnTo>
                    <a:lnTo>
                      <a:pt x="54" y="89"/>
                    </a:lnTo>
                    <a:lnTo>
                      <a:pt x="54" y="89"/>
                    </a:lnTo>
                    <a:lnTo>
                      <a:pt x="54" y="89"/>
                    </a:lnTo>
                    <a:lnTo>
                      <a:pt x="61" y="89"/>
                    </a:lnTo>
                    <a:lnTo>
                      <a:pt x="68" y="89"/>
                    </a:lnTo>
                    <a:lnTo>
                      <a:pt x="75" y="89"/>
                    </a:lnTo>
                    <a:lnTo>
                      <a:pt x="116" y="83"/>
                    </a:lnTo>
                    <a:lnTo>
                      <a:pt x="116" y="83"/>
                    </a:lnTo>
                    <a:lnTo>
                      <a:pt x="116" y="83"/>
                    </a:lnTo>
                    <a:lnTo>
                      <a:pt x="143" y="83"/>
                    </a:lnTo>
                    <a:lnTo>
                      <a:pt x="143" y="83"/>
                    </a:lnTo>
                    <a:lnTo>
                      <a:pt x="184" y="76"/>
                    </a:lnTo>
                    <a:lnTo>
                      <a:pt x="184" y="57"/>
                    </a:lnTo>
                    <a:lnTo>
                      <a:pt x="197" y="57"/>
                    </a:lnTo>
                    <a:lnTo>
                      <a:pt x="197" y="64"/>
                    </a:lnTo>
                    <a:lnTo>
                      <a:pt x="211" y="57"/>
                    </a:lnTo>
                    <a:lnTo>
                      <a:pt x="218" y="57"/>
                    </a:lnTo>
                    <a:lnTo>
                      <a:pt x="245" y="57"/>
                    </a:lnTo>
                    <a:lnTo>
                      <a:pt x="266" y="57"/>
                    </a:lnTo>
                    <a:lnTo>
                      <a:pt x="266" y="51"/>
                    </a:lnTo>
                    <a:lnTo>
                      <a:pt x="293" y="51"/>
                    </a:lnTo>
                    <a:lnTo>
                      <a:pt x="313" y="51"/>
                    </a:lnTo>
                    <a:lnTo>
                      <a:pt x="320" y="51"/>
                    </a:lnTo>
                    <a:lnTo>
                      <a:pt x="340" y="51"/>
                    </a:lnTo>
                    <a:lnTo>
                      <a:pt x="361" y="45"/>
                    </a:lnTo>
                    <a:lnTo>
                      <a:pt x="375" y="45"/>
                    </a:lnTo>
                    <a:lnTo>
                      <a:pt x="409" y="45"/>
                    </a:lnTo>
                    <a:lnTo>
                      <a:pt x="415" y="38"/>
                    </a:lnTo>
                    <a:lnTo>
                      <a:pt x="422" y="38"/>
                    </a:lnTo>
                    <a:lnTo>
                      <a:pt x="443" y="38"/>
                    </a:lnTo>
                    <a:lnTo>
                      <a:pt x="463" y="38"/>
                    </a:lnTo>
                    <a:lnTo>
                      <a:pt x="511" y="32"/>
                    </a:lnTo>
                    <a:lnTo>
                      <a:pt x="511" y="32"/>
                    </a:lnTo>
                    <a:lnTo>
                      <a:pt x="531" y="32"/>
                    </a:lnTo>
                    <a:lnTo>
                      <a:pt x="538" y="32"/>
                    </a:lnTo>
                    <a:lnTo>
                      <a:pt x="558" y="32"/>
                    </a:lnTo>
                    <a:lnTo>
                      <a:pt x="558" y="25"/>
                    </a:lnTo>
                    <a:lnTo>
                      <a:pt x="565" y="25"/>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58" name="Freeform 130"/>
              <p:cNvSpPr>
                <a:spLocks/>
              </p:cNvSpPr>
              <p:nvPr/>
            </p:nvSpPr>
            <p:spPr bwMode="auto">
              <a:xfrm>
                <a:off x="2530" y="2507"/>
                <a:ext cx="742" cy="383"/>
              </a:xfrm>
              <a:custGeom>
                <a:avLst/>
                <a:gdLst>
                  <a:gd name="T0" fmla="*/ 129 w 742"/>
                  <a:gd name="T1" fmla="*/ 6 h 383"/>
                  <a:gd name="T2" fmla="*/ 211 w 742"/>
                  <a:gd name="T3" fmla="*/ 13 h 383"/>
                  <a:gd name="T4" fmla="*/ 306 w 742"/>
                  <a:gd name="T5" fmla="*/ 19 h 383"/>
                  <a:gd name="T6" fmla="*/ 388 w 742"/>
                  <a:gd name="T7" fmla="*/ 19 h 383"/>
                  <a:gd name="T8" fmla="*/ 456 w 742"/>
                  <a:gd name="T9" fmla="*/ 19 h 383"/>
                  <a:gd name="T10" fmla="*/ 545 w 742"/>
                  <a:gd name="T11" fmla="*/ 19 h 383"/>
                  <a:gd name="T12" fmla="*/ 613 w 742"/>
                  <a:gd name="T13" fmla="*/ 19 h 383"/>
                  <a:gd name="T14" fmla="*/ 660 w 742"/>
                  <a:gd name="T15" fmla="*/ 19 h 383"/>
                  <a:gd name="T16" fmla="*/ 729 w 742"/>
                  <a:gd name="T17" fmla="*/ 19 h 383"/>
                  <a:gd name="T18" fmla="*/ 729 w 742"/>
                  <a:gd name="T19" fmla="*/ 76 h 383"/>
                  <a:gd name="T20" fmla="*/ 742 w 742"/>
                  <a:gd name="T21" fmla="*/ 153 h 383"/>
                  <a:gd name="T22" fmla="*/ 742 w 742"/>
                  <a:gd name="T23" fmla="*/ 242 h 383"/>
                  <a:gd name="T24" fmla="*/ 742 w 742"/>
                  <a:gd name="T25" fmla="*/ 325 h 383"/>
                  <a:gd name="T26" fmla="*/ 722 w 742"/>
                  <a:gd name="T27" fmla="*/ 376 h 383"/>
                  <a:gd name="T28" fmla="*/ 715 w 742"/>
                  <a:gd name="T29" fmla="*/ 370 h 383"/>
                  <a:gd name="T30" fmla="*/ 708 w 742"/>
                  <a:gd name="T31" fmla="*/ 370 h 383"/>
                  <a:gd name="T32" fmla="*/ 695 w 742"/>
                  <a:gd name="T33" fmla="*/ 357 h 383"/>
                  <a:gd name="T34" fmla="*/ 674 w 742"/>
                  <a:gd name="T35" fmla="*/ 351 h 383"/>
                  <a:gd name="T36" fmla="*/ 660 w 742"/>
                  <a:gd name="T37" fmla="*/ 364 h 383"/>
                  <a:gd name="T38" fmla="*/ 647 w 742"/>
                  <a:gd name="T39" fmla="*/ 351 h 383"/>
                  <a:gd name="T40" fmla="*/ 626 w 742"/>
                  <a:gd name="T41" fmla="*/ 364 h 383"/>
                  <a:gd name="T42" fmla="*/ 599 w 742"/>
                  <a:gd name="T43" fmla="*/ 364 h 383"/>
                  <a:gd name="T44" fmla="*/ 592 w 742"/>
                  <a:gd name="T45" fmla="*/ 370 h 383"/>
                  <a:gd name="T46" fmla="*/ 586 w 742"/>
                  <a:gd name="T47" fmla="*/ 370 h 383"/>
                  <a:gd name="T48" fmla="*/ 579 w 742"/>
                  <a:gd name="T49" fmla="*/ 383 h 383"/>
                  <a:gd name="T50" fmla="*/ 558 w 742"/>
                  <a:gd name="T51" fmla="*/ 370 h 383"/>
                  <a:gd name="T52" fmla="*/ 558 w 742"/>
                  <a:gd name="T53" fmla="*/ 357 h 383"/>
                  <a:gd name="T54" fmla="*/ 545 w 742"/>
                  <a:gd name="T55" fmla="*/ 357 h 383"/>
                  <a:gd name="T56" fmla="*/ 538 w 742"/>
                  <a:gd name="T57" fmla="*/ 364 h 383"/>
                  <a:gd name="T58" fmla="*/ 531 w 742"/>
                  <a:gd name="T59" fmla="*/ 357 h 383"/>
                  <a:gd name="T60" fmla="*/ 517 w 742"/>
                  <a:gd name="T61" fmla="*/ 351 h 383"/>
                  <a:gd name="T62" fmla="*/ 517 w 742"/>
                  <a:gd name="T63" fmla="*/ 364 h 383"/>
                  <a:gd name="T64" fmla="*/ 511 w 742"/>
                  <a:gd name="T65" fmla="*/ 364 h 383"/>
                  <a:gd name="T66" fmla="*/ 504 w 742"/>
                  <a:gd name="T67" fmla="*/ 357 h 383"/>
                  <a:gd name="T68" fmla="*/ 497 w 742"/>
                  <a:gd name="T69" fmla="*/ 364 h 383"/>
                  <a:gd name="T70" fmla="*/ 490 w 742"/>
                  <a:gd name="T71" fmla="*/ 357 h 383"/>
                  <a:gd name="T72" fmla="*/ 477 w 742"/>
                  <a:gd name="T73" fmla="*/ 364 h 383"/>
                  <a:gd name="T74" fmla="*/ 463 w 742"/>
                  <a:gd name="T75" fmla="*/ 351 h 383"/>
                  <a:gd name="T76" fmla="*/ 429 w 742"/>
                  <a:gd name="T77" fmla="*/ 357 h 383"/>
                  <a:gd name="T78" fmla="*/ 429 w 742"/>
                  <a:gd name="T79" fmla="*/ 351 h 383"/>
                  <a:gd name="T80" fmla="*/ 422 w 742"/>
                  <a:gd name="T81" fmla="*/ 344 h 383"/>
                  <a:gd name="T82" fmla="*/ 415 w 742"/>
                  <a:gd name="T83" fmla="*/ 332 h 383"/>
                  <a:gd name="T84" fmla="*/ 395 w 742"/>
                  <a:gd name="T85" fmla="*/ 332 h 383"/>
                  <a:gd name="T86" fmla="*/ 388 w 742"/>
                  <a:gd name="T87" fmla="*/ 338 h 383"/>
                  <a:gd name="T88" fmla="*/ 368 w 742"/>
                  <a:gd name="T89" fmla="*/ 332 h 383"/>
                  <a:gd name="T90" fmla="*/ 347 w 742"/>
                  <a:gd name="T91" fmla="*/ 319 h 383"/>
                  <a:gd name="T92" fmla="*/ 306 w 742"/>
                  <a:gd name="T93" fmla="*/ 293 h 383"/>
                  <a:gd name="T94" fmla="*/ 306 w 742"/>
                  <a:gd name="T95" fmla="*/ 300 h 383"/>
                  <a:gd name="T96" fmla="*/ 286 w 742"/>
                  <a:gd name="T97" fmla="*/ 300 h 383"/>
                  <a:gd name="T98" fmla="*/ 279 w 742"/>
                  <a:gd name="T99" fmla="*/ 293 h 383"/>
                  <a:gd name="T100" fmla="*/ 259 w 742"/>
                  <a:gd name="T101" fmla="*/ 281 h 383"/>
                  <a:gd name="T102" fmla="*/ 252 w 742"/>
                  <a:gd name="T103" fmla="*/ 261 h 383"/>
                  <a:gd name="T104" fmla="*/ 259 w 742"/>
                  <a:gd name="T105" fmla="*/ 185 h 383"/>
                  <a:gd name="T106" fmla="*/ 259 w 742"/>
                  <a:gd name="T107" fmla="*/ 115 h 383"/>
                  <a:gd name="T108" fmla="*/ 177 w 742"/>
                  <a:gd name="T109" fmla="*/ 64 h 383"/>
                  <a:gd name="T110" fmla="*/ 88 w 742"/>
                  <a:gd name="T111" fmla="*/ 57 h 383"/>
                  <a:gd name="T112" fmla="*/ 7 w 742"/>
                  <a:gd name="T113"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42" h="383">
                    <a:moveTo>
                      <a:pt x="88" y="6"/>
                    </a:moveTo>
                    <a:lnTo>
                      <a:pt x="88" y="6"/>
                    </a:lnTo>
                    <a:lnTo>
                      <a:pt x="129" y="6"/>
                    </a:lnTo>
                    <a:lnTo>
                      <a:pt x="170" y="6"/>
                    </a:lnTo>
                    <a:lnTo>
                      <a:pt x="184" y="13"/>
                    </a:lnTo>
                    <a:lnTo>
                      <a:pt x="211" y="13"/>
                    </a:lnTo>
                    <a:lnTo>
                      <a:pt x="259" y="13"/>
                    </a:lnTo>
                    <a:lnTo>
                      <a:pt x="265" y="13"/>
                    </a:lnTo>
                    <a:lnTo>
                      <a:pt x="306" y="19"/>
                    </a:lnTo>
                    <a:lnTo>
                      <a:pt x="313" y="19"/>
                    </a:lnTo>
                    <a:lnTo>
                      <a:pt x="347" y="19"/>
                    </a:lnTo>
                    <a:lnTo>
                      <a:pt x="388" y="19"/>
                    </a:lnTo>
                    <a:lnTo>
                      <a:pt x="408" y="19"/>
                    </a:lnTo>
                    <a:lnTo>
                      <a:pt x="429" y="19"/>
                    </a:lnTo>
                    <a:lnTo>
                      <a:pt x="456" y="19"/>
                    </a:lnTo>
                    <a:lnTo>
                      <a:pt x="483" y="19"/>
                    </a:lnTo>
                    <a:lnTo>
                      <a:pt x="511" y="19"/>
                    </a:lnTo>
                    <a:lnTo>
                      <a:pt x="545" y="19"/>
                    </a:lnTo>
                    <a:lnTo>
                      <a:pt x="565" y="19"/>
                    </a:lnTo>
                    <a:lnTo>
                      <a:pt x="606" y="19"/>
                    </a:lnTo>
                    <a:lnTo>
                      <a:pt x="613" y="19"/>
                    </a:lnTo>
                    <a:lnTo>
                      <a:pt x="626" y="19"/>
                    </a:lnTo>
                    <a:lnTo>
                      <a:pt x="647" y="19"/>
                    </a:lnTo>
                    <a:lnTo>
                      <a:pt x="660" y="19"/>
                    </a:lnTo>
                    <a:lnTo>
                      <a:pt x="688" y="19"/>
                    </a:lnTo>
                    <a:lnTo>
                      <a:pt x="695" y="19"/>
                    </a:lnTo>
                    <a:lnTo>
                      <a:pt x="729" y="19"/>
                    </a:lnTo>
                    <a:lnTo>
                      <a:pt x="729" y="44"/>
                    </a:lnTo>
                    <a:lnTo>
                      <a:pt x="729" y="57"/>
                    </a:lnTo>
                    <a:lnTo>
                      <a:pt x="729" y="76"/>
                    </a:lnTo>
                    <a:lnTo>
                      <a:pt x="735" y="108"/>
                    </a:lnTo>
                    <a:lnTo>
                      <a:pt x="735" y="115"/>
                    </a:lnTo>
                    <a:lnTo>
                      <a:pt x="742" y="153"/>
                    </a:lnTo>
                    <a:lnTo>
                      <a:pt x="742" y="166"/>
                    </a:lnTo>
                    <a:lnTo>
                      <a:pt x="742" y="191"/>
                    </a:lnTo>
                    <a:lnTo>
                      <a:pt x="742" y="242"/>
                    </a:lnTo>
                    <a:lnTo>
                      <a:pt x="742" y="268"/>
                    </a:lnTo>
                    <a:lnTo>
                      <a:pt x="742" y="287"/>
                    </a:lnTo>
                    <a:lnTo>
                      <a:pt x="742" y="325"/>
                    </a:lnTo>
                    <a:lnTo>
                      <a:pt x="742" y="351"/>
                    </a:lnTo>
                    <a:lnTo>
                      <a:pt x="742" y="383"/>
                    </a:lnTo>
                    <a:lnTo>
                      <a:pt x="722" y="376"/>
                    </a:lnTo>
                    <a:lnTo>
                      <a:pt x="722" y="376"/>
                    </a:lnTo>
                    <a:lnTo>
                      <a:pt x="722" y="370"/>
                    </a:lnTo>
                    <a:lnTo>
                      <a:pt x="715" y="370"/>
                    </a:lnTo>
                    <a:lnTo>
                      <a:pt x="715" y="376"/>
                    </a:lnTo>
                    <a:lnTo>
                      <a:pt x="708" y="376"/>
                    </a:lnTo>
                    <a:lnTo>
                      <a:pt x="708" y="370"/>
                    </a:lnTo>
                    <a:lnTo>
                      <a:pt x="701" y="364"/>
                    </a:lnTo>
                    <a:lnTo>
                      <a:pt x="701" y="364"/>
                    </a:lnTo>
                    <a:lnTo>
                      <a:pt x="695" y="357"/>
                    </a:lnTo>
                    <a:lnTo>
                      <a:pt x="681" y="351"/>
                    </a:lnTo>
                    <a:lnTo>
                      <a:pt x="681" y="351"/>
                    </a:lnTo>
                    <a:lnTo>
                      <a:pt x="674" y="351"/>
                    </a:lnTo>
                    <a:lnTo>
                      <a:pt x="674" y="351"/>
                    </a:lnTo>
                    <a:lnTo>
                      <a:pt x="667" y="357"/>
                    </a:lnTo>
                    <a:lnTo>
                      <a:pt x="660" y="364"/>
                    </a:lnTo>
                    <a:lnTo>
                      <a:pt x="654" y="364"/>
                    </a:lnTo>
                    <a:lnTo>
                      <a:pt x="654" y="364"/>
                    </a:lnTo>
                    <a:lnTo>
                      <a:pt x="647" y="351"/>
                    </a:lnTo>
                    <a:lnTo>
                      <a:pt x="640" y="351"/>
                    </a:lnTo>
                    <a:lnTo>
                      <a:pt x="640" y="357"/>
                    </a:lnTo>
                    <a:lnTo>
                      <a:pt x="626" y="364"/>
                    </a:lnTo>
                    <a:lnTo>
                      <a:pt x="620" y="364"/>
                    </a:lnTo>
                    <a:lnTo>
                      <a:pt x="613" y="357"/>
                    </a:lnTo>
                    <a:lnTo>
                      <a:pt x="599" y="364"/>
                    </a:lnTo>
                    <a:lnTo>
                      <a:pt x="592" y="364"/>
                    </a:lnTo>
                    <a:lnTo>
                      <a:pt x="592" y="364"/>
                    </a:lnTo>
                    <a:lnTo>
                      <a:pt x="592" y="370"/>
                    </a:lnTo>
                    <a:lnTo>
                      <a:pt x="592" y="370"/>
                    </a:lnTo>
                    <a:lnTo>
                      <a:pt x="586" y="370"/>
                    </a:lnTo>
                    <a:lnTo>
                      <a:pt x="586" y="370"/>
                    </a:lnTo>
                    <a:lnTo>
                      <a:pt x="579" y="370"/>
                    </a:lnTo>
                    <a:lnTo>
                      <a:pt x="579" y="376"/>
                    </a:lnTo>
                    <a:lnTo>
                      <a:pt x="579" y="383"/>
                    </a:lnTo>
                    <a:lnTo>
                      <a:pt x="579" y="376"/>
                    </a:lnTo>
                    <a:lnTo>
                      <a:pt x="572" y="376"/>
                    </a:lnTo>
                    <a:lnTo>
                      <a:pt x="558" y="370"/>
                    </a:lnTo>
                    <a:lnTo>
                      <a:pt x="552" y="364"/>
                    </a:lnTo>
                    <a:lnTo>
                      <a:pt x="552" y="364"/>
                    </a:lnTo>
                    <a:lnTo>
                      <a:pt x="558" y="357"/>
                    </a:lnTo>
                    <a:lnTo>
                      <a:pt x="552" y="357"/>
                    </a:lnTo>
                    <a:lnTo>
                      <a:pt x="552" y="357"/>
                    </a:lnTo>
                    <a:lnTo>
                      <a:pt x="545" y="357"/>
                    </a:lnTo>
                    <a:lnTo>
                      <a:pt x="545" y="364"/>
                    </a:lnTo>
                    <a:lnTo>
                      <a:pt x="538" y="364"/>
                    </a:lnTo>
                    <a:lnTo>
                      <a:pt x="538" y="364"/>
                    </a:lnTo>
                    <a:lnTo>
                      <a:pt x="531" y="364"/>
                    </a:lnTo>
                    <a:lnTo>
                      <a:pt x="531" y="364"/>
                    </a:lnTo>
                    <a:lnTo>
                      <a:pt x="531" y="357"/>
                    </a:lnTo>
                    <a:lnTo>
                      <a:pt x="524" y="351"/>
                    </a:lnTo>
                    <a:lnTo>
                      <a:pt x="524" y="351"/>
                    </a:lnTo>
                    <a:lnTo>
                      <a:pt x="517" y="351"/>
                    </a:lnTo>
                    <a:lnTo>
                      <a:pt x="517" y="364"/>
                    </a:lnTo>
                    <a:lnTo>
                      <a:pt x="517" y="364"/>
                    </a:lnTo>
                    <a:lnTo>
                      <a:pt x="517" y="364"/>
                    </a:lnTo>
                    <a:lnTo>
                      <a:pt x="511" y="364"/>
                    </a:lnTo>
                    <a:lnTo>
                      <a:pt x="511" y="364"/>
                    </a:lnTo>
                    <a:lnTo>
                      <a:pt x="511" y="364"/>
                    </a:lnTo>
                    <a:lnTo>
                      <a:pt x="511" y="376"/>
                    </a:lnTo>
                    <a:lnTo>
                      <a:pt x="504" y="370"/>
                    </a:lnTo>
                    <a:lnTo>
                      <a:pt x="504" y="357"/>
                    </a:lnTo>
                    <a:lnTo>
                      <a:pt x="497" y="364"/>
                    </a:lnTo>
                    <a:lnTo>
                      <a:pt x="497" y="364"/>
                    </a:lnTo>
                    <a:lnTo>
                      <a:pt x="497" y="364"/>
                    </a:lnTo>
                    <a:lnTo>
                      <a:pt x="490" y="357"/>
                    </a:lnTo>
                    <a:lnTo>
                      <a:pt x="490" y="357"/>
                    </a:lnTo>
                    <a:lnTo>
                      <a:pt x="490" y="357"/>
                    </a:lnTo>
                    <a:lnTo>
                      <a:pt x="483" y="364"/>
                    </a:lnTo>
                    <a:lnTo>
                      <a:pt x="483" y="364"/>
                    </a:lnTo>
                    <a:lnTo>
                      <a:pt x="477" y="364"/>
                    </a:lnTo>
                    <a:lnTo>
                      <a:pt x="477" y="357"/>
                    </a:lnTo>
                    <a:lnTo>
                      <a:pt x="470" y="357"/>
                    </a:lnTo>
                    <a:lnTo>
                      <a:pt x="463" y="351"/>
                    </a:lnTo>
                    <a:lnTo>
                      <a:pt x="456" y="344"/>
                    </a:lnTo>
                    <a:lnTo>
                      <a:pt x="443" y="364"/>
                    </a:lnTo>
                    <a:lnTo>
                      <a:pt x="429" y="357"/>
                    </a:lnTo>
                    <a:lnTo>
                      <a:pt x="436" y="351"/>
                    </a:lnTo>
                    <a:lnTo>
                      <a:pt x="436" y="351"/>
                    </a:lnTo>
                    <a:lnTo>
                      <a:pt x="429" y="351"/>
                    </a:lnTo>
                    <a:lnTo>
                      <a:pt x="422" y="344"/>
                    </a:lnTo>
                    <a:lnTo>
                      <a:pt x="422" y="344"/>
                    </a:lnTo>
                    <a:lnTo>
                      <a:pt x="422" y="344"/>
                    </a:lnTo>
                    <a:lnTo>
                      <a:pt x="422" y="332"/>
                    </a:lnTo>
                    <a:lnTo>
                      <a:pt x="422" y="332"/>
                    </a:lnTo>
                    <a:lnTo>
                      <a:pt x="415" y="332"/>
                    </a:lnTo>
                    <a:lnTo>
                      <a:pt x="402" y="332"/>
                    </a:lnTo>
                    <a:lnTo>
                      <a:pt x="402" y="332"/>
                    </a:lnTo>
                    <a:lnTo>
                      <a:pt x="395" y="332"/>
                    </a:lnTo>
                    <a:lnTo>
                      <a:pt x="395" y="338"/>
                    </a:lnTo>
                    <a:lnTo>
                      <a:pt x="388" y="338"/>
                    </a:lnTo>
                    <a:lnTo>
                      <a:pt x="388" y="338"/>
                    </a:lnTo>
                    <a:lnTo>
                      <a:pt x="381" y="332"/>
                    </a:lnTo>
                    <a:lnTo>
                      <a:pt x="374" y="325"/>
                    </a:lnTo>
                    <a:lnTo>
                      <a:pt x="368" y="332"/>
                    </a:lnTo>
                    <a:lnTo>
                      <a:pt x="361" y="332"/>
                    </a:lnTo>
                    <a:lnTo>
                      <a:pt x="354" y="325"/>
                    </a:lnTo>
                    <a:lnTo>
                      <a:pt x="347" y="319"/>
                    </a:lnTo>
                    <a:lnTo>
                      <a:pt x="327" y="319"/>
                    </a:lnTo>
                    <a:lnTo>
                      <a:pt x="320" y="306"/>
                    </a:lnTo>
                    <a:lnTo>
                      <a:pt x="306" y="293"/>
                    </a:lnTo>
                    <a:lnTo>
                      <a:pt x="306" y="300"/>
                    </a:lnTo>
                    <a:lnTo>
                      <a:pt x="306" y="300"/>
                    </a:lnTo>
                    <a:lnTo>
                      <a:pt x="306" y="300"/>
                    </a:lnTo>
                    <a:lnTo>
                      <a:pt x="300" y="300"/>
                    </a:lnTo>
                    <a:lnTo>
                      <a:pt x="293" y="300"/>
                    </a:lnTo>
                    <a:lnTo>
                      <a:pt x="286" y="300"/>
                    </a:lnTo>
                    <a:lnTo>
                      <a:pt x="286" y="300"/>
                    </a:lnTo>
                    <a:lnTo>
                      <a:pt x="279" y="300"/>
                    </a:lnTo>
                    <a:lnTo>
                      <a:pt x="279" y="293"/>
                    </a:lnTo>
                    <a:lnTo>
                      <a:pt x="265" y="287"/>
                    </a:lnTo>
                    <a:lnTo>
                      <a:pt x="265" y="281"/>
                    </a:lnTo>
                    <a:lnTo>
                      <a:pt x="259" y="281"/>
                    </a:lnTo>
                    <a:lnTo>
                      <a:pt x="259" y="281"/>
                    </a:lnTo>
                    <a:lnTo>
                      <a:pt x="252" y="281"/>
                    </a:lnTo>
                    <a:lnTo>
                      <a:pt x="252" y="261"/>
                    </a:lnTo>
                    <a:lnTo>
                      <a:pt x="259" y="230"/>
                    </a:lnTo>
                    <a:lnTo>
                      <a:pt x="259" y="210"/>
                    </a:lnTo>
                    <a:lnTo>
                      <a:pt x="259" y="185"/>
                    </a:lnTo>
                    <a:lnTo>
                      <a:pt x="259" y="166"/>
                    </a:lnTo>
                    <a:lnTo>
                      <a:pt x="259" y="134"/>
                    </a:lnTo>
                    <a:lnTo>
                      <a:pt x="259" y="115"/>
                    </a:lnTo>
                    <a:lnTo>
                      <a:pt x="259" y="70"/>
                    </a:lnTo>
                    <a:lnTo>
                      <a:pt x="218" y="70"/>
                    </a:lnTo>
                    <a:lnTo>
                      <a:pt x="177" y="64"/>
                    </a:lnTo>
                    <a:lnTo>
                      <a:pt x="170" y="64"/>
                    </a:lnTo>
                    <a:lnTo>
                      <a:pt x="122" y="64"/>
                    </a:lnTo>
                    <a:lnTo>
                      <a:pt x="88" y="57"/>
                    </a:lnTo>
                    <a:lnTo>
                      <a:pt x="75" y="57"/>
                    </a:lnTo>
                    <a:lnTo>
                      <a:pt x="0" y="51"/>
                    </a:lnTo>
                    <a:lnTo>
                      <a:pt x="7" y="0"/>
                    </a:lnTo>
                    <a:lnTo>
                      <a:pt x="88" y="6"/>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59" name="Freeform 131"/>
              <p:cNvSpPr>
                <a:spLocks/>
              </p:cNvSpPr>
              <p:nvPr/>
            </p:nvSpPr>
            <p:spPr bwMode="auto">
              <a:xfrm>
                <a:off x="2530" y="2507"/>
                <a:ext cx="742" cy="383"/>
              </a:xfrm>
              <a:custGeom>
                <a:avLst/>
                <a:gdLst>
                  <a:gd name="T0" fmla="*/ 129 w 742"/>
                  <a:gd name="T1" fmla="*/ 6 h 383"/>
                  <a:gd name="T2" fmla="*/ 211 w 742"/>
                  <a:gd name="T3" fmla="*/ 13 h 383"/>
                  <a:gd name="T4" fmla="*/ 306 w 742"/>
                  <a:gd name="T5" fmla="*/ 19 h 383"/>
                  <a:gd name="T6" fmla="*/ 388 w 742"/>
                  <a:gd name="T7" fmla="*/ 19 h 383"/>
                  <a:gd name="T8" fmla="*/ 456 w 742"/>
                  <a:gd name="T9" fmla="*/ 19 h 383"/>
                  <a:gd name="T10" fmla="*/ 545 w 742"/>
                  <a:gd name="T11" fmla="*/ 19 h 383"/>
                  <a:gd name="T12" fmla="*/ 613 w 742"/>
                  <a:gd name="T13" fmla="*/ 19 h 383"/>
                  <a:gd name="T14" fmla="*/ 660 w 742"/>
                  <a:gd name="T15" fmla="*/ 19 h 383"/>
                  <a:gd name="T16" fmla="*/ 729 w 742"/>
                  <a:gd name="T17" fmla="*/ 19 h 383"/>
                  <a:gd name="T18" fmla="*/ 729 w 742"/>
                  <a:gd name="T19" fmla="*/ 76 h 383"/>
                  <a:gd name="T20" fmla="*/ 742 w 742"/>
                  <a:gd name="T21" fmla="*/ 153 h 383"/>
                  <a:gd name="T22" fmla="*/ 742 w 742"/>
                  <a:gd name="T23" fmla="*/ 242 h 383"/>
                  <a:gd name="T24" fmla="*/ 742 w 742"/>
                  <a:gd name="T25" fmla="*/ 325 h 383"/>
                  <a:gd name="T26" fmla="*/ 722 w 742"/>
                  <a:gd name="T27" fmla="*/ 376 h 383"/>
                  <a:gd name="T28" fmla="*/ 715 w 742"/>
                  <a:gd name="T29" fmla="*/ 370 h 383"/>
                  <a:gd name="T30" fmla="*/ 708 w 742"/>
                  <a:gd name="T31" fmla="*/ 370 h 383"/>
                  <a:gd name="T32" fmla="*/ 695 w 742"/>
                  <a:gd name="T33" fmla="*/ 357 h 383"/>
                  <a:gd name="T34" fmla="*/ 674 w 742"/>
                  <a:gd name="T35" fmla="*/ 351 h 383"/>
                  <a:gd name="T36" fmla="*/ 660 w 742"/>
                  <a:gd name="T37" fmla="*/ 364 h 383"/>
                  <a:gd name="T38" fmla="*/ 647 w 742"/>
                  <a:gd name="T39" fmla="*/ 351 h 383"/>
                  <a:gd name="T40" fmla="*/ 626 w 742"/>
                  <a:gd name="T41" fmla="*/ 364 h 383"/>
                  <a:gd name="T42" fmla="*/ 599 w 742"/>
                  <a:gd name="T43" fmla="*/ 364 h 383"/>
                  <a:gd name="T44" fmla="*/ 592 w 742"/>
                  <a:gd name="T45" fmla="*/ 370 h 383"/>
                  <a:gd name="T46" fmla="*/ 586 w 742"/>
                  <a:gd name="T47" fmla="*/ 370 h 383"/>
                  <a:gd name="T48" fmla="*/ 579 w 742"/>
                  <a:gd name="T49" fmla="*/ 383 h 383"/>
                  <a:gd name="T50" fmla="*/ 558 w 742"/>
                  <a:gd name="T51" fmla="*/ 370 h 383"/>
                  <a:gd name="T52" fmla="*/ 558 w 742"/>
                  <a:gd name="T53" fmla="*/ 357 h 383"/>
                  <a:gd name="T54" fmla="*/ 545 w 742"/>
                  <a:gd name="T55" fmla="*/ 357 h 383"/>
                  <a:gd name="T56" fmla="*/ 538 w 742"/>
                  <a:gd name="T57" fmla="*/ 364 h 383"/>
                  <a:gd name="T58" fmla="*/ 531 w 742"/>
                  <a:gd name="T59" fmla="*/ 357 h 383"/>
                  <a:gd name="T60" fmla="*/ 517 w 742"/>
                  <a:gd name="T61" fmla="*/ 351 h 383"/>
                  <a:gd name="T62" fmla="*/ 517 w 742"/>
                  <a:gd name="T63" fmla="*/ 364 h 383"/>
                  <a:gd name="T64" fmla="*/ 511 w 742"/>
                  <a:gd name="T65" fmla="*/ 364 h 383"/>
                  <a:gd name="T66" fmla="*/ 504 w 742"/>
                  <a:gd name="T67" fmla="*/ 357 h 383"/>
                  <a:gd name="T68" fmla="*/ 497 w 742"/>
                  <a:gd name="T69" fmla="*/ 364 h 383"/>
                  <a:gd name="T70" fmla="*/ 490 w 742"/>
                  <a:gd name="T71" fmla="*/ 357 h 383"/>
                  <a:gd name="T72" fmla="*/ 477 w 742"/>
                  <a:gd name="T73" fmla="*/ 364 h 383"/>
                  <a:gd name="T74" fmla="*/ 463 w 742"/>
                  <a:gd name="T75" fmla="*/ 351 h 383"/>
                  <a:gd name="T76" fmla="*/ 429 w 742"/>
                  <a:gd name="T77" fmla="*/ 357 h 383"/>
                  <a:gd name="T78" fmla="*/ 429 w 742"/>
                  <a:gd name="T79" fmla="*/ 351 h 383"/>
                  <a:gd name="T80" fmla="*/ 422 w 742"/>
                  <a:gd name="T81" fmla="*/ 344 h 383"/>
                  <a:gd name="T82" fmla="*/ 415 w 742"/>
                  <a:gd name="T83" fmla="*/ 332 h 383"/>
                  <a:gd name="T84" fmla="*/ 395 w 742"/>
                  <a:gd name="T85" fmla="*/ 332 h 383"/>
                  <a:gd name="T86" fmla="*/ 388 w 742"/>
                  <a:gd name="T87" fmla="*/ 338 h 383"/>
                  <a:gd name="T88" fmla="*/ 368 w 742"/>
                  <a:gd name="T89" fmla="*/ 332 h 383"/>
                  <a:gd name="T90" fmla="*/ 347 w 742"/>
                  <a:gd name="T91" fmla="*/ 319 h 383"/>
                  <a:gd name="T92" fmla="*/ 306 w 742"/>
                  <a:gd name="T93" fmla="*/ 293 h 383"/>
                  <a:gd name="T94" fmla="*/ 306 w 742"/>
                  <a:gd name="T95" fmla="*/ 300 h 383"/>
                  <a:gd name="T96" fmla="*/ 286 w 742"/>
                  <a:gd name="T97" fmla="*/ 300 h 383"/>
                  <a:gd name="T98" fmla="*/ 279 w 742"/>
                  <a:gd name="T99" fmla="*/ 293 h 383"/>
                  <a:gd name="T100" fmla="*/ 259 w 742"/>
                  <a:gd name="T101" fmla="*/ 281 h 383"/>
                  <a:gd name="T102" fmla="*/ 252 w 742"/>
                  <a:gd name="T103" fmla="*/ 261 h 383"/>
                  <a:gd name="T104" fmla="*/ 259 w 742"/>
                  <a:gd name="T105" fmla="*/ 185 h 383"/>
                  <a:gd name="T106" fmla="*/ 259 w 742"/>
                  <a:gd name="T107" fmla="*/ 115 h 383"/>
                  <a:gd name="T108" fmla="*/ 177 w 742"/>
                  <a:gd name="T109" fmla="*/ 64 h 383"/>
                  <a:gd name="T110" fmla="*/ 88 w 742"/>
                  <a:gd name="T111" fmla="*/ 57 h 383"/>
                  <a:gd name="T112" fmla="*/ 7 w 742"/>
                  <a:gd name="T113"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42" h="383">
                    <a:moveTo>
                      <a:pt x="88" y="6"/>
                    </a:moveTo>
                    <a:lnTo>
                      <a:pt x="88" y="6"/>
                    </a:lnTo>
                    <a:lnTo>
                      <a:pt x="129" y="6"/>
                    </a:lnTo>
                    <a:lnTo>
                      <a:pt x="170" y="6"/>
                    </a:lnTo>
                    <a:lnTo>
                      <a:pt x="184" y="13"/>
                    </a:lnTo>
                    <a:lnTo>
                      <a:pt x="211" y="13"/>
                    </a:lnTo>
                    <a:lnTo>
                      <a:pt x="259" y="13"/>
                    </a:lnTo>
                    <a:lnTo>
                      <a:pt x="265" y="13"/>
                    </a:lnTo>
                    <a:lnTo>
                      <a:pt x="306" y="19"/>
                    </a:lnTo>
                    <a:lnTo>
                      <a:pt x="313" y="19"/>
                    </a:lnTo>
                    <a:lnTo>
                      <a:pt x="347" y="19"/>
                    </a:lnTo>
                    <a:lnTo>
                      <a:pt x="388" y="19"/>
                    </a:lnTo>
                    <a:lnTo>
                      <a:pt x="408" y="19"/>
                    </a:lnTo>
                    <a:lnTo>
                      <a:pt x="429" y="19"/>
                    </a:lnTo>
                    <a:lnTo>
                      <a:pt x="456" y="19"/>
                    </a:lnTo>
                    <a:lnTo>
                      <a:pt x="483" y="19"/>
                    </a:lnTo>
                    <a:lnTo>
                      <a:pt x="511" y="19"/>
                    </a:lnTo>
                    <a:lnTo>
                      <a:pt x="545" y="19"/>
                    </a:lnTo>
                    <a:lnTo>
                      <a:pt x="565" y="19"/>
                    </a:lnTo>
                    <a:lnTo>
                      <a:pt x="606" y="19"/>
                    </a:lnTo>
                    <a:lnTo>
                      <a:pt x="613" y="19"/>
                    </a:lnTo>
                    <a:lnTo>
                      <a:pt x="626" y="19"/>
                    </a:lnTo>
                    <a:lnTo>
                      <a:pt x="647" y="19"/>
                    </a:lnTo>
                    <a:lnTo>
                      <a:pt x="660" y="19"/>
                    </a:lnTo>
                    <a:lnTo>
                      <a:pt x="688" y="19"/>
                    </a:lnTo>
                    <a:lnTo>
                      <a:pt x="695" y="19"/>
                    </a:lnTo>
                    <a:lnTo>
                      <a:pt x="729" y="19"/>
                    </a:lnTo>
                    <a:lnTo>
                      <a:pt x="729" y="44"/>
                    </a:lnTo>
                    <a:lnTo>
                      <a:pt x="729" y="57"/>
                    </a:lnTo>
                    <a:lnTo>
                      <a:pt x="729" y="76"/>
                    </a:lnTo>
                    <a:lnTo>
                      <a:pt x="735" y="108"/>
                    </a:lnTo>
                    <a:lnTo>
                      <a:pt x="735" y="115"/>
                    </a:lnTo>
                    <a:lnTo>
                      <a:pt x="742" y="153"/>
                    </a:lnTo>
                    <a:lnTo>
                      <a:pt x="742" y="166"/>
                    </a:lnTo>
                    <a:lnTo>
                      <a:pt x="742" y="191"/>
                    </a:lnTo>
                    <a:lnTo>
                      <a:pt x="742" y="242"/>
                    </a:lnTo>
                    <a:lnTo>
                      <a:pt x="742" y="268"/>
                    </a:lnTo>
                    <a:lnTo>
                      <a:pt x="742" y="287"/>
                    </a:lnTo>
                    <a:lnTo>
                      <a:pt x="742" y="325"/>
                    </a:lnTo>
                    <a:lnTo>
                      <a:pt x="742" y="351"/>
                    </a:lnTo>
                    <a:lnTo>
                      <a:pt x="742" y="383"/>
                    </a:lnTo>
                    <a:lnTo>
                      <a:pt x="722" y="376"/>
                    </a:lnTo>
                    <a:lnTo>
                      <a:pt x="722" y="376"/>
                    </a:lnTo>
                    <a:lnTo>
                      <a:pt x="722" y="370"/>
                    </a:lnTo>
                    <a:lnTo>
                      <a:pt x="715" y="370"/>
                    </a:lnTo>
                    <a:lnTo>
                      <a:pt x="715" y="376"/>
                    </a:lnTo>
                    <a:lnTo>
                      <a:pt x="708" y="376"/>
                    </a:lnTo>
                    <a:lnTo>
                      <a:pt x="708" y="370"/>
                    </a:lnTo>
                    <a:lnTo>
                      <a:pt x="701" y="364"/>
                    </a:lnTo>
                    <a:lnTo>
                      <a:pt x="701" y="364"/>
                    </a:lnTo>
                    <a:lnTo>
                      <a:pt x="695" y="357"/>
                    </a:lnTo>
                    <a:lnTo>
                      <a:pt x="681" y="351"/>
                    </a:lnTo>
                    <a:lnTo>
                      <a:pt x="681" y="351"/>
                    </a:lnTo>
                    <a:lnTo>
                      <a:pt x="674" y="351"/>
                    </a:lnTo>
                    <a:lnTo>
                      <a:pt x="674" y="351"/>
                    </a:lnTo>
                    <a:lnTo>
                      <a:pt x="667" y="357"/>
                    </a:lnTo>
                    <a:lnTo>
                      <a:pt x="660" y="364"/>
                    </a:lnTo>
                    <a:lnTo>
                      <a:pt x="654" y="364"/>
                    </a:lnTo>
                    <a:lnTo>
                      <a:pt x="654" y="364"/>
                    </a:lnTo>
                    <a:lnTo>
                      <a:pt x="647" y="351"/>
                    </a:lnTo>
                    <a:lnTo>
                      <a:pt x="640" y="351"/>
                    </a:lnTo>
                    <a:lnTo>
                      <a:pt x="640" y="357"/>
                    </a:lnTo>
                    <a:lnTo>
                      <a:pt x="626" y="364"/>
                    </a:lnTo>
                    <a:lnTo>
                      <a:pt x="620" y="364"/>
                    </a:lnTo>
                    <a:lnTo>
                      <a:pt x="613" y="357"/>
                    </a:lnTo>
                    <a:lnTo>
                      <a:pt x="599" y="364"/>
                    </a:lnTo>
                    <a:lnTo>
                      <a:pt x="592" y="364"/>
                    </a:lnTo>
                    <a:lnTo>
                      <a:pt x="592" y="364"/>
                    </a:lnTo>
                    <a:lnTo>
                      <a:pt x="592" y="370"/>
                    </a:lnTo>
                    <a:lnTo>
                      <a:pt x="592" y="370"/>
                    </a:lnTo>
                    <a:lnTo>
                      <a:pt x="586" y="370"/>
                    </a:lnTo>
                    <a:lnTo>
                      <a:pt x="586" y="370"/>
                    </a:lnTo>
                    <a:lnTo>
                      <a:pt x="579" y="370"/>
                    </a:lnTo>
                    <a:lnTo>
                      <a:pt x="579" y="376"/>
                    </a:lnTo>
                    <a:lnTo>
                      <a:pt x="579" y="383"/>
                    </a:lnTo>
                    <a:lnTo>
                      <a:pt x="579" y="376"/>
                    </a:lnTo>
                    <a:lnTo>
                      <a:pt x="572" y="376"/>
                    </a:lnTo>
                    <a:lnTo>
                      <a:pt x="558" y="370"/>
                    </a:lnTo>
                    <a:lnTo>
                      <a:pt x="552" y="364"/>
                    </a:lnTo>
                    <a:lnTo>
                      <a:pt x="552" y="364"/>
                    </a:lnTo>
                    <a:lnTo>
                      <a:pt x="558" y="357"/>
                    </a:lnTo>
                    <a:lnTo>
                      <a:pt x="552" y="357"/>
                    </a:lnTo>
                    <a:lnTo>
                      <a:pt x="552" y="357"/>
                    </a:lnTo>
                    <a:lnTo>
                      <a:pt x="545" y="357"/>
                    </a:lnTo>
                    <a:lnTo>
                      <a:pt x="545" y="364"/>
                    </a:lnTo>
                    <a:lnTo>
                      <a:pt x="538" y="364"/>
                    </a:lnTo>
                    <a:lnTo>
                      <a:pt x="538" y="364"/>
                    </a:lnTo>
                    <a:lnTo>
                      <a:pt x="531" y="364"/>
                    </a:lnTo>
                    <a:lnTo>
                      <a:pt x="531" y="364"/>
                    </a:lnTo>
                    <a:lnTo>
                      <a:pt x="531" y="357"/>
                    </a:lnTo>
                    <a:lnTo>
                      <a:pt x="524" y="351"/>
                    </a:lnTo>
                    <a:lnTo>
                      <a:pt x="524" y="351"/>
                    </a:lnTo>
                    <a:lnTo>
                      <a:pt x="517" y="351"/>
                    </a:lnTo>
                    <a:lnTo>
                      <a:pt x="517" y="364"/>
                    </a:lnTo>
                    <a:lnTo>
                      <a:pt x="517" y="364"/>
                    </a:lnTo>
                    <a:lnTo>
                      <a:pt x="517" y="364"/>
                    </a:lnTo>
                    <a:lnTo>
                      <a:pt x="511" y="364"/>
                    </a:lnTo>
                    <a:lnTo>
                      <a:pt x="511" y="364"/>
                    </a:lnTo>
                    <a:lnTo>
                      <a:pt x="511" y="364"/>
                    </a:lnTo>
                    <a:lnTo>
                      <a:pt x="511" y="376"/>
                    </a:lnTo>
                    <a:lnTo>
                      <a:pt x="504" y="370"/>
                    </a:lnTo>
                    <a:lnTo>
                      <a:pt x="504" y="357"/>
                    </a:lnTo>
                    <a:lnTo>
                      <a:pt x="497" y="364"/>
                    </a:lnTo>
                    <a:lnTo>
                      <a:pt x="497" y="364"/>
                    </a:lnTo>
                    <a:lnTo>
                      <a:pt x="497" y="364"/>
                    </a:lnTo>
                    <a:lnTo>
                      <a:pt x="490" y="357"/>
                    </a:lnTo>
                    <a:lnTo>
                      <a:pt x="490" y="357"/>
                    </a:lnTo>
                    <a:lnTo>
                      <a:pt x="490" y="357"/>
                    </a:lnTo>
                    <a:lnTo>
                      <a:pt x="483" y="364"/>
                    </a:lnTo>
                    <a:lnTo>
                      <a:pt x="483" y="364"/>
                    </a:lnTo>
                    <a:lnTo>
                      <a:pt x="477" y="364"/>
                    </a:lnTo>
                    <a:lnTo>
                      <a:pt x="477" y="357"/>
                    </a:lnTo>
                    <a:lnTo>
                      <a:pt x="470" y="357"/>
                    </a:lnTo>
                    <a:lnTo>
                      <a:pt x="463" y="351"/>
                    </a:lnTo>
                    <a:lnTo>
                      <a:pt x="456" y="344"/>
                    </a:lnTo>
                    <a:lnTo>
                      <a:pt x="443" y="364"/>
                    </a:lnTo>
                    <a:lnTo>
                      <a:pt x="429" y="357"/>
                    </a:lnTo>
                    <a:lnTo>
                      <a:pt x="436" y="351"/>
                    </a:lnTo>
                    <a:lnTo>
                      <a:pt x="436" y="351"/>
                    </a:lnTo>
                    <a:lnTo>
                      <a:pt x="429" y="351"/>
                    </a:lnTo>
                    <a:lnTo>
                      <a:pt x="422" y="344"/>
                    </a:lnTo>
                    <a:lnTo>
                      <a:pt x="422" y="344"/>
                    </a:lnTo>
                    <a:lnTo>
                      <a:pt x="422" y="344"/>
                    </a:lnTo>
                    <a:lnTo>
                      <a:pt x="422" y="332"/>
                    </a:lnTo>
                    <a:lnTo>
                      <a:pt x="422" y="332"/>
                    </a:lnTo>
                    <a:lnTo>
                      <a:pt x="415" y="332"/>
                    </a:lnTo>
                    <a:lnTo>
                      <a:pt x="402" y="332"/>
                    </a:lnTo>
                    <a:lnTo>
                      <a:pt x="402" y="332"/>
                    </a:lnTo>
                    <a:lnTo>
                      <a:pt x="395" y="332"/>
                    </a:lnTo>
                    <a:lnTo>
                      <a:pt x="395" y="338"/>
                    </a:lnTo>
                    <a:lnTo>
                      <a:pt x="388" y="338"/>
                    </a:lnTo>
                    <a:lnTo>
                      <a:pt x="388" y="338"/>
                    </a:lnTo>
                    <a:lnTo>
                      <a:pt x="381" y="332"/>
                    </a:lnTo>
                    <a:lnTo>
                      <a:pt x="374" y="325"/>
                    </a:lnTo>
                    <a:lnTo>
                      <a:pt x="368" y="332"/>
                    </a:lnTo>
                    <a:lnTo>
                      <a:pt x="361" y="332"/>
                    </a:lnTo>
                    <a:lnTo>
                      <a:pt x="354" y="325"/>
                    </a:lnTo>
                    <a:lnTo>
                      <a:pt x="347" y="319"/>
                    </a:lnTo>
                    <a:lnTo>
                      <a:pt x="327" y="319"/>
                    </a:lnTo>
                    <a:lnTo>
                      <a:pt x="320" y="306"/>
                    </a:lnTo>
                    <a:lnTo>
                      <a:pt x="306" y="293"/>
                    </a:lnTo>
                    <a:lnTo>
                      <a:pt x="306" y="300"/>
                    </a:lnTo>
                    <a:lnTo>
                      <a:pt x="306" y="300"/>
                    </a:lnTo>
                    <a:lnTo>
                      <a:pt x="306" y="300"/>
                    </a:lnTo>
                    <a:lnTo>
                      <a:pt x="300" y="300"/>
                    </a:lnTo>
                    <a:lnTo>
                      <a:pt x="293" y="300"/>
                    </a:lnTo>
                    <a:lnTo>
                      <a:pt x="286" y="300"/>
                    </a:lnTo>
                    <a:lnTo>
                      <a:pt x="286" y="300"/>
                    </a:lnTo>
                    <a:lnTo>
                      <a:pt x="279" y="300"/>
                    </a:lnTo>
                    <a:lnTo>
                      <a:pt x="279" y="293"/>
                    </a:lnTo>
                    <a:lnTo>
                      <a:pt x="265" y="287"/>
                    </a:lnTo>
                    <a:lnTo>
                      <a:pt x="265" y="281"/>
                    </a:lnTo>
                    <a:lnTo>
                      <a:pt x="259" y="281"/>
                    </a:lnTo>
                    <a:lnTo>
                      <a:pt x="259" y="281"/>
                    </a:lnTo>
                    <a:lnTo>
                      <a:pt x="252" y="281"/>
                    </a:lnTo>
                    <a:lnTo>
                      <a:pt x="252" y="261"/>
                    </a:lnTo>
                    <a:lnTo>
                      <a:pt x="259" y="230"/>
                    </a:lnTo>
                    <a:lnTo>
                      <a:pt x="259" y="210"/>
                    </a:lnTo>
                    <a:lnTo>
                      <a:pt x="259" y="185"/>
                    </a:lnTo>
                    <a:lnTo>
                      <a:pt x="259" y="166"/>
                    </a:lnTo>
                    <a:lnTo>
                      <a:pt x="259" y="134"/>
                    </a:lnTo>
                    <a:lnTo>
                      <a:pt x="259" y="115"/>
                    </a:lnTo>
                    <a:lnTo>
                      <a:pt x="259" y="70"/>
                    </a:lnTo>
                    <a:lnTo>
                      <a:pt x="218" y="70"/>
                    </a:lnTo>
                    <a:lnTo>
                      <a:pt x="177" y="64"/>
                    </a:lnTo>
                    <a:lnTo>
                      <a:pt x="170" y="64"/>
                    </a:lnTo>
                    <a:lnTo>
                      <a:pt x="122" y="64"/>
                    </a:lnTo>
                    <a:lnTo>
                      <a:pt x="88" y="57"/>
                    </a:lnTo>
                    <a:lnTo>
                      <a:pt x="75" y="57"/>
                    </a:lnTo>
                    <a:lnTo>
                      <a:pt x="0" y="51"/>
                    </a:lnTo>
                    <a:lnTo>
                      <a:pt x="7" y="0"/>
                    </a:lnTo>
                    <a:lnTo>
                      <a:pt x="88" y="6"/>
                    </a:lnTo>
                    <a:lnTo>
                      <a:pt x="88" y="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60" name="Freeform 132"/>
              <p:cNvSpPr>
                <a:spLocks/>
              </p:cNvSpPr>
              <p:nvPr/>
            </p:nvSpPr>
            <p:spPr bwMode="auto">
              <a:xfrm>
                <a:off x="2169" y="2558"/>
                <a:ext cx="1199" cy="1174"/>
              </a:xfrm>
              <a:custGeom>
                <a:avLst/>
                <a:gdLst>
                  <a:gd name="T0" fmla="*/ 579 w 1199"/>
                  <a:gd name="T1" fmla="*/ 19 h 1174"/>
                  <a:gd name="T2" fmla="*/ 620 w 1199"/>
                  <a:gd name="T3" fmla="*/ 179 h 1174"/>
                  <a:gd name="T4" fmla="*/ 640 w 1199"/>
                  <a:gd name="T5" fmla="*/ 242 h 1174"/>
                  <a:gd name="T6" fmla="*/ 667 w 1199"/>
                  <a:gd name="T7" fmla="*/ 249 h 1174"/>
                  <a:gd name="T8" fmla="*/ 722 w 1199"/>
                  <a:gd name="T9" fmla="*/ 281 h 1174"/>
                  <a:gd name="T10" fmla="*/ 756 w 1199"/>
                  <a:gd name="T11" fmla="*/ 281 h 1174"/>
                  <a:gd name="T12" fmla="*/ 783 w 1199"/>
                  <a:gd name="T13" fmla="*/ 293 h 1174"/>
                  <a:gd name="T14" fmla="*/ 817 w 1199"/>
                  <a:gd name="T15" fmla="*/ 293 h 1174"/>
                  <a:gd name="T16" fmla="*/ 851 w 1199"/>
                  <a:gd name="T17" fmla="*/ 306 h 1174"/>
                  <a:gd name="T18" fmla="*/ 865 w 1199"/>
                  <a:gd name="T19" fmla="*/ 319 h 1174"/>
                  <a:gd name="T20" fmla="*/ 878 w 1199"/>
                  <a:gd name="T21" fmla="*/ 313 h 1174"/>
                  <a:gd name="T22" fmla="*/ 899 w 1199"/>
                  <a:gd name="T23" fmla="*/ 313 h 1174"/>
                  <a:gd name="T24" fmla="*/ 913 w 1199"/>
                  <a:gd name="T25" fmla="*/ 313 h 1174"/>
                  <a:gd name="T26" fmla="*/ 940 w 1199"/>
                  <a:gd name="T27" fmla="*/ 319 h 1174"/>
                  <a:gd name="T28" fmla="*/ 960 w 1199"/>
                  <a:gd name="T29" fmla="*/ 313 h 1174"/>
                  <a:gd name="T30" fmla="*/ 1015 w 1199"/>
                  <a:gd name="T31" fmla="*/ 313 h 1174"/>
                  <a:gd name="T32" fmla="*/ 1042 w 1199"/>
                  <a:gd name="T33" fmla="*/ 300 h 1174"/>
                  <a:gd name="T34" fmla="*/ 1076 w 1199"/>
                  <a:gd name="T35" fmla="*/ 319 h 1174"/>
                  <a:gd name="T36" fmla="*/ 1117 w 1199"/>
                  <a:gd name="T37" fmla="*/ 345 h 1174"/>
                  <a:gd name="T38" fmla="*/ 1144 w 1199"/>
                  <a:gd name="T39" fmla="*/ 415 h 1174"/>
                  <a:gd name="T40" fmla="*/ 1171 w 1199"/>
                  <a:gd name="T41" fmla="*/ 542 h 1174"/>
                  <a:gd name="T42" fmla="*/ 1178 w 1199"/>
                  <a:gd name="T43" fmla="*/ 568 h 1174"/>
                  <a:gd name="T44" fmla="*/ 1185 w 1199"/>
                  <a:gd name="T45" fmla="*/ 587 h 1174"/>
                  <a:gd name="T46" fmla="*/ 1199 w 1199"/>
                  <a:gd name="T47" fmla="*/ 613 h 1174"/>
                  <a:gd name="T48" fmla="*/ 1199 w 1199"/>
                  <a:gd name="T49" fmla="*/ 625 h 1174"/>
                  <a:gd name="T50" fmla="*/ 1178 w 1199"/>
                  <a:gd name="T51" fmla="*/ 670 h 1174"/>
                  <a:gd name="T52" fmla="*/ 1178 w 1199"/>
                  <a:gd name="T53" fmla="*/ 696 h 1174"/>
                  <a:gd name="T54" fmla="*/ 1164 w 1199"/>
                  <a:gd name="T55" fmla="*/ 747 h 1174"/>
                  <a:gd name="T56" fmla="*/ 1083 w 1199"/>
                  <a:gd name="T57" fmla="*/ 798 h 1174"/>
                  <a:gd name="T58" fmla="*/ 1090 w 1199"/>
                  <a:gd name="T59" fmla="*/ 759 h 1174"/>
                  <a:gd name="T60" fmla="*/ 1062 w 1199"/>
                  <a:gd name="T61" fmla="*/ 766 h 1174"/>
                  <a:gd name="T62" fmla="*/ 1076 w 1199"/>
                  <a:gd name="T63" fmla="*/ 791 h 1174"/>
                  <a:gd name="T64" fmla="*/ 1056 w 1199"/>
                  <a:gd name="T65" fmla="*/ 817 h 1174"/>
                  <a:gd name="T66" fmla="*/ 1049 w 1199"/>
                  <a:gd name="T67" fmla="*/ 830 h 1174"/>
                  <a:gd name="T68" fmla="*/ 981 w 1199"/>
                  <a:gd name="T69" fmla="*/ 874 h 1174"/>
                  <a:gd name="T70" fmla="*/ 940 w 1199"/>
                  <a:gd name="T71" fmla="*/ 874 h 1174"/>
                  <a:gd name="T72" fmla="*/ 919 w 1199"/>
                  <a:gd name="T73" fmla="*/ 887 h 1174"/>
                  <a:gd name="T74" fmla="*/ 906 w 1199"/>
                  <a:gd name="T75" fmla="*/ 868 h 1174"/>
                  <a:gd name="T76" fmla="*/ 899 w 1199"/>
                  <a:gd name="T77" fmla="*/ 893 h 1174"/>
                  <a:gd name="T78" fmla="*/ 892 w 1199"/>
                  <a:gd name="T79" fmla="*/ 913 h 1174"/>
                  <a:gd name="T80" fmla="*/ 872 w 1199"/>
                  <a:gd name="T81" fmla="*/ 932 h 1174"/>
                  <a:gd name="T82" fmla="*/ 858 w 1199"/>
                  <a:gd name="T83" fmla="*/ 944 h 1174"/>
                  <a:gd name="T84" fmla="*/ 838 w 1199"/>
                  <a:gd name="T85" fmla="*/ 957 h 1174"/>
                  <a:gd name="T86" fmla="*/ 844 w 1199"/>
                  <a:gd name="T87" fmla="*/ 976 h 1174"/>
                  <a:gd name="T88" fmla="*/ 810 w 1199"/>
                  <a:gd name="T89" fmla="*/ 1021 h 1174"/>
                  <a:gd name="T90" fmla="*/ 824 w 1199"/>
                  <a:gd name="T91" fmla="*/ 1053 h 1174"/>
                  <a:gd name="T92" fmla="*/ 831 w 1199"/>
                  <a:gd name="T93" fmla="*/ 1104 h 1174"/>
                  <a:gd name="T94" fmla="*/ 851 w 1199"/>
                  <a:gd name="T95" fmla="*/ 1149 h 1174"/>
                  <a:gd name="T96" fmla="*/ 851 w 1199"/>
                  <a:gd name="T97" fmla="*/ 1161 h 1174"/>
                  <a:gd name="T98" fmla="*/ 756 w 1199"/>
                  <a:gd name="T99" fmla="*/ 1149 h 1174"/>
                  <a:gd name="T100" fmla="*/ 633 w 1199"/>
                  <a:gd name="T101" fmla="*/ 1021 h 1174"/>
                  <a:gd name="T102" fmla="*/ 524 w 1199"/>
                  <a:gd name="T103" fmla="*/ 817 h 1174"/>
                  <a:gd name="T104" fmla="*/ 477 w 1199"/>
                  <a:gd name="T105" fmla="*/ 759 h 1174"/>
                  <a:gd name="T106" fmla="*/ 388 w 1199"/>
                  <a:gd name="T107" fmla="*/ 727 h 1174"/>
                  <a:gd name="T108" fmla="*/ 320 w 1199"/>
                  <a:gd name="T109" fmla="*/ 791 h 1174"/>
                  <a:gd name="T110" fmla="*/ 231 w 1199"/>
                  <a:gd name="T111" fmla="*/ 779 h 1174"/>
                  <a:gd name="T112" fmla="*/ 157 w 1199"/>
                  <a:gd name="T113" fmla="*/ 664 h 1174"/>
                  <a:gd name="T114" fmla="*/ 116 w 1199"/>
                  <a:gd name="T115" fmla="*/ 600 h 1174"/>
                  <a:gd name="T116" fmla="*/ 48 w 1199"/>
                  <a:gd name="T117" fmla="*/ 530 h 1174"/>
                  <a:gd name="T118" fmla="*/ 0 w 1199"/>
                  <a:gd name="T119" fmla="*/ 472 h 1174"/>
                  <a:gd name="T120" fmla="*/ 238 w 1199"/>
                  <a:gd name="T121" fmla="*/ 485 h 1174"/>
                  <a:gd name="T122" fmla="*/ 334 w 1199"/>
                  <a:gd name="T123" fmla="*/ 338 h 1174"/>
                  <a:gd name="T124" fmla="*/ 354 w 1199"/>
                  <a:gd name="T125" fmla="*/ 96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99" h="1174">
                    <a:moveTo>
                      <a:pt x="361" y="0"/>
                    </a:moveTo>
                    <a:lnTo>
                      <a:pt x="436" y="6"/>
                    </a:lnTo>
                    <a:lnTo>
                      <a:pt x="449" y="6"/>
                    </a:lnTo>
                    <a:lnTo>
                      <a:pt x="483" y="13"/>
                    </a:lnTo>
                    <a:lnTo>
                      <a:pt x="531" y="13"/>
                    </a:lnTo>
                    <a:lnTo>
                      <a:pt x="538" y="13"/>
                    </a:lnTo>
                    <a:lnTo>
                      <a:pt x="579" y="19"/>
                    </a:lnTo>
                    <a:lnTo>
                      <a:pt x="620" y="19"/>
                    </a:lnTo>
                    <a:lnTo>
                      <a:pt x="620" y="64"/>
                    </a:lnTo>
                    <a:lnTo>
                      <a:pt x="620" y="83"/>
                    </a:lnTo>
                    <a:lnTo>
                      <a:pt x="620" y="115"/>
                    </a:lnTo>
                    <a:lnTo>
                      <a:pt x="620" y="134"/>
                    </a:lnTo>
                    <a:lnTo>
                      <a:pt x="620" y="159"/>
                    </a:lnTo>
                    <a:lnTo>
                      <a:pt x="620" y="179"/>
                    </a:lnTo>
                    <a:lnTo>
                      <a:pt x="613" y="210"/>
                    </a:lnTo>
                    <a:lnTo>
                      <a:pt x="613" y="230"/>
                    </a:lnTo>
                    <a:lnTo>
                      <a:pt x="620" y="230"/>
                    </a:lnTo>
                    <a:lnTo>
                      <a:pt x="620" y="230"/>
                    </a:lnTo>
                    <a:lnTo>
                      <a:pt x="626" y="230"/>
                    </a:lnTo>
                    <a:lnTo>
                      <a:pt x="626" y="236"/>
                    </a:lnTo>
                    <a:lnTo>
                      <a:pt x="640" y="242"/>
                    </a:lnTo>
                    <a:lnTo>
                      <a:pt x="640" y="249"/>
                    </a:lnTo>
                    <a:lnTo>
                      <a:pt x="647" y="249"/>
                    </a:lnTo>
                    <a:lnTo>
                      <a:pt x="647" y="249"/>
                    </a:lnTo>
                    <a:lnTo>
                      <a:pt x="654" y="249"/>
                    </a:lnTo>
                    <a:lnTo>
                      <a:pt x="661" y="249"/>
                    </a:lnTo>
                    <a:lnTo>
                      <a:pt x="667" y="249"/>
                    </a:lnTo>
                    <a:lnTo>
                      <a:pt x="667" y="249"/>
                    </a:lnTo>
                    <a:lnTo>
                      <a:pt x="667" y="249"/>
                    </a:lnTo>
                    <a:lnTo>
                      <a:pt x="667" y="242"/>
                    </a:lnTo>
                    <a:lnTo>
                      <a:pt x="681" y="255"/>
                    </a:lnTo>
                    <a:lnTo>
                      <a:pt x="688" y="268"/>
                    </a:lnTo>
                    <a:lnTo>
                      <a:pt x="708" y="268"/>
                    </a:lnTo>
                    <a:lnTo>
                      <a:pt x="715" y="274"/>
                    </a:lnTo>
                    <a:lnTo>
                      <a:pt x="722" y="281"/>
                    </a:lnTo>
                    <a:lnTo>
                      <a:pt x="729" y="281"/>
                    </a:lnTo>
                    <a:lnTo>
                      <a:pt x="735" y="274"/>
                    </a:lnTo>
                    <a:lnTo>
                      <a:pt x="742" y="281"/>
                    </a:lnTo>
                    <a:lnTo>
                      <a:pt x="749" y="287"/>
                    </a:lnTo>
                    <a:lnTo>
                      <a:pt x="749" y="287"/>
                    </a:lnTo>
                    <a:lnTo>
                      <a:pt x="756" y="287"/>
                    </a:lnTo>
                    <a:lnTo>
                      <a:pt x="756" y="281"/>
                    </a:lnTo>
                    <a:lnTo>
                      <a:pt x="763" y="281"/>
                    </a:lnTo>
                    <a:lnTo>
                      <a:pt x="763" y="281"/>
                    </a:lnTo>
                    <a:lnTo>
                      <a:pt x="776" y="281"/>
                    </a:lnTo>
                    <a:lnTo>
                      <a:pt x="783" y="281"/>
                    </a:lnTo>
                    <a:lnTo>
                      <a:pt x="783" y="281"/>
                    </a:lnTo>
                    <a:lnTo>
                      <a:pt x="783" y="293"/>
                    </a:lnTo>
                    <a:lnTo>
                      <a:pt x="783" y="293"/>
                    </a:lnTo>
                    <a:lnTo>
                      <a:pt x="783" y="293"/>
                    </a:lnTo>
                    <a:lnTo>
                      <a:pt x="790" y="300"/>
                    </a:lnTo>
                    <a:lnTo>
                      <a:pt x="797" y="300"/>
                    </a:lnTo>
                    <a:lnTo>
                      <a:pt x="797" y="300"/>
                    </a:lnTo>
                    <a:lnTo>
                      <a:pt x="790" y="306"/>
                    </a:lnTo>
                    <a:lnTo>
                      <a:pt x="804" y="313"/>
                    </a:lnTo>
                    <a:lnTo>
                      <a:pt x="817" y="293"/>
                    </a:lnTo>
                    <a:lnTo>
                      <a:pt x="824" y="300"/>
                    </a:lnTo>
                    <a:lnTo>
                      <a:pt x="831" y="306"/>
                    </a:lnTo>
                    <a:lnTo>
                      <a:pt x="838" y="306"/>
                    </a:lnTo>
                    <a:lnTo>
                      <a:pt x="838" y="313"/>
                    </a:lnTo>
                    <a:lnTo>
                      <a:pt x="844" y="313"/>
                    </a:lnTo>
                    <a:lnTo>
                      <a:pt x="844" y="313"/>
                    </a:lnTo>
                    <a:lnTo>
                      <a:pt x="851" y="306"/>
                    </a:lnTo>
                    <a:lnTo>
                      <a:pt x="851" y="306"/>
                    </a:lnTo>
                    <a:lnTo>
                      <a:pt x="851" y="306"/>
                    </a:lnTo>
                    <a:lnTo>
                      <a:pt x="858" y="313"/>
                    </a:lnTo>
                    <a:lnTo>
                      <a:pt x="858" y="313"/>
                    </a:lnTo>
                    <a:lnTo>
                      <a:pt x="858" y="313"/>
                    </a:lnTo>
                    <a:lnTo>
                      <a:pt x="865" y="306"/>
                    </a:lnTo>
                    <a:lnTo>
                      <a:pt x="865" y="319"/>
                    </a:lnTo>
                    <a:lnTo>
                      <a:pt x="872" y="325"/>
                    </a:lnTo>
                    <a:lnTo>
                      <a:pt x="872" y="313"/>
                    </a:lnTo>
                    <a:lnTo>
                      <a:pt x="872" y="313"/>
                    </a:lnTo>
                    <a:lnTo>
                      <a:pt x="872" y="313"/>
                    </a:lnTo>
                    <a:lnTo>
                      <a:pt x="878" y="313"/>
                    </a:lnTo>
                    <a:lnTo>
                      <a:pt x="878" y="313"/>
                    </a:lnTo>
                    <a:lnTo>
                      <a:pt x="878" y="313"/>
                    </a:lnTo>
                    <a:lnTo>
                      <a:pt x="878" y="300"/>
                    </a:lnTo>
                    <a:lnTo>
                      <a:pt x="885" y="300"/>
                    </a:lnTo>
                    <a:lnTo>
                      <a:pt x="885" y="300"/>
                    </a:lnTo>
                    <a:lnTo>
                      <a:pt x="892" y="306"/>
                    </a:lnTo>
                    <a:lnTo>
                      <a:pt x="892" y="313"/>
                    </a:lnTo>
                    <a:lnTo>
                      <a:pt x="892" y="313"/>
                    </a:lnTo>
                    <a:lnTo>
                      <a:pt x="899" y="313"/>
                    </a:lnTo>
                    <a:lnTo>
                      <a:pt x="899" y="313"/>
                    </a:lnTo>
                    <a:lnTo>
                      <a:pt x="906" y="313"/>
                    </a:lnTo>
                    <a:lnTo>
                      <a:pt x="906" y="306"/>
                    </a:lnTo>
                    <a:lnTo>
                      <a:pt x="913" y="306"/>
                    </a:lnTo>
                    <a:lnTo>
                      <a:pt x="913" y="306"/>
                    </a:lnTo>
                    <a:lnTo>
                      <a:pt x="919" y="306"/>
                    </a:lnTo>
                    <a:lnTo>
                      <a:pt x="913" y="313"/>
                    </a:lnTo>
                    <a:lnTo>
                      <a:pt x="913" y="313"/>
                    </a:lnTo>
                    <a:lnTo>
                      <a:pt x="919" y="319"/>
                    </a:lnTo>
                    <a:lnTo>
                      <a:pt x="933" y="325"/>
                    </a:lnTo>
                    <a:lnTo>
                      <a:pt x="940" y="325"/>
                    </a:lnTo>
                    <a:lnTo>
                      <a:pt x="940" y="332"/>
                    </a:lnTo>
                    <a:lnTo>
                      <a:pt x="940" y="325"/>
                    </a:lnTo>
                    <a:lnTo>
                      <a:pt x="940" y="319"/>
                    </a:lnTo>
                    <a:lnTo>
                      <a:pt x="947" y="319"/>
                    </a:lnTo>
                    <a:lnTo>
                      <a:pt x="947" y="319"/>
                    </a:lnTo>
                    <a:lnTo>
                      <a:pt x="953" y="319"/>
                    </a:lnTo>
                    <a:lnTo>
                      <a:pt x="953" y="319"/>
                    </a:lnTo>
                    <a:lnTo>
                      <a:pt x="953" y="313"/>
                    </a:lnTo>
                    <a:lnTo>
                      <a:pt x="953" y="313"/>
                    </a:lnTo>
                    <a:lnTo>
                      <a:pt x="960" y="313"/>
                    </a:lnTo>
                    <a:lnTo>
                      <a:pt x="974" y="306"/>
                    </a:lnTo>
                    <a:lnTo>
                      <a:pt x="981" y="313"/>
                    </a:lnTo>
                    <a:lnTo>
                      <a:pt x="987" y="313"/>
                    </a:lnTo>
                    <a:lnTo>
                      <a:pt x="1001" y="306"/>
                    </a:lnTo>
                    <a:lnTo>
                      <a:pt x="1001" y="300"/>
                    </a:lnTo>
                    <a:lnTo>
                      <a:pt x="1008" y="300"/>
                    </a:lnTo>
                    <a:lnTo>
                      <a:pt x="1015" y="313"/>
                    </a:lnTo>
                    <a:lnTo>
                      <a:pt x="1015" y="313"/>
                    </a:lnTo>
                    <a:lnTo>
                      <a:pt x="1021" y="313"/>
                    </a:lnTo>
                    <a:lnTo>
                      <a:pt x="1028" y="306"/>
                    </a:lnTo>
                    <a:lnTo>
                      <a:pt x="1035" y="300"/>
                    </a:lnTo>
                    <a:lnTo>
                      <a:pt x="1035" y="300"/>
                    </a:lnTo>
                    <a:lnTo>
                      <a:pt x="1042" y="300"/>
                    </a:lnTo>
                    <a:lnTo>
                      <a:pt x="1042" y="300"/>
                    </a:lnTo>
                    <a:lnTo>
                      <a:pt x="1056" y="306"/>
                    </a:lnTo>
                    <a:lnTo>
                      <a:pt x="1062" y="313"/>
                    </a:lnTo>
                    <a:lnTo>
                      <a:pt x="1062" y="313"/>
                    </a:lnTo>
                    <a:lnTo>
                      <a:pt x="1069" y="319"/>
                    </a:lnTo>
                    <a:lnTo>
                      <a:pt x="1069" y="325"/>
                    </a:lnTo>
                    <a:lnTo>
                      <a:pt x="1076" y="325"/>
                    </a:lnTo>
                    <a:lnTo>
                      <a:pt x="1076" y="319"/>
                    </a:lnTo>
                    <a:lnTo>
                      <a:pt x="1083" y="319"/>
                    </a:lnTo>
                    <a:lnTo>
                      <a:pt x="1083" y="325"/>
                    </a:lnTo>
                    <a:lnTo>
                      <a:pt x="1083" y="325"/>
                    </a:lnTo>
                    <a:lnTo>
                      <a:pt x="1103" y="332"/>
                    </a:lnTo>
                    <a:lnTo>
                      <a:pt x="1110" y="345"/>
                    </a:lnTo>
                    <a:lnTo>
                      <a:pt x="1117" y="345"/>
                    </a:lnTo>
                    <a:lnTo>
                      <a:pt x="1117" y="345"/>
                    </a:lnTo>
                    <a:lnTo>
                      <a:pt x="1124" y="338"/>
                    </a:lnTo>
                    <a:lnTo>
                      <a:pt x="1124" y="338"/>
                    </a:lnTo>
                    <a:lnTo>
                      <a:pt x="1130" y="338"/>
                    </a:lnTo>
                    <a:lnTo>
                      <a:pt x="1144" y="345"/>
                    </a:lnTo>
                    <a:lnTo>
                      <a:pt x="1144" y="376"/>
                    </a:lnTo>
                    <a:lnTo>
                      <a:pt x="1144" y="402"/>
                    </a:lnTo>
                    <a:lnTo>
                      <a:pt x="1144" y="415"/>
                    </a:lnTo>
                    <a:lnTo>
                      <a:pt x="1144" y="434"/>
                    </a:lnTo>
                    <a:lnTo>
                      <a:pt x="1151" y="466"/>
                    </a:lnTo>
                    <a:lnTo>
                      <a:pt x="1151" y="491"/>
                    </a:lnTo>
                    <a:lnTo>
                      <a:pt x="1151" y="510"/>
                    </a:lnTo>
                    <a:lnTo>
                      <a:pt x="1164" y="530"/>
                    </a:lnTo>
                    <a:lnTo>
                      <a:pt x="1171" y="536"/>
                    </a:lnTo>
                    <a:lnTo>
                      <a:pt x="1171" y="542"/>
                    </a:lnTo>
                    <a:lnTo>
                      <a:pt x="1171" y="549"/>
                    </a:lnTo>
                    <a:lnTo>
                      <a:pt x="1171" y="555"/>
                    </a:lnTo>
                    <a:lnTo>
                      <a:pt x="1178" y="562"/>
                    </a:lnTo>
                    <a:lnTo>
                      <a:pt x="1178" y="562"/>
                    </a:lnTo>
                    <a:lnTo>
                      <a:pt x="1178" y="562"/>
                    </a:lnTo>
                    <a:lnTo>
                      <a:pt x="1178" y="568"/>
                    </a:lnTo>
                    <a:lnTo>
                      <a:pt x="1178" y="568"/>
                    </a:lnTo>
                    <a:lnTo>
                      <a:pt x="1178" y="568"/>
                    </a:lnTo>
                    <a:lnTo>
                      <a:pt x="1185" y="574"/>
                    </a:lnTo>
                    <a:lnTo>
                      <a:pt x="1185" y="581"/>
                    </a:lnTo>
                    <a:lnTo>
                      <a:pt x="1185" y="581"/>
                    </a:lnTo>
                    <a:lnTo>
                      <a:pt x="1185" y="581"/>
                    </a:lnTo>
                    <a:lnTo>
                      <a:pt x="1185" y="587"/>
                    </a:lnTo>
                    <a:lnTo>
                      <a:pt x="1185" y="587"/>
                    </a:lnTo>
                    <a:lnTo>
                      <a:pt x="1185" y="587"/>
                    </a:lnTo>
                    <a:lnTo>
                      <a:pt x="1192" y="587"/>
                    </a:lnTo>
                    <a:lnTo>
                      <a:pt x="1192" y="593"/>
                    </a:lnTo>
                    <a:lnTo>
                      <a:pt x="1192" y="600"/>
                    </a:lnTo>
                    <a:lnTo>
                      <a:pt x="1199" y="600"/>
                    </a:lnTo>
                    <a:lnTo>
                      <a:pt x="1199" y="606"/>
                    </a:lnTo>
                    <a:lnTo>
                      <a:pt x="1199" y="613"/>
                    </a:lnTo>
                    <a:lnTo>
                      <a:pt x="1199" y="613"/>
                    </a:lnTo>
                    <a:lnTo>
                      <a:pt x="1192" y="619"/>
                    </a:lnTo>
                    <a:lnTo>
                      <a:pt x="1192" y="619"/>
                    </a:lnTo>
                    <a:lnTo>
                      <a:pt x="1192" y="619"/>
                    </a:lnTo>
                    <a:lnTo>
                      <a:pt x="1199" y="625"/>
                    </a:lnTo>
                    <a:lnTo>
                      <a:pt x="1199" y="625"/>
                    </a:lnTo>
                    <a:lnTo>
                      <a:pt x="1199" y="625"/>
                    </a:lnTo>
                    <a:lnTo>
                      <a:pt x="1199" y="632"/>
                    </a:lnTo>
                    <a:lnTo>
                      <a:pt x="1192" y="644"/>
                    </a:lnTo>
                    <a:lnTo>
                      <a:pt x="1192" y="651"/>
                    </a:lnTo>
                    <a:lnTo>
                      <a:pt x="1192" y="657"/>
                    </a:lnTo>
                    <a:lnTo>
                      <a:pt x="1185" y="664"/>
                    </a:lnTo>
                    <a:lnTo>
                      <a:pt x="1178" y="664"/>
                    </a:lnTo>
                    <a:lnTo>
                      <a:pt x="1178" y="670"/>
                    </a:lnTo>
                    <a:lnTo>
                      <a:pt x="1185" y="676"/>
                    </a:lnTo>
                    <a:lnTo>
                      <a:pt x="1185" y="676"/>
                    </a:lnTo>
                    <a:lnTo>
                      <a:pt x="1185" y="683"/>
                    </a:lnTo>
                    <a:lnTo>
                      <a:pt x="1178" y="683"/>
                    </a:lnTo>
                    <a:lnTo>
                      <a:pt x="1178" y="689"/>
                    </a:lnTo>
                    <a:lnTo>
                      <a:pt x="1178" y="689"/>
                    </a:lnTo>
                    <a:lnTo>
                      <a:pt x="1178" y="696"/>
                    </a:lnTo>
                    <a:lnTo>
                      <a:pt x="1185" y="696"/>
                    </a:lnTo>
                    <a:lnTo>
                      <a:pt x="1185" y="702"/>
                    </a:lnTo>
                    <a:lnTo>
                      <a:pt x="1185" y="721"/>
                    </a:lnTo>
                    <a:lnTo>
                      <a:pt x="1178" y="727"/>
                    </a:lnTo>
                    <a:lnTo>
                      <a:pt x="1171" y="727"/>
                    </a:lnTo>
                    <a:lnTo>
                      <a:pt x="1171" y="727"/>
                    </a:lnTo>
                    <a:lnTo>
                      <a:pt x="1164" y="747"/>
                    </a:lnTo>
                    <a:lnTo>
                      <a:pt x="1171" y="759"/>
                    </a:lnTo>
                    <a:lnTo>
                      <a:pt x="1158" y="759"/>
                    </a:lnTo>
                    <a:lnTo>
                      <a:pt x="1124" y="779"/>
                    </a:lnTo>
                    <a:lnTo>
                      <a:pt x="1124" y="779"/>
                    </a:lnTo>
                    <a:lnTo>
                      <a:pt x="1096" y="791"/>
                    </a:lnTo>
                    <a:lnTo>
                      <a:pt x="1083" y="798"/>
                    </a:lnTo>
                    <a:lnTo>
                      <a:pt x="1083" y="798"/>
                    </a:lnTo>
                    <a:lnTo>
                      <a:pt x="1096" y="785"/>
                    </a:lnTo>
                    <a:lnTo>
                      <a:pt x="1110" y="779"/>
                    </a:lnTo>
                    <a:lnTo>
                      <a:pt x="1110" y="779"/>
                    </a:lnTo>
                    <a:lnTo>
                      <a:pt x="1103" y="772"/>
                    </a:lnTo>
                    <a:lnTo>
                      <a:pt x="1083" y="779"/>
                    </a:lnTo>
                    <a:lnTo>
                      <a:pt x="1083" y="779"/>
                    </a:lnTo>
                    <a:lnTo>
                      <a:pt x="1090" y="759"/>
                    </a:lnTo>
                    <a:lnTo>
                      <a:pt x="1090" y="753"/>
                    </a:lnTo>
                    <a:lnTo>
                      <a:pt x="1083" y="753"/>
                    </a:lnTo>
                    <a:lnTo>
                      <a:pt x="1076" y="766"/>
                    </a:lnTo>
                    <a:lnTo>
                      <a:pt x="1069" y="766"/>
                    </a:lnTo>
                    <a:lnTo>
                      <a:pt x="1069" y="766"/>
                    </a:lnTo>
                    <a:lnTo>
                      <a:pt x="1062" y="759"/>
                    </a:lnTo>
                    <a:lnTo>
                      <a:pt x="1062" y="766"/>
                    </a:lnTo>
                    <a:lnTo>
                      <a:pt x="1062" y="772"/>
                    </a:lnTo>
                    <a:lnTo>
                      <a:pt x="1062" y="779"/>
                    </a:lnTo>
                    <a:lnTo>
                      <a:pt x="1062" y="779"/>
                    </a:lnTo>
                    <a:lnTo>
                      <a:pt x="1062" y="779"/>
                    </a:lnTo>
                    <a:lnTo>
                      <a:pt x="1069" y="785"/>
                    </a:lnTo>
                    <a:lnTo>
                      <a:pt x="1062" y="791"/>
                    </a:lnTo>
                    <a:lnTo>
                      <a:pt x="1076" y="791"/>
                    </a:lnTo>
                    <a:lnTo>
                      <a:pt x="1083" y="798"/>
                    </a:lnTo>
                    <a:lnTo>
                      <a:pt x="1083" y="798"/>
                    </a:lnTo>
                    <a:lnTo>
                      <a:pt x="1083" y="798"/>
                    </a:lnTo>
                    <a:lnTo>
                      <a:pt x="1076" y="804"/>
                    </a:lnTo>
                    <a:lnTo>
                      <a:pt x="1069" y="804"/>
                    </a:lnTo>
                    <a:lnTo>
                      <a:pt x="1062" y="817"/>
                    </a:lnTo>
                    <a:lnTo>
                      <a:pt x="1056" y="817"/>
                    </a:lnTo>
                    <a:lnTo>
                      <a:pt x="1056" y="817"/>
                    </a:lnTo>
                    <a:lnTo>
                      <a:pt x="1049" y="817"/>
                    </a:lnTo>
                    <a:lnTo>
                      <a:pt x="1049" y="817"/>
                    </a:lnTo>
                    <a:lnTo>
                      <a:pt x="1049" y="823"/>
                    </a:lnTo>
                    <a:lnTo>
                      <a:pt x="1049" y="823"/>
                    </a:lnTo>
                    <a:lnTo>
                      <a:pt x="1049" y="830"/>
                    </a:lnTo>
                    <a:lnTo>
                      <a:pt x="1049" y="830"/>
                    </a:lnTo>
                    <a:lnTo>
                      <a:pt x="1049" y="830"/>
                    </a:lnTo>
                    <a:lnTo>
                      <a:pt x="1049" y="830"/>
                    </a:lnTo>
                    <a:lnTo>
                      <a:pt x="1028" y="849"/>
                    </a:lnTo>
                    <a:lnTo>
                      <a:pt x="1015" y="855"/>
                    </a:lnTo>
                    <a:lnTo>
                      <a:pt x="1001" y="868"/>
                    </a:lnTo>
                    <a:lnTo>
                      <a:pt x="994" y="868"/>
                    </a:lnTo>
                    <a:lnTo>
                      <a:pt x="981" y="874"/>
                    </a:lnTo>
                    <a:lnTo>
                      <a:pt x="947" y="893"/>
                    </a:lnTo>
                    <a:lnTo>
                      <a:pt x="947" y="893"/>
                    </a:lnTo>
                    <a:lnTo>
                      <a:pt x="947" y="881"/>
                    </a:lnTo>
                    <a:lnTo>
                      <a:pt x="947" y="874"/>
                    </a:lnTo>
                    <a:lnTo>
                      <a:pt x="947" y="874"/>
                    </a:lnTo>
                    <a:lnTo>
                      <a:pt x="947" y="874"/>
                    </a:lnTo>
                    <a:lnTo>
                      <a:pt x="940" y="874"/>
                    </a:lnTo>
                    <a:lnTo>
                      <a:pt x="940" y="874"/>
                    </a:lnTo>
                    <a:lnTo>
                      <a:pt x="933" y="881"/>
                    </a:lnTo>
                    <a:lnTo>
                      <a:pt x="933" y="874"/>
                    </a:lnTo>
                    <a:lnTo>
                      <a:pt x="926" y="868"/>
                    </a:lnTo>
                    <a:lnTo>
                      <a:pt x="926" y="868"/>
                    </a:lnTo>
                    <a:lnTo>
                      <a:pt x="933" y="881"/>
                    </a:lnTo>
                    <a:lnTo>
                      <a:pt x="919" y="887"/>
                    </a:lnTo>
                    <a:lnTo>
                      <a:pt x="926" y="874"/>
                    </a:lnTo>
                    <a:lnTo>
                      <a:pt x="926" y="874"/>
                    </a:lnTo>
                    <a:lnTo>
                      <a:pt x="926" y="874"/>
                    </a:lnTo>
                    <a:lnTo>
                      <a:pt x="913" y="874"/>
                    </a:lnTo>
                    <a:lnTo>
                      <a:pt x="913" y="874"/>
                    </a:lnTo>
                    <a:lnTo>
                      <a:pt x="913" y="868"/>
                    </a:lnTo>
                    <a:lnTo>
                      <a:pt x="906" y="868"/>
                    </a:lnTo>
                    <a:lnTo>
                      <a:pt x="913" y="881"/>
                    </a:lnTo>
                    <a:lnTo>
                      <a:pt x="919" y="893"/>
                    </a:lnTo>
                    <a:lnTo>
                      <a:pt x="913" y="893"/>
                    </a:lnTo>
                    <a:lnTo>
                      <a:pt x="933" y="900"/>
                    </a:lnTo>
                    <a:lnTo>
                      <a:pt x="906" y="913"/>
                    </a:lnTo>
                    <a:lnTo>
                      <a:pt x="906" y="913"/>
                    </a:lnTo>
                    <a:lnTo>
                      <a:pt x="899" y="893"/>
                    </a:lnTo>
                    <a:lnTo>
                      <a:pt x="892" y="893"/>
                    </a:lnTo>
                    <a:lnTo>
                      <a:pt x="899" y="900"/>
                    </a:lnTo>
                    <a:lnTo>
                      <a:pt x="892" y="906"/>
                    </a:lnTo>
                    <a:lnTo>
                      <a:pt x="892" y="900"/>
                    </a:lnTo>
                    <a:lnTo>
                      <a:pt x="885" y="900"/>
                    </a:lnTo>
                    <a:lnTo>
                      <a:pt x="892" y="906"/>
                    </a:lnTo>
                    <a:lnTo>
                      <a:pt x="892" y="913"/>
                    </a:lnTo>
                    <a:lnTo>
                      <a:pt x="892" y="919"/>
                    </a:lnTo>
                    <a:lnTo>
                      <a:pt x="885" y="932"/>
                    </a:lnTo>
                    <a:lnTo>
                      <a:pt x="878" y="932"/>
                    </a:lnTo>
                    <a:lnTo>
                      <a:pt x="878" y="925"/>
                    </a:lnTo>
                    <a:lnTo>
                      <a:pt x="878" y="925"/>
                    </a:lnTo>
                    <a:lnTo>
                      <a:pt x="872" y="932"/>
                    </a:lnTo>
                    <a:lnTo>
                      <a:pt x="872" y="932"/>
                    </a:lnTo>
                    <a:lnTo>
                      <a:pt x="872" y="925"/>
                    </a:lnTo>
                    <a:lnTo>
                      <a:pt x="851" y="938"/>
                    </a:lnTo>
                    <a:lnTo>
                      <a:pt x="851" y="938"/>
                    </a:lnTo>
                    <a:lnTo>
                      <a:pt x="858" y="938"/>
                    </a:lnTo>
                    <a:lnTo>
                      <a:pt x="858" y="944"/>
                    </a:lnTo>
                    <a:lnTo>
                      <a:pt x="858" y="951"/>
                    </a:lnTo>
                    <a:lnTo>
                      <a:pt x="858" y="944"/>
                    </a:lnTo>
                    <a:lnTo>
                      <a:pt x="865" y="932"/>
                    </a:lnTo>
                    <a:lnTo>
                      <a:pt x="872" y="932"/>
                    </a:lnTo>
                    <a:lnTo>
                      <a:pt x="872" y="944"/>
                    </a:lnTo>
                    <a:lnTo>
                      <a:pt x="858" y="957"/>
                    </a:lnTo>
                    <a:lnTo>
                      <a:pt x="851" y="964"/>
                    </a:lnTo>
                    <a:lnTo>
                      <a:pt x="851" y="957"/>
                    </a:lnTo>
                    <a:lnTo>
                      <a:pt x="838" y="957"/>
                    </a:lnTo>
                    <a:lnTo>
                      <a:pt x="824" y="957"/>
                    </a:lnTo>
                    <a:lnTo>
                      <a:pt x="824" y="964"/>
                    </a:lnTo>
                    <a:lnTo>
                      <a:pt x="824" y="964"/>
                    </a:lnTo>
                    <a:lnTo>
                      <a:pt x="838" y="964"/>
                    </a:lnTo>
                    <a:lnTo>
                      <a:pt x="838" y="970"/>
                    </a:lnTo>
                    <a:lnTo>
                      <a:pt x="844" y="976"/>
                    </a:lnTo>
                    <a:lnTo>
                      <a:pt x="844" y="976"/>
                    </a:lnTo>
                    <a:lnTo>
                      <a:pt x="851" y="976"/>
                    </a:lnTo>
                    <a:lnTo>
                      <a:pt x="844" y="989"/>
                    </a:lnTo>
                    <a:lnTo>
                      <a:pt x="831" y="1015"/>
                    </a:lnTo>
                    <a:lnTo>
                      <a:pt x="824" y="1021"/>
                    </a:lnTo>
                    <a:lnTo>
                      <a:pt x="824" y="1008"/>
                    </a:lnTo>
                    <a:lnTo>
                      <a:pt x="817" y="1015"/>
                    </a:lnTo>
                    <a:lnTo>
                      <a:pt x="810" y="1021"/>
                    </a:lnTo>
                    <a:lnTo>
                      <a:pt x="810" y="1021"/>
                    </a:lnTo>
                    <a:lnTo>
                      <a:pt x="804" y="1021"/>
                    </a:lnTo>
                    <a:lnTo>
                      <a:pt x="817" y="1027"/>
                    </a:lnTo>
                    <a:lnTo>
                      <a:pt x="817" y="1027"/>
                    </a:lnTo>
                    <a:lnTo>
                      <a:pt x="824" y="1027"/>
                    </a:lnTo>
                    <a:lnTo>
                      <a:pt x="831" y="1021"/>
                    </a:lnTo>
                    <a:lnTo>
                      <a:pt x="824" y="1053"/>
                    </a:lnTo>
                    <a:lnTo>
                      <a:pt x="817" y="1053"/>
                    </a:lnTo>
                    <a:lnTo>
                      <a:pt x="817" y="1059"/>
                    </a:lnTo>
                    <a:lnTo>
                      <a:pt x="817" y="1059"/>
                    </a:lnTo>
                    <a:lnTo>
                      <a:pt x="817" y="1072"/>
                    </a:lnTo>
                    <a:lnTo>
                      <a:pt x="824" y="1072"/>
                    </a:lnTo>
                    <a:lnTo>
                      <a:pt x="831" y="1091"/>
                    </a:lnTo>
                    <a:lnTo>
                      <a:pt x="831" y="1104"/>
                    </a:lnTo>
                    <a:lnTo>
                      <a:pt x="831" y="1104"/>
                    </a:lnTo>
                    <a:lnTo>
                      <a:pt x="824" y="1117"/>
                    </a:lnTo>
                    <a:lnTo>
                      <a:pt x="831" y="1117"/>
                    </a:lnTo>
                    <a:lnTo>
                      <a:pt x="838" y="1123"/>
                    </a:lnTo>
                    <a:lnTo>
                      <a:pt x="838" y="1136"/>
                    </a:lnTo>
                    <a:lnTo>
                      <a:pt x="844" y="1149"/>
                    </a:lnTo>
                    <a:lnTo>
                      <a:pt x="851" y="1149"/>
                    </a:lnTo>
                    <a:lnTo>
                      <a:pt x="838" y="1161"/>
                    </a:lnTo>
                    <a:lnTo>
                      <a:pt x="838" y="1161"/>
                    </a:lnTo>
                    <a:lnTo>
                      <a:pt x="844" y="1155"/>
                    </a:lnTo>
                    <a:lnTo>
                      <a:pt x="851" y="1155"/>
                    </a:lnTo>
                    <a:lnTo>
                      <a:pt x="851" y="1155"/>
                    </a:lnTo>
                    <a:lnTo>
                      <a:pt x="851" y="1149"/>
                    </a:lnTo>
                    <a:lnTo>
                      <a:pt x="851" y="1161"/>
                    </a:lnTo>
                    <a:lnTo>
                      <a:pt x="831" y="1168"/>
                    </a:lnTo>
                    <a:lnTo>
                      <a:pt x="831" y="1174"/>
                    </a:lnTo>
                    <a:lnTo>
                      <a:pt x="831" y="1174"/>
                    </a:lnTo>
                    <a:lnTo>
                      <a:pt x="804" y="1155"/>
                    </a:lnTo>
                    <a:lnTo>
                      <a:pt x="783" y="1155"/>
                    </a:lnTo>
                    <a:lnTo>
                      <a:pt x="769" y="1155"/>
                    </a:lnTo>
                    <a:lnTo>
                      <a:pt x="756" y="1149"/>
                    </a:lnTo>
                    <a:lnTo>
                      <a:pt x="708" y="1130"/>
                    </a:lnTo>
                    <a:lnTo>
                      <a:pt x="708" y="1130"/>
                    </a:lnTo>
                    <a:lnTo>
                      <a:pt x="695" y="1117"/>
                    </a:lnTo>
                    <a:lnTo>
                      <a:pt x="667" y="1110"/>
                    </a:lnTo>
                    <a:lnTo>
                      <a:pt x="661" y="1091"/>
                    </a:lnTo>
                    <a:lnTo>
                      <a:pt x="633" y="1047"/>
                    </a:lnTo>
                    <a:lnTo>
                      <a:pt x="633" y="1021"/>
                    </a:lnTo>
                    <a:lnTo>
                      <a:pt x="626" y="983"/>
                    </a:lnTo>
                    <a:lnTo>
                      <a:pt x="613" y="976"/>
                    </a:lnTo>
                    <a:lnTo>
                      <a:pt x="579" y="919"/>
                    </a:lnTo>
                    <a:lnTo>
                      <a:pt x="572" y="913"/>
                    </a:lnTo>
                    <a:lnTo>
                      <a:pt x="565" y="913"/>
                    </a:lnTo>
                    <a:lnTo>
                      <a:pt x="558" y="913"/>
                    </a:lnTo>
                    <a:lnTo>
                      <a:pt x="524" y="817"/>
                    </a:lnTo>
                    <a:lnTo>
                      <a:pt x="518" y="810"/>
                    </a:lnTo>
                    <a:lnTo>
                      <a:pt x="511" y="798"/>
                    </a:lnTo>
                    <a:lnTo>
                      <a:pt x="504" y="791"/>
                    </a:lnTo>
                    <a:lnTo>
                      <a:pt x="497" y="785"/>
                    </a:lnTo>
                    <a:lnTo>
                      <a:pt x="490" y="772"/>
                    </a:lnTo>
                    <a:lnTo>
                      <a:pt x="477" y="766"/>
                    </a:lnTo>
                    <a:lnTo>
                      <a:pt x="477" y="759"/>
                    </a:lnTo>
                    <a:lnTo>
                      <a:pt x="477" y="759"/>
                    </a:lnTo>
                    <a:lnTo>
                      <a:pt x="470" y="753"/>
                    </a:lnTo>
                    <a:lnTo>
                      <a:pt x="463" y="753"/>
                    </a:lnTo>
                    <a:lnTo>
                      <a:pt x="463" y="740"/>
                    </a:lnTo>
                    <a:lnTo>
                      <a:pt x="429" y="740"/>
                    </a:lnTo>
                    <a:lnTo>
                      <a:pt x="395" y="734"/>
                    </a:lnTo>
                    <a:lnTo>
                      <a:pt x="388" y="727"/>
                    </a:lnTo>
                    <a:lnTo>
                      <a:pt x="374" y="721"/>
                    </a:lnTo>
                    <a:lnTo>
                      <a:pt x="368" y="734"/>
                    </a:lnTo>
                    <a:lnTo>
                      <a:pt x="340" y="734"/>
                    </a:lnTo>
                    <a:lnTo>
                      <a:pt x="320" y="779"/>
                    </a:lnTo>
                    <a:lnTo>
                      <a:pt x="320" y="772"/>
                    </a:lnTo>
                    <a:lnTo>
                      <a:pt x="313" y="785"/>
                    </a:lnTo>
                    <a:lnTo>
                      <a:pt x="320" y="791"/>
                    </a:lnTo>
                    <a:lnTo>
                      <a:pt x="306" y="791"/>
                    </a:lnTo>
                    <a:lnTo>
                      <a:pt x="286" y="817"/>
                    </a:lnTo>
                    <a:lnTo>
                      <a:pt x="279" y="810"/>
                    </a:lnTo>
                    <a:lnTo>
                      <a:pt x="272" y="810"/>
                    </a:lnTo>
                    <a:lnTo>
                      <a:pt x="252" y="791"/>
                    </a:lnTo>
                    <a:lnTo>
                      <a:pt x="238" y="785"/>
                    </a:lnTo>
                    <a:lnTo>
                      <a:pt x="231" y="779"/>
                    </a:lnTo>
                    <a:lnTo>
                      <a:pt x="218" y="772"/>
                    </a:lnTo>
                    <a:lnTo>
                      <a:pt x="191" y="753"/>
                    </a:lnTo>
                    <a:lnTo>
                      <a:pt x="197" y="753"/>
                    </a:lnTo>
                    <a:lnTo>
                      <a:pt x="184" y="747"/>
                    </a:lnTo>
                    <a:lnTo>
                      <a:pt x="170" y="727"/>
                    </a:lnTo>
                    <a:lnTo>
                      <a:pt x="157" y="702"/>
                    </a:lnTo>
                    <a:lnTo>
                      <a:pt x="157" y="664"/>
                    </a:lnTo>
                    <a:lnTo>
                      <a:pt x="143" y="651"/>
                    </a:lnTo>
                    <a:lnTo>
                      <a:pt x="143" y="625"/>
                    </a:lnTo>
                    <a:lnTo>
                      <a:pt x="136" y="625"/>
                    </a:lnTo>
                    <a:lnTo>
                      <a:pt x="136" y="619"/>
                    </a:lnTo>
                    <a:lnTo>
                      <a:pt x="136" y="613"/>
                    </a:lnTo>
                    <a:lnTo>
                      <a:pt x="129" y="613"/>
                    </a:lnTo>
                    <a:lnTo>
                      <a:pt x="116" y="600"/>
                    </a:lnTo>
                    <a:lnTo>
                      <a:pt x="95" y="593"/>
                    </a:lnTo>
                    <a:lnTo>
                      <a:pt x="102" y="593"/>
                    </a:lnTo>
                    <a:lnTo>
                      <a:pt x="82" y="581"/>
                    </a:lnTo>
                    <a:lnTo>
                      <a:pt x="82" y="568"/>
                    </a:lnTo>
                    <a:lnTo>
                      <a:pt x="68" y="555"/>
                    </a:lnTo>
                    <a:lnTo>
                      <a:pt x="54" y="536"/>
                    </a:lnTo>
                    <a:lnTo>
                      <a:pt x="48" y="530"/>
                    </a:lnTo>
                    <a:lnTo>
                      <a:pt x="27" y="517"/>
                    </a:lnTo>
                    <a:lnTo>
                      <a:pt x="14" y="485"/>
                    </a:lnTo>
                    <a:lnTo>
                      <a:pt x="7" y="485"/>
                    </a:lnTo>
                    <a:lnTo>
                      <a:pt x="7" y="485"/>
                    </a:lnTo>
                    <a:lnTo>
                      <a:pt x="0" y="479"/>
                    </a:lnTo>
                    <a:lnTo>
                      <a:pt x="0" y="479"/>
                    </a:lnTo>
                    <a:lnTo>
                      <a:pt x="0" y="472"/>
                    </a:lnTo>
                    <a:lnTo>
                      <a:pt x="0" y="459"/>
                    </a:lnTo>
                    <a:lnTo>
                      <a:pt x="20" y="459"/>
                    </a:lnTo>
                    <a:lnTo>
                      <a:pt x="54" y="466"/>
                    </a:lnTo>
                    <a:lnTo>
                      <a:pt x="157" y="472"/>
                    </a:lnTo>
                    <a:lnTo>
                      <a:pt x="163" y="479"/>
                    </a:lnTo>
                    <a:lnTo>
                      <a:pt x="238" y="479"/>
                    </a:lnTo>
                    <a:lnTo>
                      <a:pt x="238" y="485"/>
                    </a:lnTo>
                    <a:lnTo>
                      <a:pt x="266" y="485"/>
                    </a:lnTo>
                    <a:lnTo>
                      <a:pt x="300" y="485"/>
                    </a:lnTo>
                    <a:lnTo>
                      <a:pt x="327" y="491"/>
                    </a:lnTo>
                    <a:lnTo>
                      <a:pt x="327" y="479"/>
                    </a:lnTo>
                    <a:lnTo>
                      <a:pt x="327" y="434"/>
                    </a:lnTo>
                    <a:lnTo>
                      <a:pt x="334" y="389"/>
                    </a:lnTo>
                    <a:lnTo>
                      <a:pt x="334" y="338"/>
                    </a:lnTo>
                    <a:lnTo>
                      <a:pt x="340" y="319"/>
                    </a:lnTo>
                    <a:lnTo>
                      <a:pt x="340" y="293"/>
                    </a:lnTo>
                    <a:lnTo>
                      <a:pt x="347" y="236"/>
                    </a:lnTo>
                    <a:lnTo>
                      <a:pt x="347" y="191"/>
                    </a:lnTo>
                    <a:lnTo>
                      <a:pt x="347" y="166"/>
                    </a:lnTo>
                    <a:lnTo>
                      <a:pt x="354" y="147"/>
                    </a:lnTo>
                    <a:lnTo>
                      <a:pt x="354" y="96"/>
                    </a:lnTo>
                    <a:lnTo>
                      <a:pt x="354" y="83"/>
                    </a:lnTo>
                    <a:lnTo>
                      <a:pt x="361" y="51"/>
                    </a:lnTo>
                    <a:lnTo>
                      <a:pt x="361" y="0"/>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61" name="Freeform 133"/>
              <p:cNvSpPr>
                <a:spLocks/>
              </p:cNvSpPr>
              <p:nvPr/>
            </p:nvSpPr>
            <p:spPr bwMode="auto">
              <a:xfrm>
                <a:off x="2169" y="2558"/>
                <a:ext cx="1199" cy="1174"/>
              </a:xfrm>
              <a:custGeom>
                <a:avLst/>
                <a:gdLst>
                  <a:gd name="T0" fmla="*/ 579 w 1199"/>
                  <a:gd name="T1" fmla="*/ 19 h 1174"/>
                  <a:gd name="T2" fmla="*/ 620 w 1199"/>
                  <a:gd name="T3" fmla="*/ 179 h 1174"/>
                  <a:gd name="T4" fmla="*/ 640 w 1199"/>
                  <a:gd name="T5" fmla="*/ 242 h 1174"/>
                  <a:gd name="T6" fmla="*/ 667 w 1199"/>
                  <a:gd name="T7" fmla="*/ 249 h 1174"/>
                  <a:gd name="T8" fmla="*/ 722 w 1199"/>
                  <a:gd name="T9" fmla="*/ 281 h 1174"/>
                  <a:gd name="T10" fmla="*/ 756 w 1199"/>
                  <a:gd name="T11" fmla="*/ 281 h 1174"/>
                  <a:gd name="T12" fmla="*/ 783 w 1199"/>
                  <a:gd name="T13" fmla="*/ 293 h 1174"/>
                  <a:gd name="T14" fmla="*/ 817 w 1199"/>
                  <a:gd name="T15" fmla="*/ 293 h 1174"/>
                  <a:gd name="T16" fmla="*/ 851 w 1199"/>
                  <a:gd name="T17" fmla="*/ 306 h 1174"/>
                  <a:gd name="T18" fmla="*/ 865 w 1199"/>
                  <a:gd name="T19" fmla="*/ 319 h 1174"/>
                  <a:gd name="T20" fmla="*/ 878 w 1199"/>
                  <a:gd name="T21" fmla="*/ 313 h 1174"/>
                  <a:gd name="T22" fmla="*/ 899 w 1199"/>
                  <a:gd name="T23" fmla="*/ 313 h 1174"/>
                  <a:gd name="T24" fmla="*/ 913 w 1199"/>
                  <a:gd name="T25" fmla="*/ 313 h 1174"/>
                  <a:gd name="T26" fmla="*/ 940 w 1199"/>
                  <a:gd name="T27" fmla="*/ 319 h 1174"/>
                  <a:gd name="T28" fmla="*/ 960 w 1199"/>
                  <a:gd name="T29" fmla="*/ 313 h 1174"/>
                  <a:gd name="T30" fmla="*/ 1015 w 1199"/>
                  <a:gd name="T31" fmla="*/ 313 h 1174"/>
                  <a:gd name="T32" fmla="*/ 1042 w 1199"/>
                  <a:gd name="T33" fmla="*/ 300 h 1174"/>
                  <a:gd name="T34" fmla="*/ 1076 w 1199"/>
                  <a:gd name="T35" fmla="*/ 319 h 1174"/>
                  <a:gd name="T36" fmla="*/ 1117 w 1199"/>
                  <a:gd name="T37" fmla="*/ 345 h 1174"/>
                  <a:gd name="T38" fmla="*/ 1144 w 1199"/>
                  <a:gd name="T39" fmla="*/ 415 h 1174"/>
                  <a:gd name="T40" fmla="*/ 1171 w 1199"/>
                  <a:gd name="T41" fmla="*/ 542 h 1174"/>
                  <a:gd name="T42" fmla="*/ 1178 w 1199"/>
                  <a:gd name="T43" fmla="*/ 568 h 1174"/>
                  <a:gd name="T44" fmla="*/ 1185 w 1199"/>
                  <a:gd name="T45" fmla="*/ 587 h 1174"/>
                  <a:gd name="T46" fmla="*/ 1199 w 1199"/>
                  <a:gd name="T47" fmla="*/ 613 h 1174"/>
                  <a:gd name="T48" fmla="*/ 1199 w 1199"/>
                  <a:gd name="T49" fmla="*/ 625 h 1174"/>
                  <a:gd name="T50" fmla="*/ 1178 w 1199"/>
                  <a:gd name="T51" fmla="*/ 670 h 1174"/>
                  <a:gd name="T52" fmla="*/ 1178 w 1199"/>
                  <a:gd name="T53" fmla="*/ 696 h 1174"/>
                  <a:gd name="T54" fmla="*/ 1164 w 1199"/>
                  <a:gd name="T55" fmla="*/ 747 h 1174"/>
                  <a:gd name="T56" fmla="*/ 1083 w 1199"/>
                  <a:gd name="T57" fmla="*/ 798 h 1174"/>
                  <a:gd name="T58" fmla="*/ 1090 w 1199"/>
                  <a:gd name="T59" fmla="*/ 759 h 1174"/>
                  <a:gd name="T60" fmla="*/ 1062 w 1199"/>
                  <a:gd name="T61" fmla="*/ 766 h 1174"/>
                  <a:gd name="T62" fmla="*/ 1076 w 1199"/>
                  <a:gd name="T63" fmla="*/ 791 h 1174"/>
                  <a:gd name="T64" fmla="*/ 1056 w 1199"/>
                  <a:gd name="T65" fmla="*/ 817 h 1174"/>
                  <a:gd name="T66" fmla="*/ 1049 w 1199"/>
                  <a:gd name="T67" fmla="*/ 830 h 1174"/>
                  <a:gd name="T68" fmla="*/ 981 w 1199"/>
                  <a:gd name="T69" fmla="*/ 874 h 1174"/>
                  <a:gd name="T70" fmla="*/ 940 w 1199"/>
                  <a:gd name="T71" fmla="*/ 874 h 1174"/>
                  <a:gd name="T72" fmla="*/ 919 w 1199"/>
                  <a:gd name="T73" fmla="*/ 887 h 1174"/>
                  <a:gd name="T74" fmla="*/ 906 w 1199"/>
                  <a:gd name="T75" fmla="*/ 868 h 1174"/>
                  <a:gd name="T76" fmla="*/ 899 w 1199"/>
                  <a:gd name="T77" fmla="*/ 893 h 1174"/>
                  <a:gd name="T78" fmla="*/ 892 w 1199"/>
                  <a:gd name="T79" fmla="*/ 913 h 1174"/>
                  <a:gd name="T80" fmla="*/ 872 w 1199"/>
                  <a:gd name="T81" fmla="*/ 932 h 1174"/>
                  <a:gd name="T82" fmla="*/ 858 w 1199"/>
                  <a:gd name="T83" fmla="*/ 944 h 1174"/>
                  <a:gd name="T84" fmla="*/ 838 w 1199"/>
                  <a:gd name="T85" fmla="*/ 957 h 1174"/>
                  <a:gd name="T86" fmla="*/ 844 w 1199"/>
                  <a:gd name="T87" fmla="*/ 976 h 1174"/>
                  <a:gd name="T88" fmla="*/ 810 w 1199"/>
                  <a:gd name="T89" fmla="*/ 1021 h 1174"/>
                  <a:gd name="T90" fmla="*/ 824 w 1199"/>
                  <a:gd name="T91" fmla="*/ 1053 h 1174"/>
                  <a:gd name="T92" fmla="*/ 831 w 1199"/>
                  <a:gd name="T93" fmla="*/ 1104 h 1174"/>
                  <a:gd name="T94" fmla="*/ 851 w 1199"/>
                  <a:gd name="T95" fmla="*/ 1149 h 1174"/>
                  <a:gd name="T96" fmla="*/ 851 w 1199"/>
                  <a:gd name="T97" fmla="*/ 1161 h 1174"/>
                  <a:gd name="T98" fmla="*/ 756 w 1199"/>
                  <a:gd name="T99" fmla="*/ 1149 h 1174"/>
                  <a:gd name="T100" fmla="*/ 633 w 1199"/>
                  <a:gd name="T101" fmla="*/ 1021 h 1174"/>
                  <a:gd name="T102" fmla="*/ 524 w 1199"/>
                  <a:gd name="T103" fmla="*/ 817 h 1174"/>
                  <a:gd name="T104" fmla="*/ 477 w 1199"/>
                  <a:gd name="T105" fmla="*/ 759 h 1174"/>
                  <a:gd name="T106" fmla="*/ 388 w 1199"/>
                  <a:gd name="T107" fmla="*/ 727 h 1174"/>
                  <a:gd name="T108" fmla="*/ 320 w 1199"/>
                  <a:gd name="T109" fmla="*/ 791 h 1174"/>
                  <a:gd name="T110" fmla="*/ 231 w 1199"/>
                  <a:gd name="T111" fmla="*/ 779 h 1174"/>
                  <a:gd name="T112" fmla="*/ 157 w 1199"/>
                  <a:gd name="T113" fmla="*/ 664 h 1174"/>
                  <a:gd name="T114" fmla="*/ 116 w 1199"/>
                  <a:gd name="T115" fmla="*/ 600 h 1174"/>
                  <a:gd name="T116" fmla="*/ 48 w 1199"/>
                  <a:gd name="T117" fmla="*/ 530 h 1174"/>
                  <a:gd name="T118" fmla="*/ 0 w 1199"/>
                  <a:gd name="T119" fmla="*/ 472 h 1174"/>
                  <a:gd name="T120" fmla="*/ 238 w 1199"/>
                  <a:gd name="T121" fmla="*/ 485 h 1174"/>
                  <a:gd name="T122" fmla="*/ 334 w 1199"/>
                  <a:gd name="T123" fmla="*/ 338 h 1174"/>
                  <a:gd name="T124" fmla="*/ 354 w 1199"/>
                  <a:gd name="T125" fmla="*/ 96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99" h="1174">
                    <a:moveTo>
                      <a:pt x="402" y="6"/>
                    </a:moveTo>
                    <a:lnTo>
                      <a:pt x="436" y="6"/>
                    </a:lnTo>
                    <a:lnTo>
                      <a:pt x="449" y="6"/>
                    </a:lnTo>
                    <a:lnTo>
                      <a:pt x="483" y="13"/>
                    </a:lnTo>
                    <a:lnTo>
                      <a:pt x="531" y="13"/>
                    </a:lnTo>
                    <a:lnTo>
                      <a:pt x="538" y="13"/>
                    </a:lnTo>
                    <a:lnTo>
                      <a:pt x="579" y="19"/>
                    </a:lnTo>
                    <a:lnTo>
                      <a:pt x="620" y="19"/>
                    </a:lnTo>
                    <a:lnTo>
                      <a:pt x="620" y="64"/>
                    </a:lnTo>
                    <a:lnTo>
                      <a:pt x="620" y="83"/>
                    </a:lnTo>
                    <a:lnTo>
                      <a:pt x="620" y="115"/>
                    </a:lnTo>
                    <a:lnTo>
                      <a:pt x="620" y="134"/>
                    </a:lnTo>
                    <a:lnTo>
                      <a:pt x="620" y="159"/>
                    </a:lnTo>
                    <a:lnTo>
                      <a:pt x="620" y="179"/>
                    </a:lnTo>
                    <a:lnTo>
                      <a:pt x="613" y="210"/>
                    </a:lnTo>
                    <a:lnTo>
                      <a:pt x="613" y="230"/>
                    </a:lnTo>
                    <a:lnTo>
                      <a:pt x="620" y="230"/>
                    </a:lnTo>
                    <a:lnTo>
                      <a:pt x="620" y="230"/>
                    </a:lnTo>
                    <a:lnTo>
                      <a:pt x="626" y="230"/>
                    </a:lnTo>
                    <a:lnTo>
                      <a:pt x="626" y="236"/>
                    </a:lnTo>
                    <a:lnTo>
                      <a:pt x="640" y="242"/>
                    </a:lnTo>
                    <a:lnTo>
                      <a:pt x="640" y="249"/>
                    </a:lnTo>
                    <a:lnTo>
                      <a:pt x="647" y="249"/>
                    </a:lnTo>
                    <a:lnTo>
                      <a:pt x="647" y="249"/>
                    </a:lnTo>
                    <a:lnTo>
                      <a:pt x="654" y="249"/>
                    </a:lnTo>
                    <a:lnTo>
                      <a:pt x="661" y="249"/>
                    </a:lnTo>
                    <a:lnTo>
                      <a:pt x="667" y="249"/>
                    </a:lnTo>
                    <a:lnTo>
                      <a:pt x="667" y="249"/>
                    </a:lnTo>
                    <a:lnTo>
                      <a:pt x="667" y="249"/>
                    </a:lnTo>
                    <a:lnTo>
                      <a:pt x="667" y="242"/>
                    </a:lnTo>
                    <a:lnTo>
                      <a:pt x="681" y="255"/>
                    </a:lnTo>
                    <a:lnTo>
                      <a:pt x="688" y="268"/>
                    </a:lnTo>
                    <a:lnTo>
                      <a:pt x="708" y="268"/>
                    </a:lnTo>
                    <a:lnTo>
                      <a:pt x="715" y="274"/>
                    </a:lnTo>
                    <a:lnTo>
                      <a:pt x="722" y="281"/>
                    </a:lnTo>
                    <a:lnTo>
                      <a:pt x="729" y="281"/>
                    </a:lnTo>
                    <a:lnTo>
                      <a:pt x="735" y="274"/>
                    </a:lnTo>
                    <a:lnTo>
                      <a:pt x="742" y="281"/>
                    </a:lnTo>
                    <a:lnTo>
                      <a:pt x="749" y="287"/>
                    </a:lnTo>
                    <a:lnTo>
                      <a:pt x="749" y="287"/>
                    </a:lnTo>
                    <a:lnTo>
                      <a:pt x="756" y="287"/>
                    </a:lnTo>
                    <a:lnTo>
                      <a:pt x="756" y="281"/>
                    </a:lnTo>
                    <a:lnTo>
                      <a:pt x="763" y="281"/>
                    </a:lnTo>
                    <a:lnTo>
                      <a:pt x="763" y="281"/>
                    </a:lnTo>
                    <a:lnTo>
                      <a:pt x="776" y="281"/>
                    </a:lnTo>
                    <a:lnTo>
                      <a:pt x="783" y="281"/>
                    </a:lnTo>
                    <a:lnTo>
                      <a:pt x="783" y="281"/>
                    </a:lnTo>
                    <a:lnTo>
                      <a:pt x="783" y="293"/>
                    </a:lnTo>
                    <a:lnTo>
                      <a:pt x="783" y="293"/>
                    </a:lnTo>
                    <a:lnTo>
                      <a:pt x="783" y="293"/>
                    </a:lnTo>
                    <a:lnTo>
                      <a:pt x="790" y="300"/>
                    </a:lnTo>
                    <a:lnTo>
                      <a:pt x="797" y="300"/>
                    </a:lnTo>
                    <a:lnTo>
                      <a:pt x="797" y="300"/>
                    </a:lnTo>
                    <a:lnTo>
                      <a:pt x="790" y="306"/>
                    </a:lnTo>
                    <a:lnTo>
                      <a:pt x="804" y="313"/>
                    </a:lnTo>
                    <a:lnTo>
                      <a:pt x="817" y="293"/>
                    </a:lnTo>
                    <a:lnTo>
                      <a:pt x="824" y="300"/>
                    </a:lnTo>
                    <a:lnTo>
                      <a:pt x="831" y="306"/>
                    </a:lnTo>
                    <a:lnTo>
                      <a:pt x="838" y="306"/>
                    </a:lnTo>
                    <a:lnTo>
                      <a:pt x="838" y="313"/>
                    </a:lnTo>
                    <a:lnTo>
                      <a:pt x="844" y="313"/>
                    </a:lnTo>
                    <a:lnTo>
                      <a:pt x="844" y="313"/>
                    </a:lnTo>
                    <a:lnTo>
                      <a:pt x="851" y="306"/>
                    </a:lnTo>
                    <a:lnTo>
                      <a:pt x="851" y="306"/>
                    </a:lnTo>
                    <a:lnTo>
                      <a:pt x="851" y="306"/>
                    </a:lnTo>
                    <a:lnTo>
                      <a:pt x="858" y="313"/>
                    </a:lnTo>
                    <a:lnTo>
                      <a:pt x="858" y="313"/>
                    </a:lnTo>
                    <a:lnTo>
                      <a:pt x="858" y="313"/>
                    </a:lnTo>
                    <a:lnTo>
                      <a:pt x="865" y="306"/>
                    </a:lnTo>
                    <a:lnTo>
                      <a:pt x="865" y="319"/>
                    </a:lnTo>
                    <a:lnTo>
                      <a:pt x="872" y="325"/>
                    </a:lnTo>
                    <a:lnTo>
                      <a:pt x="872" y="313"/>
                    </a:lnTo>
                    <a:lnTo>
                      <a:pt x="872" y="313"/>
                    </a:lnTo>
                    <a:lnTo>
                      <a:pt x="872" y="313"/>
                    </a:lnTo>
                    <a:lnTo>
                      <a:pt x="878" y="313"/>
                    </a:lnTo>
                    <a:lnTo>
                      <a:pt x="878" y="313"/>
                    </a:lnTo>
                    <a:lnTo>
                      <a:pt x="878" y="313"/>
                    </a:lnTo>
                    <a:lnTo>
                      <a:pt x="878" y="300"/>
                    </a:lnTo>
                    <a:lnTo>
                      <a:pt x="885" y="300"/>
                    </a:lnTo>
                    <a:lnTo>
                      <a:pt x="885" y="300"/>
                    </a:lnTo>
                    <a:lnTo>
                      <a:pt x="892" y="306"/>
                    </a:lnTo>
                    <a:lnTo>
                      <a:pt x="892" y="313"/>
                    </a:lnTo>
                    <a:lnTo>
                      <a:pt x="892" y="313"/>
                    </a:lnTo>
                    <a:lnTo>
                      <a:pt x="899" y="313"/>
                    </a:lnTo>
                    <a:lnTo>
                      <a:pt x="899" y="313"/>
                    </a:lnTo>
                    <a:lnTo>
                      <a:pt x="906" y="313"/>
                    </a:lnTo>
                    <a:lnTo>
                      <a:pt x="906" y="306"/>
                    </a:lnTo>
                    <a:lnTo>
                      <a:pt x="913" y="306"/>
                    </a:lnTo>
                    <a:lnTo>
                      <a:pt x="913" y="306"/>
                    </a:lnTo>
                    <a:lnTo>
                      <a:pt x="919" y="306"/>
                    </a:lnTo>
                    <a:lnTo>
                      <a:pt x="913" y="313"/>
                    </a:lnTo>
                    <a:lnTo>
                      <a:pt x="913" y="313"/>
                    </a:lnTo>
                    <a:lnTo>
                      <a:pt x="919" y="319"/>
                    </a:lnTo>
                    <a:lnTo>
                      <a:pt x="933" y="325"/>
                    </a:lnTo>
                    <a:lnTo>
                      <a:pt x="940" y="325"/>
                    </a:lnTo>
                    <a:lnTo>
                      <a:pt x="940" y="332"/>
                    </a:lnTo>
                    <a:lnTo>
                      <a:pt x="940" y="325"/>
                    </a:lnTo>
                    <a:lnTo>
                      <a:pt x="940" y="319"/>
                    </a:lnTo>
                    <a:lnTo>
                      <a:pt x="947" y="319"/>
                    </a:lnTo>
                    <a:lnTo>
                      <a:pt x="947" y="319"/>
                    </a:lnTo>
                    <a:lnTo>
                      <a:pt x="953" y="319"/>
                    </a:lnTo>
                    <a:lnTo>
                      <a:pt x="953" y="319"/>
                    </a:lnTo>
                    <a:lnTo>
                      <a:pt x="953" y="313"/>
                    </a:lnTo>
                    <a:lnTo>
                      <a:pt x="953" y="313"/>
                    </a:lnTo>
                    <a:lnTo>
                      <a:pt x="960" y="313"/>
                    </a:lnTo>
                    <a:lnTo>
                      <a:pt x="974" y="306"/>
                    </a:lnTo>
                    <a:lnTo>
                      <a:pt x="981" y="313"/>
                    </a:lnTo>
                    <a:lnTo>
                      <a:pt x="987" y="313"/>
                    </a:lnTo>
                    <a:lnTo>
                      <a:pt x="1001" y="306"/>
                    </a:lnTo>
                    <a:lnTo>
                      <a:pt x="1001" y="300"/>
                    </a:lnTo>
                    <a:lnTo>
                      <a:pt x="1008" y="300"/>
                    </a:lnTo>
                    <a:lnTo>
                      <a:pt x="1015" y="313"/>
                    </a:lnTo>
                    <a:lnTo>
                      <a:pt x="1015" y="313"/>
                    </a:lnTo>
                    <a:lnTo>
                      <a:pt x="1021" y="313"/>
                    </a:lnTo>
                    <a:lnTo>
                      <a:pt x="1028" y="306"/>
                    </a:lnTo>
                    <a:lnTo>
                      <a:pt x="1035" y="300"/>
                    </a:lnTo>
                    <a:lnTo>
                      <a:pt x="1035" y="300"/>
                    </a:lnTo>
                    <a:lnTo>
                      <a:pt x="1042" y="300"/>
                    </a:lnTo>
                    <a:lnTo>
                      <a:pt x="1042" y="300"/>
                    </a:lnTo>
                    <a:lnTo>
                      <a:pt x="1056" y="306"/>
                    </a:lnTo>
                    <a:lnTo>
                      <a:pt x="1062" y="313"/>
                    </a:lnTo>
                    <a:lnTo>
                      <a:pt x="1062" y="313"/>
                    </a:lnTo>
                    <a:lnTo>
                      <a:pt x="1069" y="319"/>
                    </a:lnTo>
                    <a:lnTo>
                      <a:pt x="1069" y="325"/>
                    </a:lnTo>
                    <a:lnTo>
                      <a:pt x="1076" y="325"/>
                    </a:lnTo>
                    <a:lnTo>
                      <a:pt x="1076" y="319"/>
                    </a:lnTo>
                    <a:lnTo>
                      <a:pt x="1083" y="319"/>
                    </a:lnTo>
                    <a:lnTo>
                      <a:pt x="1083" y="325"/>
                    </a:lnTo>
                    <a:lnTo>
                      <a:pt x="1083" y="325"/>
                    </a:lnTo>
                    <a:lnTo>
                      <a:pt x="1103" y="332"/>
                    </a:lnTo>
                    <a:lnTo>
                      <a:pt x="1110" y="345"/>
                    </a:lnTo>
                    <a:lnTo>
                      <a:pt x="1117" y="345"/>
                    </a:lnTo>
                    <a:lnTo>
                      <a:pt x="1117" y="345"/>
                    </a:lnTo>
                    <a:lnTo>
                      <a:pt x="1124" y="338"/>
                    </a:lnTo>
                    <a:lnTo>
                      <a:pt x="1124" y="338"/>
                    </a:lnTo>
                    <a:lnTo>
                      <a:pt x="1130" y="338"/>
                    </a:lnTo>
                    <a:lnTo>
                      <a:pt x="1144" y="345"/>
                    </a:lnTo>
                    <a:lnTo>
                      <a:pt x="1144" y="376"/>
                    </a:lnTo>
                    <a:lnTo>
                      <a:pt x="1144" y="402"/>
                    </a:lnTo>
                    <a:lnTo>
                      <a:pt x="1144" y="415"/>
                    </a:lnTo>
                    <a:lnTo>
                      <a:pt x="1144" y="434"/>
                    </a:lnTo>
                    <a:lnTo>
                      <a:pt x="1151" y="466"/>
                    </a:lnTo>
                    <a:lnTo>
                      <a:pt x="1151" y="491"/>
                    </a:lnTo>
                    <a:lnTo>
                      <a:pt x="1151" y="510"/>
                    </a:lnTo>
                    <a:lnTo>
                      <a:pt x="1164" y="530"/>
                    </a:lnTo>
                    <a:lnTo>
                      <a:pt x="1171" y="536"/>
                    </a:lnTo>
                    <a:lnTo>
                      <a:pt x="1171" y="542"/>
                    </a:lnTo>
                    <a:lnTo>
                      <a:pt x="1171" y="549"/>
                    </a:lnTo>
                    <a:lnTo>
                      <a:pt x="1171" y="555"/>
                    </a:lnTo>
                    <a:lnTo>
                      <a:pt x="1178" y="562"/>
                    </a:lnTo>
                    <a:lnTo>
                      <a:pt x="1178" y="562"/>
                    </a:lnTo>
                    <a:lnTo>
                      <a:pt x="1178" y="562"/>
                    </a:lnTo>
                    <a:lnTo>
                      <a:pt x="1178" y="568"/>
                    </a:lnTo>
                    <a:lnTo>
                      <a:pt x="1178" y="568"/>
                    </a:lnTo>
                    <a:lnTo>
                      <a:pt x="1178" y="568"/>
                    </a:lnTo>
                    <a:lnTo>
                      <a:pt x="1185" y="574"/>
                    </a:lnTo>
                    <a:lnTo>
                      <a:pt x="1185" y="581"/>
                    </a:lnTo>
                    <a:lnTo>
                      <a:pt x="1185" y="581"/>
                    </a:lnTo>
                    <a:lnTo>
                      <a:pt x="1185" y="581"/>
                    </a:lnTo>
                    <a:lnTo>
                      <a:pt x="1185" y="587"/>
                    </a:lnTo>
                    <a:lnTo>
                      <a:pt x="1185" y="587"/>
                    </a:lnTo>
                    <a:lnTo>
                      <a:pt x="1185" y="587"/>
                    </a:lnTo>
                    <a:lnTo>
                      <a:pt x="1192" y="587"/>
                    </a:lnTo>
                    <a:lnTo>
                      <a:pt x="1192" y="593"/>
                    </a:lnTo>
                    <a:lnTo>
                      <a:pt x="1192" y="600"/>
                    </a:lnTo>
                    <a:lnTo>
                      <a:pt x="1199" y="600"/>
                    </a:lnTo>
                    <a:lnTo>
                      <a:pt x="1199" y="606"/>
                    </a:lnTo>
                    <a:lnTo>
                      <a:pt x="1199" y="613"/>
                    </a:lnTo>
                    <a:lnTo>
                      <a:pt x="1199" y="613"/>
                    </a:lnTo>
                    <a:lnTo>
                      <a:pt x="1192" y="619"/>
                    </a:lnTo>
                    <a:lnTo>
                      <a:pt x="1192" y="619"/>
                    </a:lnTo>
                    <a:lnTo>
                      <a:pt x="1192" y="619"/>
                    </a:lnTo>
                    <a:lnTo>
                      <a:pt x="1199" y="625"/>
                    </a:lnTo>
                    <a:lnTo>
                      <a:pt x="1199" y="625"/>
                    </a:lnTo>
                    <a:lnTo>
                      <a:pt x="1199" y="625"/>
                    </a:lnTo>
                    <a:lnTo>
                      <a:pt x="1199" y="632"/>
                    </a:lnTo>
                    <a:lnTo>
                      <a:pt x="1192" y="644"/>
                    </a:lnTo>
                    <a:lnTo>
                      <a:pt x="1192" y="651"/>
                    </a:lnTo>
                    <a:lnTo>
                      <a:pt x="1192" y="657"/>
                    </a:lnTo>
                    <a:lnTo>
                      <a:pt x="1185" y="664"/>
                    </a:lnTo>
                    <a:lnTo>
                      <a:pt x="1178" y="664"/>
                    </a:lnTo>
                    <a:lnTo>
                      <a:pt x="1178" y="670"/>
                    </a:lnTo>
                    <a:lnTo>
                      <a:pt x="1185" y="676"/>
                    </a:lnTo>
                    <a:lnTo>
                      <a:pt x="1185" y="676"/>
                    </a:lnTo>
                    <a:lnTo>
                      <a:pt x="1185" y="683"/>
                    </a:lnTo>
                    <a:lnTo>
                      <a:pt x="1178" y="683"/>
                    </a:lnTo>
                    <a:lnTo>
                      <a:pt x="1178" y="689"/>
                    </a:lnTo>
                    <a:lnTo>
                      <a:pt x="1178" y="689"/>
                    </a:lnTo>
                    <a:lnTo>
                      <a:pt x="1178" y="696"/>
                    </a:lnTo>
                    <a:lnTo>
                      <a:pt x="1185" y="696"/>
                    </a:lnTo>
                    <a:lnTo>
                      <a:pt x="1185" y="702"/>
                    </a:lnTo>
                    <a:lnTo>
                      <a:pt x="1185" y="721"/>
                    </a:lnTo>
                    <a:lnTo>
                      <a:pt x="1178" y="727"/>
                    </a:lnTo>
                    <a:lnTo>
                      <a:pt x="1171" y="727"/>
                    </a:lnTo>
                    <a:lnTo>
                      <a:pt x="1171" y="727"/>
                    </a:lnTo>
                    <a:lnTo>
                      <a:pt x="1164" y="747"/>
                    </a:lnTo>
                    <a:lnTo>
                      <a:pt x="1171" y="759"/>
                    </a:lnTo>
                    <a:lnTo>
                      <a:pt x="1158" y="759"/>
                    </a:lnTo>
                    <a:lnTo>
                      <a:pt x="1124" y="779"/>
                    </a:lnTo>
                    <a:lnTo>
                      <a:pt x="1124" y="779"/>
                    </a:lnTo>
                    <a:lnTo>
                      <a:pt x="1096" y="791"/>
                    </a:lnTo>
                    <a:lnTo>
                      <a:pt x="1083" y="798"/>
                    </a:lnTo>
                    <a:lnTo>
                      <a:pt x="1083" y="798"/>
                    </a:lnTo>
                    <a:lnTo>
                      <a:pt x="1096" y="785"/>
                    </a:lnTo>
                    <a:lnTo>
                      <a:pt x="1110" y="779"/>
                    </a:lnTo>
                    <a:lnTo>
                      <a:pt x="1110" y="779"/>
                    </a:lnTo>
                    <a:lnTo>
                      <a:pt x="1103" y="772"/>
                    </a:lnTo>
                    <a:lnTo>
                      <a:pt x="1083" y="779"/>
                    </a:lnTo>
                    <a:lnTo>
                      <a:pt x="1083" y="779"/>
                    </a:lnTo>
                    <a:lnTo>
                      <a:pt x="1090" y="759"/>
                    </a:lnTo>
                    <a:lnTo>
                      <a:pt x="1090" y="753"/>
                    </a:lnTo>
                    <a:lnTo>
                      <a:pt x="1083" y="753"/>
                    </a:lnTo>
                    <a:lnTo>
                      <a:pt x="1076" y="766"/>
                    </a:lnTo>
                    <a:lnTo>
                      <a:pt x="1069" y="766"/>
                    </a:lnTo>
                    <a:lnTo>
                      <a:pt x="1069" y="766"/>
                    </a:lnTo>
                    <a:lnTo>
                      <a:pt x="1062" y="759"/>
                    </a:lnTo>
                    <a:lnTo>
                      <a:pt x="1062" y="766"/>
                    </a:lnTo>
                    <a:lnTo>
                      <a:pt x="1062" y="772"/>
                    </a:lnTo>
                    <a:lnTo>
                      <a:pt x="1062" y="779"/>
                    </a:lnTo>
                    <a:lnTo>
                      <a:pt x="1062" y="779"/>
                    </a:lnTo>
                    <a:lnTo>
                      <a:pt x="1062" y="779"/>
                    </a:lnTo>
                    <a:lnTo>
                      <a:pt x="1069" y="785"/>
                    </a:lnTo>
                    <a:lnTo>
                      <a:pt x="1062" y="791"/>
                    </a:lnTo>
                    <a:lnTo>
                      <a:pt x="1076" y="791"/>
                    </a:lnTo>
                    <a:lnTo>
                      <a:pt x="1083" y="798"/>
                    </a:lnTo>
                    <a:lnTo>
                      <a:pt x="1083" y="798"/>
                    </a:lnTo>
                    <a:lnTo>
                      <a:pt x="1083" y="798"/>
                    </a:lnTo>
                    <a:lnTo>
                      <a:pt x="1076" y="804"/>
                    </a:lnTo>
                    <a:lnTo>
                      <a:pt x="1069" y="804"/>
                    </a:lnTo>
                    <a:lnTo>
                      <a:pt x="1062" y="817"/>
                    </a:lnTo>
                    <a:lnTo>
                      <a:pt x="1056" y="817"/>
                    </a:lnTo>
                    <a:lnTo>
                      <a:pt x="1056" y="817"/>
                    </a:lnTo>
                    <a:lnTo>
                      <a:pt x="1049" y="817"/>
                    </a:lnTo>
                    <a:lnTo>
                      <a:pt x="1049" y="817"/>
                    </a:lnTo>
                    <a:lnTo>
                      <a:pt x="1049" y="823"/>
                    </a:lnTo>
                    <a:lnTo>
                      <a:pt x="1049" y="823"/>
                    </a:lnTo>
                    <a:lnTo>
                      <a:pt x="1049" y="830"/>
                    </a:lnTo>
                    <a:lnTo>
                      <a:pt x="1049" y="830"/>
                    </a:lnTo>
                    <a:lnTo>
                      <a:pt x="1049" y="830"/>
                    </a:lnTo>
                    <a:lnTo>
                      <a:pt x="1049" y="830"/>
                    </a:lnTo>
                    <a:lnTo>
                      <a:pt x="1028" y="849"/>
                    </a:lnTo>
                    <a:lnTo>
                      <a:pt x="1015" y="855"/>
                    </a:lnTo>
                    <a:lnTo>
                      <a:pt x="1001" y="868"/>
                    </a:lnTo>
                    <a:lnTo>
                      <a:pt x="994" y="868"/>
                    </a:lnTo>
                    <a:lnTo>
                      <a:pt x="981" y="874"/>
                    </a:lnTo>
                    <a:lnTo>
                      <a:pt x="947" y="893"/>
                    </a:lnTo>
                    <a:lnTo>
                      <a:pt x="947" y="893"/>
                    </a:lnTo>
                    <a:lnTo>
                      <a:pt x="947" y="881"/>
                    </a:lnTo>
                    <a:lnTo>
                      <a:pt x="947" y="874"/>
                    </a:lnTo>
                    <a:lnTo>
                      <a:pt x="947" y="874"/>
                    </a:lnTo>
                    <a:lnTo>
                      <a:pt x="947" y="874"/>
                    </a:lnTo>
                    <a:lnTo>
                      <a:pt x="940" y="874"/>
                    </a:lnTo>
                    <a:lnTo>
                      <a:pt x="940" y="874"/>
                    </a:lnTo>
                    <a:lnTo>
                      <a:pt x="933" y="881"/>
                    </a:lnTo>
                    <a:lnTo>
                      <a:pt x="933" y="874"/>
                    </a:lnTo>
                    <a:lnTo>
                      <a:pt x="926" y="868"/>
                    </a:lnTo>
                    <a:lnTo>
                      <a:pt x="926" y="868"/>
                    </a:lnTo>
                    <a:lnTo>
                      <a:pt x="933" y="881"/>
                    </a:lnTo>
                    <a:lnTo>
                      <a:pt x="919" y="887"/>
                    </a:lnTo>
                    <a:lnTo>
                      <a:pt x="926" y="874"/>
                    </a:lnTo>
                    <a:lnTo>
                      <a:pt x="926" y="874"/>
                    </a:lnTo>
                    <a:lnTo>
                      <a:pt x="926" y="874"/>
                    </a:lnTo>
                    <a:lnTo>
                      <a:pt x="913" y="874"/>
                    </a:lnTo>
                    <a:lnTo>
                      <a:pt x="913" y="874"/>
                    </a:lnTo>
                    <a:lnTo>
                      <a:pt x="913" y="868"/>
                    </a:lnTo>
                    <a:lnTo>
                      <a:pt x="906" y="868"/>
                    </a:lnTo>
                    <a:lnTo>
                      <a:pt x="913" y="881"/>
                    </a:lnTo>
                    <a:lnTo>
                      <a:pt x="919" y="893"/>
                    </a:lnTo>
                    <a:lnTo>
                      <a:pt x="913" y="893"/>
                    </a:lnTo>
                    <a:lnTo>
                      <a:pt x="933" y="900"/>
                    </a:lnTo>
                    <a:lnTo>
                      <a:pt x="906" y="913"/>
                    </a:lnTo>
                    <a:lnTo>
                      <a:pt x="906" y="913"/>
                    </a:lnTo>
                    <a:lnTo>
                      <a:pt x="899" y="893"/>
                    </a:lnTo>
                    <a:lnTo>
                      <a:pt x="892" y="893"/>
                    </a:lnTo>
                    <a:lnTo>
                      <a:pt x="899" y="900"/>
                    </a:lnTo>
                    <a:lnTo>
                      <a:pt x="892" y="906"/>
                    </a:lnTo>
                    <a:lnTo>
                      <a:pt x="892" y="900"/>
                    </a:lnTo>
                    <a:lnTo>
                      <a:pt x="885" y="900"/>
                    </a:lnTo>
                    <a:lnTo>
                      <a:pt x="892" y="906"/>
                    </a:lnTo>
                    <a:lnTo>
                      <a:pt x="892" y="913"/>
                    </a:lnTo>
                    <a:lnTo>
                      <a:pt x="892" y="919"/>
                    </a:lnTo>
                    <a:lnTo>
                      <a:pt x="885" y="932"/>
                    </a:lnTo>
                    <a:lnTo>
                      <a:pt x="878" y="932"/>
                    </a:lnTo>
                    <a:lnTo>
                      <a:pt x="878" y="925"/>
                    </a:lnTo>
                    <a:lnTo>
                      <a:pt x="878" y="925"/>
                    </a:lnTo>
                    <a:lnTo>
                      <a:pt x="872" y="932"/>
                    </a:lnTo>
                    <a:lnTo>
                      <a:pt x="872" y="932"/>
                    </a:lnTo>
                    <a:lnTo>
                      <a:pt x="872" y="925"/>
                    </a:lnTo>
                    <a:lnTo>
                      <a:pt x="851" y="938"/>
                    </a:lnTo>
                    <a:lnTo>
                      <a:pt x="851" y="938"/>
                    </a:lnTo>
                    <a:lnTo>
                      <a:pt x="858" y="938"/>
                    </a:lnTo>
                    <a:lnTo>
                      <a:pt x="858" y="944"/>
                    </a:lnTo>
                    <a:lnTo>
                      <a:pt x="858" y="951"/>
                    </a:lnTo>
                    <a:lnTo>
                      <a:pt x="858" y="944"/>
                    </a:lnTo>
                    <a:lnTo>
                      <a:pt x="865" y="932"/>
                    </a:lnTo>
                    <a:lnTo>
                      <a:pt x="872" y="932"/>
                    </a:lnTo>
                    <a:lnTo>
                      <a:pt x="872" y="944"/>
                    </a:lnTo>
                    <a:lnTo>
                      <a:pt x="858" y="957"/>
                    </a:lnTo>
                    <a:lnTo>
                      <a:pt x="851" y="964"/>
                    </a:lnTo>
                    <a:lnTo>
                      <a:pt x="851" y="957"/>
                    </a:lnTo>
                    <a:lnTo>
                      <a:pt x="838" y="957"/>
                    </a:lnTo>
                    <a:lnTo>
                      <a:pt x="824" y="957"/>
                    </a:lnTo>
                    <a:lnTo>
                      <a:pt x="824" y="964"/>
                    </a:lnTo>
                    <a:lnTo>
                      <a:pt x="824" y="964"/>
                    </a:lnTo>
                    <a:lnTo>
                      <a:pt x="838" y="964"/>
                    </a:lnTo>
                    <a:lnTo>
                      <a:pt x="838" y="970"/>
                    </a:lnTo>
                    <a:lnTo>
                      <a:pt x="844" y="976"/>
                    </a:lnTo>
                    <a:lnTo>
                      <a:pt x="844" y="976"/>
                    </a:lnTo>
                    <a:lnTo>
                      <a:pt x="851" y="976"/>
                    </a:lnTo>
                    <a:lnTo>
                      <a:pt x="844" y="989"/>
                    </a:lnTo>
                    <a:lnTo>
                      <a:pt x="831" y="1015"/>
                    </a:lnTo>
                    <a:lnTo>
                      <a:pt x="824" y="1021"/>
                    </a:lnTo>
                    <a:lnTo>
                      <a:pt x="824" y="1008"/>
                    </a:lnTo>
                    <a:lnTo>
                      <a:pt x="817" y="1015"/>
                    </a:lnTo>
                    <a:lnTo>
                      <a:pt x="810" y="1021"/>
                    </a:lnTo>
                    <a:lnTo>
                      <a:pt x="810" y="1021"/>
                    </a:lnTo>
                    <a:lnTo>
                      <a:pt x="804" y="1021"/>
                    </a:lnTo>
                    <a:lnTo>
                      <a:pt x="817" y="1027"/>
                    </a:lnTo>
                    <a:lnTo>
                      <a:pt x="817" y="1027"/>
                    </a:lnTo>
                    <a:lnTo>
                      <a:pt x="824" y="1027"/>
                    </a:lnTo>
                    <a:lnTo>
                      <a:pt x="831" y="1021"/>
                    </a:lnTo>
                    <a:lnTo>
                      <a:pt x="824" y="1053"/>
                    </a:lnTo>
                    <a:lnTo>
                      <a:pt x="817" y="1053"/>
                    </a:lnTo>
                    <a:lnTo>
                      <a:pt x="817" y="1059"/>
                    </a:lnTo>
                    <a:lnTo>
                      <a:pt x="817" y="1059"/>
                    </a:lnTo>
                    <a:lnTo>
                      <a:pt x="817" y="1072"/>
                    </a:lnTo>
                    <a:lnTo>
                      <a:pt x="824" y="1072"/>
                    </a:lnTo>
                    <a:lnTo>
                      <a:pt x="831" y="1091"/>
                    </a:lnTo>
                    <a:lnTo>
                      <a:pt x="831" y="1104"/>
                    </a:lnTo>
                    <a:lnTo>
                      <a:pt x="831" y="1104"/>
                    </a:lnTo>
                    <a:lnTo>
                      <a:pt x="824" y="1117"/>
                    </a:lnTo>
                    <a:lnTo>
                      <a:pt x="831" y="1117"/>
                    </a:lnTo>
                    <a:lnTo>
                      <a:pt x="838" y="1123"/>
                    </a:lnTo>
                    <a:lnTo>
                      <a:pt x="838" y="1136"/>
                    </a:lnTo>
                    <a:lnTo>
                      <a:pt x="844" y="1149"/>
                    </a:lnTo>
                    <a:lnTo>
                      <a:pt x="851" y="1149"/>
                    </a:lnTo>
                    <a:lnTo>
                      <a:pt x="838" y="1161"/>
                    </a:lnTo>
                    <a:lnTo>
                      <a:pt x="838" y="1161"/>
                    </a:lnTo>
                    <a:lnTo>
                      <a:pt x="844" y="1155"/>
                    </a:lnTo>
                    <a:lnTo>
                      <a:pt x="851" y="1155"/>
                    </a:lnTo>
                    <a:lnTo>
                      <a:pt x="851" y="1155"/>
                    </a:lnTo>
                    <a:lnTo>
                      <a:pt x="851" y="1149"/>
                    </a:lnTo>
                    <a:lnTo>
                      <a:pt x="851" y="1161"/>
                    </a:lnTo>
                    <a:lnTo>
                      <a:pt x="831" y="1168"/>
                    </a:lnTo>
                    <a:lnTo>
                      <a:pt x="831" y="1174"/>
                    </a:lnTo>
                    <a:lnTo>
                      <a:pt x="831" y="1174"/>
                    </a:lnTo>
                    <a:lnTo>
                      <a:pt x="804" y="1155"/>
                    </a:lnTo>
                    <a:lnTo>
                      <a:pt x="783" y="1155"/>
                    </a:lnTo>
                    <a:lnTo>
                      <a:pt x="769" y="1155"/>
                    </a:lnTo>
                    <a:lnTo>
                      <a:pt x="756" y="1149"/>
                    </a:lnTo>
                    <a:lnTo>
                      <a:pt x="708" y="1130"/>
                    </a:lnTo>
                    <a:lnTo>
                      <a:pt x="708" y="1130"/>
                    </a:lnTo>
                    <a:lnTo>
                      <a:pt x="695" y="1117"/>
                    </a:lnTo>
                    <a:lnTo>
                      <a:pt x="667" y="1110"/>
                    </a:lnTo>
                    <a:lnTo>
                      <a:pt x="661" y="1091"/>
                    </a:lnTo>
                    <a:lnTo>
                      <a:pt x="633" y="1047"/>
                    </a:lnTo>
                    <a:lnTo>
                      <a:pt x="633" y="1021"/>
                    </a:lnTo>
                    <a:lnTo>
                      <a:pt x="626" y="983"/>
                    </a:lnTo>
                    <a:lnTo>
                      <a:pt x="613" y="976"/>
                    </a:lnTo>
                    <a:lnTo>
                      <a:pt x="579" y="919"/>
                    </a:lnTo>
                    <a:lnTo>
                      <a:pt x="572" y="913"/>
                    </a:lnTo>
                    <a:lnTo>
                      <a:pt x="565" y="913"/>
                    </a:lnTo>
                    <a:lnTo>
                      <a:pt x="558" y="913"/>
                    </a:lnTo>
                    <a:lnTo>
                      <a:pt x="524" y="817"/>
                    </a:lnTo>
                    <a:lnTo>
                      <a:pt x="518" y="810"/>
                    </a:lnTo>
                    <a:lnTo>
                      <a:pt x="511" y="798"/>
                    </a:lnTo>
                    <a:lnTo>
                      <a:pt x="504" y="791"/>
                    </a:lnTo>
                    <a:lnTo>
                      <a:pt x="497" y="785"/>
                    </a:lnTo>
                    <a:lnTo>
                      <a:pt x="490" y="772"/>
                    </a:lnTo>
                    <a:lnTo>
                      <a:pt x="477" y="766"/>
                    </a:lnTo>
                    <a:lnTo>
                      <a:pt x="477" y="759"/>
                    </a:lnTo>
                    <a:lnTo>
                      <a:pt x="477" y="759"/>
                    </a:lnTo>
                    <a:lnTo>
                      <a:pt x="470" y="753"/>
                    </a:lnTo>
                    <a:lnTo>
                      <a:pt x="463" y="753"/>
                    </a:lnTo>
                    <a:lnTo>
                      <a:pt x="463" y="740"/>
                    </a:lnTo>
                    <a:lnTo>
                      <a:pt x="429" y="740"/>
                    </a:lnTo>
                    <a:lnTo>
                      <a:pt x="395" y="734"/>
                    </a:lnTo>
                    <a:lnTo>
                      <a:pt x="388" y="727"/>
                    </a:lnTo>
                    <a:lnTo>
                      <a:pt x="374" y="721"/>
                    </a:lnTo>
                    <a:lnTo>
                      <a:pt x="368" y="734"/>
                    </a:lnTo>
                    <a:lnTo>
                      <a:pt x="340" y="734"/>
                    </a:lnTo>
                    <a:lnTo>
                      <a:pt x="320" y="779"/>
                    </a:lnTo>
                    <a:lnTo>
                      <a:pt x="320" y="772"/>
                    </a:lnTo>
                    <a:lnTo>
                      <a:pt x="313" y="785"/>
                    </a:lnTo>
                    <a:lnTo>
                      <a:pt x="320" y="791"/>
                    </a:lnTo>
                    <a:lnTo>
                      <a:pt x="306" y="791"/>
                    </a:lnTo>
                    <a:lnTo>
                      <a:pt x="286" y="817"/>
                    </a:lnTo>
                    <a:lnTo>
                      <a:pt x="279" y="810"/>
                    </a:lnTo>
                    <a:lnTo>
                      <a:pt x="272" y="810"/>
                    </a:lnTo>
                    <a:lnTo>
                      <a:pt x="252" y="791"/>
                    </a:lnTo>
                    <a:lnTo>
                      <a:pt x="238" y="785"/>
                    </a:lnTo>
                    <a:lnTo>
                      <a:pt x="231" y="779"/>
                    </a:lnTo>
                    <a:lnTo>
                      <a:pt x="218" y="772"/>
                    </a:lnTo>
                    <a:lnTo>
                      <a:pt x="191" y="753"/>
                    </a:lnTo>
                    <a:lnTo>
                      <a:pt x="197" y="753"/>
                    </a:lnTo>
                    <a:lnTo>
                      <a:pt x="184" y="747"/>
                    </a:lnTo>
                    <a:lnTo>
                      <a:pt x="170" y="727"/>
                    </a:lnTo>
                    <a:lnTo>
                      <a:pt x="157" y="702"/>
                    </a:lnTo>
                    <a:lnTo>
                      <a:pt x="157" y="664"/>
                    </a:lnTo>
                    <a:lnTo>
                      <a:pt x="143" y="651"/>
                    </a:lnTo>
                    <a:lnTo>
                      <a:pt x="143" y="625"/>
                    </a:lnTo>
                    <a:lnTo>
                      <a:pt x="136" y="625"/>
                    </a:lnTo>
                    <a:lnTo>
                      <a:pt x="136" y="619"/>
                    </a:lnTo>
                    <a:lnTo>
                      <a:pt x="136" y="613"/>
                    </a:lnTo>
                    <a:lnTo>
                      <a:pt x="129" y="613"/>
                    </a:lnTo>
                    <a:lnTo>
                      <a:pt x="116" y="600"/>
                    </a:lnTo>
                    <a:lnTo>
                      <a:pt x="95" y="593"/>
                    </a:lnTo>
                    <a:lnTo>
                      <a:pt x="102" y="593"/>
                    </a:lnTo>
                    <a:lnTo>
                      <a:pt x="82" y="581"/>
                    </a:lnTo>
                    <a:lnTo>
                      <a:pt x="82" y="568"/>
                    </a:lnTo>
                    <a:lnTo>
                      <a:pt x="68" y="555"/>
                    </a:lnTo>
                    <a:lnTo>
                      <a:pt x="54" y="536"/>
                    </a:lnTo>
                    <a:lnTo>
                      <a:pt x="48" y="530"/>
                    </a:lnTo>
                    <a:lnTo>
                      <a:pt x="27" y="517"/>
                    </a:lnTo>
                    <a:lnTo>
                      <a:pt x="14" y="485"/>
                    </a:lnTo>
                    <a:lnTo>
                      <a:pt x="7" y="485"/>
                    </a:lnTo>
                    <a:lnTo>
                      <a:pt x="7" y="485"/>
                    </a:lnTo>
                    <a:lnTo>
                      <a:pt x="0" y="479"/>
                    </a:lnTo>
                    <a:lnTo>
                      <a:pt x="0" y="479"/>
                    </a:lnTo>
                    <a:lnTo>
                      <a:pt x="0" y="472"/>
                    </a:lnTo>
                    <a:lnTo>
                      <a:pt x="0" y="459"/>
                    </a:lnTo>
                    <a:lnTo>
                      <a:pt x="20" y="459"/>
                    </a:lnTo>
                    <a:lnTo>
                      <a:pt x="54" y="466"/>
                    </a:lnTo>
                    <a:lnTo>
                      <a:pt x="157" y="472"/>
                    </a:lnTo>
                    <a:lnTo>
                      <a:pt x="163" y="479"/>
                    </a:lnTo>
                    <a:lnTo>
                      <a:pt x="238" y="479"/>
                    </a:lnTo>
                    <a:lnTo>
                      <a:pt x="238" y="485"/>
                    </a:lnTo>
                    <a:lnTo>
                      <a:pt x="266" y="485"/>
                    </a:lnTo>
                    <a:lnTo>
                      <a:pt x="300" y="485"/>
                    </a:lnTo>
                    <a:lnTo>
                      <a:pt x="327" y="491"/>
                    </a:lnTo>
                    <a:lnTo>
                      <a:pt x="327" y="479"/>
                    </a:lnTo>
                    <a:lnTo>
                      <a:pt x="327" y="434"/>
                    </a:lnTo>
                    <a:lnTo>
                      <a:pt x="334" y="389"/>
                    </a:lnTo>
                    <a:lnTo>
                      <a:pt x="334" y="338"/>
                    </a:lnTo>
                    <a:lnTo>
                      <a:pt x="340" y="319"/>
                    </a:lnTo>
                    <a:lnTo>
                      <a:pt x="340" y="293"/>
                    </a:lnTo>
                    <a:lnTo>
                      <a:pt x="347" y="236"/>
                    </a:lnTo>
                    <a:lnTo>
                      <a:pt x="347" y="191"/>
                    </a:lnTo>
                    <a:lnTo>
                      <a:pt x="347" y="166"/>
                    </a:lnTo>
                    <a:lnTo>
                      <a:pt x="354" y="147"/>
                    </a:lnTo>
                    <a:lnTo>
                      <a:pt x="354" y="96"/>
                    </a:lnTo>
                    <a:lnTo>
                      <a:pt x="354" y="83"/>
                    </a:lnTo>
                    <a:lnTo>
                      <a:pt x="361" y="51"/>
                    </a:lnTo>
                    <a:lnTo>
                      <a:pt x="361" y="0"/>
                    </a:lnTo>
                    <a:lnTo>
                      <a:pt x="402" y="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62" name="Freeform 134"/>
              <p:cNvSpPr>
                <a:spLocks/>
              </p:cNvSpPr>
              <p:nvPr/>
            </p:nvSpPr>
            <p:spPr bwMode="auto">
              <a:xfrm>
                <a:off x="3259" y="2564"/>
                <a:ext cx="429" cy="396"/>
              </a:xfrm>
              <a:custGeom>
                <a:avLst/>
                <a:gdLst>
                  <a:gd name="T0" fmla="*/ 429 w 429"/>
                  <a:gd name="T1" fmla="*/ 64 h 396"/>
                  <a:gd name="T2" fmla="*/ 429 w 429"/>
                  <a:gd name="T3" fmla="*/ 70 h 396"/>
                  <a:gd name="T4" fmla="*/ 408 w 429"/>
                  <a:gd name="T5" fmla="*/ 83 h 396"/>
                  <a:gd name="T6" fmla="*/ 415 w 429"/>
                  <a:gd name="T7" fmla="*/ 96 h 396"/>
                  <a:gd name="T8" fmla="*/ 408 w 429"/>
                  <a:gd name="T9" fmla="*/ 102 h 396"/>
                  <a:gd name="T10" fmla="*/ 401 w 429"/>
                  <a:gd name="T11" fmla="*/ 109 h 396"/>
                  <a:gd name="T12" fmla="*/ 401 w 429"/>
                  <a:gd name="T13" fmla="*/ 122 h 396"/>
                  <a:gd name="T14" fmla="*/ 395 w 429"/>
                  <a:gd name="T15" fmla="*/ 115 h 396"/>
                  <a:gd name="T16" fmla="*/ 388 w 429"/>
                  <a:gd name="T17" fmla="*/ 122 h 396"/>
                  <a:gd name="T18" fmla="*/ 395 w 429"/>
                  <a:gd name="T19" fmla="*/ 141 h 396"/>
                  <a:gd name="T20" fmla="*/ 401 w 429"/>
                  <a:gd name="T21" fmla="*/ 147 h 396"/>
                  <a:gd name="T22" fmla="*/ 395 w 429"/>
                  <a:gd name="T23" fmla="*/ 153 h 396"/>
                  <a:gd name="T24" fmla="*/ 381 w 429"/>
                  <a:gd name="T25" fmla="*/ 160 h 396"/>
                  <a:gd name="T26" fmla="*/ 388 w 429"/>
                  <a:gd name="T27" fmla="*/ 173 h 396"/>
                  <a:gd name="T28" fmla="*/ 374 w 429"/>
                  <a:gd name="T29" fmla="*/ 185 h 396"/>
                  <a:gd name="T30" fmla="*/ 361 w 429"/>
                  <a:gd name="T31" fmla="*/ 192 h 396"/>
                  <a:gd name="T32" fmla="*/ 367 w 429"/>
                  <a:gd name="T33" fmla="*/ 204 h 396"/>
                  <a:gd name="T34" fmla="*/ 361 w 429"/>
                  <a:gd name="T35" fmla="*/ 217 h 396"/>
                  <a:gd name="T36" fmla="*/ 347 w 429"/>
                  <a:gd name="T37" fmla="*/ 236 h 396"/>
                  <a:gd name="T38" fmla="*/ 340 w 429"/>
                  <a:gd name="T39" fmla="*/ 249 h 396"/>
                  <a:gd name="T40" fmla="*/ 333 w 429"/>
                  <a:gd name="T41" fmla="*/ 249 h 396"/>
                  <a:gd name="T42" fmla="*/ 333 w 429"/>
                  <a:gd name="T43" fmla="*/ 256 h 396"/>
                  <a:gd name="T44" fmla="*/ 333 w 429"/>
                  <a:gd name="T45" fmla="*/ 268 h 396"/>
                  <a:gd name="T46" fmla="*/ 326 w 429"/>
                  <a:gd name="T47" fmla="*/ 275 h 396"/>
                  <a:gd name="T48" fmla="*/ 326 w 429"/>
                  <a:gd name="T49" fmla="*/ 287 h 396"/>
                  <a:gd name="T50" fmla="*/ 326 w 429"/>
                  <a:gd name="T51" fmla="*/ 300 h 396"/>
                  <a:gd name="T52" fmla="*/ 313 w 429"/>
                  <a:gd name="T53" fmla="*/ 307 h 396"/>
                  <a:gd name="T54" fmla="*/ 320 w 429"/>
                  <a:gd name="T55" fmla="*/ 313 h 396"/>
                  <a:gd name="T56" fmla="*/ 320 w 429"/>
                  <a:gd name="T57" fmla="*/ 313 h 396"/>
                  <a:gd name="T58" fmla="*/ 313 w 429"/>
                  <a:gd name="T59" fmla="*/ 319 h 396"/>
                  <a:gd name="T60" fmla="*/ 313 w 429"/>
                  <a:gd name="T61" fmla="*/ 332 h 396"/>
                  <a:gd name="T62" fmla="*/ 313 w 429"/>
                  <a:gd name="T63" fmla="*/ 345 h 396"/>
                  <a:gd name="T64" fmla="*/ 320 w 429"/>
                  <a:gd name="T65" fmla="*/ 351 h 396"/>
                  <a:gd name="T66" fmla="*/ 320 w 429"/>
                  <a:gd name="T67" fmla="*/ 370 h 396"/>
                  <a:gd name="T68" fmla="*/ 313 w 429"/>
                  <a:gd name="T69" fmla="*/ 377 h 396"/>
                  <a:gd name="T70" fmla="*/ 320 w 429"/>
                  <a:gd name="T71" fmla="*/ 383 h 396"/>
                  <a:gd name="T72" fmla="*/ 292 w 429"/>
                  <a:gd name="T73" fmla="*/ 390 h 396"/>
                  <a:gd name="T74" fmla="*/ 129 w 429"/>
                  <a:gd name="T75" fmla="*/ 396 h 396"/>
                  <a:gd name="T76" fmla="*/ 54 w 429"/>
                  <a:gd name="T77" fmla="*/ 396 h 396"/>
                  <a:gd name="T78" fmla="*/ 34 w 429"/>
                  <a:gd name="T79" fmla="*/ 332 h 396"/>
                  <a:gd name="T80" fmla="*/ 20 w 429"/>
                  <a:gd name="T81" fmla="*/ 339 h 396"/>
                  <a:gd name="T82" fmla="*/ 13 w 429"/>
                  <a:gd name="T83" fmla="*/ 230 h 396"/>
                  <a:gd name="T84" fmla="*/ 13 w 429"/>
                  <a:gd name="T85" fmla="*/ 109 h 396"/>
                  <a:gd name="T86" fmla="*/ 0 w 429"/>
                  <a:gd name="T87" fmla="*/ 19 h 396"/>
                  <a:gd name="T88" fmla="*/ 109 w 429"/>
                  <a:gd name="T89" fmla="*/ 13 h 396"/>
                  <a:gd name="T90" fmla="*/ 177 w 429"/>
                  <a:gd name="T91" fmla="*/ 13 h 396"/>
                  <a:gd name="T92" fmla="*/ 272 w 429"/>
                  <a:gd name="T93" fmla="*/ 7 h 396"/>
                  <a:gd name="T94" fmla="*/ 347 w 429"/>
                  <a:gd name="T95" fmla="*/ 7 h 396"/>
                  <a:gd name="T96" fmla="*/ 395 w 429"/>
                  <a:gd name="T97" fmla="*/ 26 h 396"/>
                  <a:gd name="T98" fmla="*/ 401 w 429"/>
                  <a:gd name="T99" fmla="*/ 5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9" h="396">
                    <a:moveTo>
                      <a:pt x="422" y="58"/>
                    </a:moveTo>
                    <a:lnTo>
                      <a:pt x="429" y="58"/>
                    </a:lnTo>
                    <a:lnTo>
                      <a:pt x="429" y="64"/>
                    </a:lnTo>
                    <a:lnTo>
                      <a:pt x="429" y="64"/>
                    </a:lnTo>
                    <a:lnTo>
                      <a:pt x="422" y="64"/>
                    </a:lnTo>
                    <a:lnTo>
                      <a:pt x="422" y="64"/>
                    </a:lnTo>
                    <a:lnTo>
                      <a:pt x="422" y="64"/>
                    </a:lnTo>
                    <a:lnTo>
                      <a:pt x="429" y="70"/>
                    </a:lnTo>
                    <a:lnTo>
                      <a:pt x="429" y="70"/>
                    </a:lnTo>
                    <a:lnTo>
                      <a:pt x="422" y="77"/>
                    </a:lnTo>
                    <a:lnTo>
                      <a:pt x="408" y="83"/>
                    </a:lnTo>
                    <a:lnTo>
                      <a:pt x="408" y="83"/>
                    </a:lnTo>
                    <a:lnTo>
                      <a:pt x="408" y="90"/>
                    </a:lnTo>
                    <a:lnTo>
                      <a:pt x="408" y="90"/>
                    </a:lnTo>
                    <a:lnTo>
                      <a:pt x="415" y="90"/>
                    </a:lnTo>
                    <a:lnTo>
                      <a:pt x="415" y="96"/>
                    </a:lnTo>
                    <a:lnTo>
                      <a:pt x="415" y="96"/>
                    </a:lnTo>
                    <a:lnTo>
                      <a:pt x="408" y="96"/>
                    </a:lnTo>
                    <a:lnTo>
                      <a:pt x="408" y="96"/>
                    </a:lnTo>
                    <a:lnTo>
                      <a:pt x="408" y="102"/>
                    </a:lnTo>
                    <a:lnTo>
                      <a:pt x="408" y="102"/>
                    </a:lnTo>
                    <a:lnTo>
                      <a:pt x="401" y="102"/>
                    </a:lnTo>
                    <a:lnTo>
                      <a:pt x="401" y="102"/>
                    </a:lnTo>
                    <a:lnTo>
                      <a:pt x="401" y="109"/>
                    </a:lnTo>
                    <a:lnTo>
                      <a:pt x="401" y="115"/>
                    </a:lnTo>
                    <a:lnTo>
                      <a:pt x="401" y="115"/>
                    </a:lnTo>
                    <a:lnTo>
                      <a:pt x="401" y="115"/>
                    </a:lnTo>
                    <a:lnTo>
                      <a:pt x="401" y="122"/>
                    </a:lnTo>
                    <a:lnTo>
                      <a:pt x="401" y="122"/>
                    </a:lnTo>
                    <a:lnTo>
                      <a:pt x="395" y="115"/>
                    </a:lnTo>
                    <a:lnTo>
                      <a:pt x="395" y="115"/>
                    </a:lnTo>
                    <a:lnTo>
                      <a:pt x="395" y="115"/>
                    </a:lnTo>
                    <a:lnTo>
                      <a:pt x="395" y="115"/>
                    </a:lnTo>
                    <a:lnTo>
                      <a:pt x="395" y="115"/>
                    </a:lnTo>
                    <a:lnTo>
                      <a:pt x="388" y="122"/>
                    </a:lnTo>
                    <a:lnTo>
                      <a:pt x="388" y="122"/>
                    </a:lnTo>
                    <a:lnTo>
                      <a:pt x="388" y="122"/>
                    </a:lnTo>
                    <a:lnTo>
                      <a:pt x="388" y="134"/>
                    </a:lnTo>
                    <a:lnTo>
                      <a:pt x="395" y="134"/>
                    </a:lnTo>
                    <a:lnTo>
                      <a:pt x="395" y="141"/>
                    </a:lnTo>
                    <a:lnTo>
                      <a:pt x="401" y="141"/>
                    </a:lnTo>
                    <a:lnTo>
                      <a:pt x="401" y="147"/>
                    </a:lnTo>
                    <a:lnTo>
                      <a:pt x="401" y="147"/>
                    </a:lnTo>
                    <a:lnTo>
                      <a:pt x="401" y="147"/>
                    </a:lnTo>
                    <a:lnTo>
                      <a:pt x="401" y="153"/>
                    </a:lnTo>
                    <a:lnTo>
                      <a:pt x="395" y="153"/>
                    </a:lnTo>
                    <a:lnTo>
                      <a:pt x="395" y="153"/>
                    </a:lnTo>
                    <a:lnTo>
                      <a:pt x="395" y="153"/>
                    </a:lnTo>
                    <a:lnTo>
                      <a:pt x="395" y="160"/>
                    </a:lnTo>
                    <a:lnTo>
                      <a:pt x="388" y="160"/>
                    </a:lnTo>
                    <a:lnTo>
                      <a:pt x="388" y="160"/>
                    </a:lnTo>
                    <a:lnTo>
                      <a:pt x="381" y="160"/>
                    </a:lnTo>
                    <a:lnTo>
                      <a:pt x="381" y="160"/>
                    </a:lnTo>
                    <a:lnTo>
                      <a:pt x="381" y="160"/>
                    </a:lnTo>
                    <a:lnTo>
                      <a:pt x="381" y="166"/>
                    </a:lnTo>
                    <a:lnTo>
                      <a:pt x="388" y="173"/>
                    </a:lnTo>
                    <a:lnTo>
                      <a:pt x="388" y="173"/>
                    </a:lnTo>
                    <a:lnTo>
                      <a:pt x="388" y="173"/>
                    </a:lnTo>
                    <a:lnTo>
                      <a:pt x="381" y="179"/>
                    </a:lnTo>
                    <a:lnTo>
                      <a:pt x="374" y="185"/>
                    </a:lnTo>
                    <a:lnTo>
                      <a:pt x="374" y="185"/>
                    </a:lnTo>
                    <a:lnTo>
                      <a:pt x="374" y="185"/>
                    </a:lnTo>
                    <a:lnTo>
                      <a:pt x="367" y="185"/>
                    </a:lnTo>
                    <a:lnTo>
                      <a:pt x="361" y="192"/>
                    </a:lnTo>
                    <a:lnTo>
                      <a:pt x="361" y="192"/>
                    </a:lnTo>
                    <a:lnTo>
                      <a:pt x="361" y="198"/>
                    </a:lnTo>
                    <a:lnTo>
                      <a:pt x="361" y="198"/>
                    </a:lnTo>
                    <a:lnTo>
                      <a:pt x="367" y="204"/>
                    </a:lnTo>
                    <a:lnTo>
                      <a:pt x="367" y="204"/>
                    </a:lnTo>
                    <a:lnTo>
                      <a:pt x="367" y="204"/>
                    </a:lnTo>
                    <a:lnTo>
                      <a:pt x="367" y="204"/>
                    </a:lnTo>
                    <a:lnTo>
                      <a:pt x="361" y="217"/>
                    </a:lnTo>
                    <a:lnTo>
                      <a:pt x="354" y="236"/>
                    </a:lnTo>
                    <a:lnTo>
                      <a:pt x="354" y="236"/>
                    </a:lnTo>
                    <a:lnTo>
                      <a:pt x="347" y="236"/>
                    </a:lnTo>
                    <a:lnTo>
                      <a:pt x="347" y="236"/>
                    </a:lnTo>
                    <a:lnTo>
                      <a:pt x="347" y="236"/>
                    </a:lnTo>
                    <a:lnTo>
                      <a:pt x="340" y="243"/>
                    </a:lnTo>
                    <a:lnTo>
                      <a:pt x="340" y="243"/>
                    </a:lnTo>
                    <a:lnTo>
                      <a:pt x="340" y="249"/>
                    </a:lnTo>
                    <a:lnTo>
                      <a:pt x="340" y="256"/>
                    </a:lnTo>
                    <a:lnTo>
                      <a:pt x="340" y="256"/>
                    </a:lnTo>
                    <a:lnTo>
                      <a:pt x="333" y="256"/>
                    </a:lnTo>
                    <a:lnTo>
                      <a:pt x="333" y="249"/>
                    </a:lnTo>
                    <a:lnTo>
                      <a:pt x="333" y="249"/>
                    </a:lnTo>
                    <a:lnTo>
                      <a:pt x="333" y="256"/>
                    </a:lnTo>
                    <a:lnTo>
                      <a:pt x="333" y="256"/>
                    </a:lnTo>
                    <a:lnTo>
                      <a:pt x="333" y="256"/>
                    </a:lnTo>
                    <a:lnTo>
                      <a:pt x="326" y="262"/>
                    </a:lnTo>
                    <a:lnTo>
                      <a:pt x="326" y="262"/>
                    </a:lnTo>
                    <a:lnTo>
                      <a:pt x="333" y="268"/>
                    </a:lnTo>
                    <a:lnTo>
                      <a:pt x="333" y="268"/>
                    </a:lnTo>
                    <a:lnTo>
                      <a:pt x="340" y="268"/>
                    </a:lnTo>
                    <a:lnTo>
                      <a:pt x="333" y="275"/>
                    </a:lnTo>
                    <a:lnTo>
                      <a:pt x="333" y="275"/>
                    </a:lnTo>
                    <a:lnTo>
                      <a:pt x="326" y="275"/>
                    </a:lnTo>
                    <a:lnTo>
                      <a:pt x="326" y="275"/>
                    </a:lnTo>
                    <a:lnTo>
                      <a:pt x="326" y="287"/>
                    </a:lnTo>
                    <a:lnTo>
                      <a:pt x="326" y="287"/>
                    </a:lnTo>
                    <a:lnTo>
                      <a:pt x="326" y="287"/>
                    </a:lnTo>
                    <a:lnTo>
                      <a:pt x="320" y="294"/>
                    </a:lnTo>
                    <a:lnTo>
                      <a:pt x="320" y="294"/>
                    </a:lnTo>
                    <a:lnTo>
                      <a:pt x="320" y="294"/>
                    </a:lnTo>
                    <a:lnTo>
                      <a:pt x="326" y="300"/>
                    </a:lnTo>
                    <a:lnTo>
                      <a:pt x="326" y="300"/>
                    </a:lnTo>
                    <a:lnTo>
                      <a:pt x="326" y="300"/>
                    </a:lnTo>
                    <a:lnTo>
                      <a:pt x="320" y="300"/>
                    </a:lnTo>
                    <a:lnTo>
                      <a:pt x="313" y="307"/>
                    </a:lnTo>
                    <a:lnTo>
                      <a:pt x="313" y="307"/>
                    </a:lnTo>
                    <a:lnTo>
                      <a:pt x="313" y="313"/>
                    </a:lnTo>
                    <a:lnTo>
                      <a:pt x="320" y="313"/>
                    </a:lnTo>
                    <a:lnTo>
                      <a:pt x="320" y="313"/>
                    </a:lnTo>
                    <a:lnTo>
                      <a:pt x="326" y="313"/>
                    </a:lnTo>
                    <a:lnTo>
                      <a:pt x="326" y="313"/>
                    </a:lnTo>
                    <a:lnTo>
                      <a:pt x="320" y="313"/>
                    </a:lnTo>
                    <a:lnTo>
                      <a:pt x="320" y="313"/>
                    </a:lnTo>
                    <a:lnTo>
                      <a:pt x="313" y="313"/>
                    </a:lnTo>
                    <a:lnTo>
                      <a:pt x="306" y="313"/>
                    </a:lnTo>
                    <a:lnTo>
                      <a:pt x="313" y="319"/>
                    </a:lnTo>
                    <a:lnTo>
                      <a:pt x="313" y="319"/>
                    </a:lnTo>
                    <a:lnTo>
                      <a:pt x="313" y="326"/>
                    </a:lnTo>
                    <a:lnTo>
                      <a:pt x="313" y="326"/>
                    </a:lnTo>
                    <a:lnTo>
                      <a:pt x="313" y="326"/>
                    </a:lnTo>
                    <a:lnTo>
                      <a:pt x="313" y="332"/>
                    </a:lnTo>
                    <a:lnTo>
                      <a:pt x="306" y="339"/>
                    </a:lnTo>
                    <a:lnTo>
                      <a:pt x="306" y="339"/>
                    </a:lnTo>
                    <a:lnTo>
                      <a:pt x="313" y="345"/>
                    </a:lnTo>
                    <a:lnTo>
                      <a:pt x="313" y="345"/>
                    </a:lnTo>
                    <a:lnTo>
                      <a:pt x="313" y="345"/>
                    </a:lnTo>
                    <a:lnTo>
                      <a:pt x="313" y="345"/>
                    </a:lnTo>
                    <a:lnTo>
                      <a:pt x="320" y="351"/>
                    </a:lnTo>
                    <a:lnTo>
                      <a:pt x="320" y="351"/>
                    </a:lnTo>
                    <a:lnTo>
                      <a:pt x="320" y="358"/>
                    </a:lnTo>
                    <a:lnTo>
                      <a:pt x="320" y="358"/>
                    </a:lnTo>
                    <a:lnTo>
                      <a:pt x="326" y="364"/>
                    </a:lnTo>
                    <a:lnTo>
                      <a:pt x="320" y="370"/>
                    </a:lnTo>
                    <a:lnTo>
                      <a:pt x="320" y="370"/>
                    </a:lnTo>
                    <a:lnTo>
                      <a:pt x="313" y="370"/>
                    </a:lnTo>
                    <a:lnTo>
                      <a:pt x="313" y="370"/>
                    </a:lnTo>
                    <a:lnTo>
                      <a:pt x="313" y="377"/>
                    </a:lnTo>
                    <a:lnTo>
                      <a:pt x="320" y="377"/>
                    </a:lnTo>
                    <a:lnTo>
                      <a:pt x="320" y="377"/>
                    </a:lnTo>
                    <a:lnTo>
                      <a:pt x="320" y="383"/>
                    </a:lnTo>
                    <a:lnTo>
                      <a:pt x="320" y="383"/>
                    </a:lnTo>
                    <a:lnTo>
                      <a:pt x="320" y="390"/>
                    </a:lnTo>
                    <a:lnTo>
                      <a:pt x="306" y="390"/>
                    </a:lnTo>
                    <a:lnTo>
                      <a:pt x="292" y="390"/>
                    </a:lnTo>
                    <a:lnTo>
                      <a:pt x="292" y="390"/>
                    </a:lnTo>
                    <a:lnTo>
                      <a:pt x="238" y="390"/>
                    </a:lnTo>
                    <a:lnTo>
                      <a:pt x="177" y="390"/>
                    </a:lnTo>
                    <a:lnTo>
                      <a:pt x="149" y="390"/>
                    </a:lnTo>
                    <a:lnTo>
                      <a:pt x="129" y="396"/>
                    </a:lnTo>
                    <a:lnTo>
                      <a:pt x="109" y="396"/>
                    </a:lnTo>
                    <a:lnTo>
                      <a:pt x="102" y="396"/>
                    </a:lnTo>
                    <a:lnTo>
                      <a:pt x="74" y="396"/>
                    </a:lnTo>
                    <a:lnTo>
                      <a:pt x="54" y="396"/>
                    </a:lnTo>
                    <a:lnTo>
                      <a:pt x="54" y="370"/>
                    </a:lnTo>
                    <a:lnTo>
                      <a:pt x="54" y="339"/>
                    </a:lnTo>
                    <a:lnTo>
                      <a:pt x="40" y="332"/>
                    </a:lnTo>
                    <a:lnTo>
                      <a:pt x="34" y="332"/>
                    </a:lnTo>
                    <a:lnTo>
                      <a:pt x="34" y="332"/>
                    </a:lnTo>
                    <a:lnTo>
                      <a:pt x="27" y="339"/>
                    </a:lnTo>
                    <a:lnTo>
                      <a:pt x="27" y="339"/>
                    </a:lnTo>
                    <a:lnTo>
                      <a:pt x="20" y="339"/>
                    </a:lnTo>
                    <a:lnTo>
                      <a:pt x="13" y="326"/>
                    </a:lnTo>
                    <a:lnTo>
                      <a:pt x="13" y="294"/>
                    </a:lnTo>
                    <a:lnTo>
                      <a:pt x="13" y="268"/>
                    </a:lnTo>
                    <a:lnTo>
                      <a:pt x="13" y="230"/>
                    </a:lnTo>
                    <a:lnTo>
                      <a:pt x="13" y="211"/>
                    </a:lnTo>
                    <a:lnTo>
                      <a:pt x="13" y="185"/>
                    </a:lnTo>
                    <a:lnTo>
                      <a:pt x="13" y="134"/>
                    </a:lnTo>
                    <a:lnTo>
                      <a:pt x="13" y="109"/>
                    </a:lnTo>
                    <a:lnTo>
                      <a:pt x="13" y="96"/>
                    </a:lnTo>
                    <a:lnTo>
                      <a:pt x="6" y="58"/>
                    </a:lnTo>
                    <a:lnTo>
                      <a:pt x="6" y="51"/>
                    </a:lnTo>
                    <a:lnTo>
                      <a:pt x="0" y="19"/>
                    </a:lnTo>
                    <a:lnTo>
                      <a:pt x="47" y="19"/>
                    </a:lnTo>
                    <a:lnTo>
                      <a:pt x="68" y="19"/>
                    </a:lnTo>
                    <a:lnTo>
                      <a:pt x="88" y="13"/>
                    </a:lnTo>
                    <a:lnTo>
                      <a:pt x="109" y="13"/>
                    </a:lnTo>
                    <a:lnTo>
                      <a:pt x="115" y="13"/>
                    </a:lnTo>
                    <a:lnTo>
                      <a:pt x="149" y="13"/>
                    </a:lnTo>
                    <a:lnTo>
                      <a:pt x="156" y="13"/>
                    </a:lnTo>
                    <a:lnTo>
                      <a:pt x="177" y="13"/>
                    </a:lnTo>
                    <a:lnTo>
                      <a:pt x="211" y="13"/>
                    </a:lnTo>
                    <a:lnTo>
                      <a:pt x="211" y="13"/>
                    </a:lnTo>
                    <a:lnTo>
                      <a:pt x="252" y="13"/>
                    </a:lnTo>
                    <a:lnTo>
                      <a:pt x="272" y="7"/>
                    </a:lnTo>
                    <a:lnTo>
                      <a:pt x="272" y="7"/>
                    </a:lnTo>
                    <a:lnTo>
                      <a:pt x="299" y="7"/>
                    </a:lnTo>
                    <a:lnTo>
                      <a:pt x="326" y="7"/>
                    </a:lnTo>
                    <a:lnTo>
                      <a:pt x="347" y="7"/>
                    </a:lnTo>
                    <a:lnTo>
                      <a:pt x="374" y="7"/>
                    </a:lnTo>
                    <a:lnTo>
                      <a:pt x="381" y="0"/>
                    </a:lnTo>
                    <a:lnTo>
                      <a:pt x="395" y="13"/>
                    </a:lnTo>
                    <a:lnTo>
                      <a:pt x="395" y="26"/>
                    </a:lnTo>
                    <a:lnTo>
                      <a:pt x="381" y="32"/>
                    </a:lnTo>
                    <a:lnTo>
                      <a:pt x="367" y="58"/>
                    </a:lnTo>
                    <a:lnTo>
                      <a:pt x="374" y="58"/>
                    </a:lnTo>
                    <a:lnTo>
                      <a:pt x="401" y="58"/>
                    </a:lnTo>
                    <a:lnTo>
                      <a:pt x="422" y="58"/>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63" name="Freeform 135"/>
              <p:cNvSpPr>
                <a:spLocks/>
              </p:cNvSpPr>
              <p:nvPr/>
            </p:nvSpPr>
            <p:spPr bwMode="auto">
              <a:xfrm>
                <a:off x="3259" y="2564"/>
                <a:ext cx="429" cy="396"/>
              </a:xfrm>
              <a:custGeom>
                <a:avLst/>
                <a:gdLst>
                  <a:gd name="T0" fmla="*/ 429 w 429"/>
                  <a:gd name="T1" fmla="*/ 64 h 396"/>
                  <a:gd name="T2" fmla="*/ 429 w 429"/>
                  <a:gd name="T3" fmla="*/ 70 h 396"/>
                  <a:gd name="T4" fmla="*/ 408 w 429"/>
                  <a:gd name="T5" fmla="*/ 83 h 396"/>
                  <a:gd name="T6" fmla="*/ 415 w 429"/>
                  <a:gd name="T7" fmla="*/ 96 h 396"/>
                  <a:gd name="T8" fmla="*/ 408 w 429"/>
                  <a:gd name="T9" fmla="*/ 102 h 396"/>
                  <a:gd name="T10" fmla="*/ 401 w 429"/>
                  <a:gd name="T11" fmla="*/ 109 h 396"/>
                  <a:gd name="T12" fmla="*/ 401 w 429"/>
                  <a:gd name="T13" fmla="*/ 122 h 396"/>
                  <a:gd name="T14" fmla="*/ 395 w 429"/>
                  <a:gd name="T15" fmla="*/ 115 h 396"/>
                  <a:gd name="T16" fmla="*/ 388 w 429"/>
                  <a:gd name="T17" fmla="*/ 122 h 396"/>
                  <a:gd name="T18" fmla="*/ 395 w 429"/>
                  <a:gd name="T19" fmla="*/ 141 h 396"/>
                  <a:gd name="T20" fmla="*/ 401 w 429"/>
                  <a:gd name="T21" fmla="*/ 147 h 396"/>
                  <a:gd name="T22" fmla="*/ 395 w 429"/>
                  <a:gd name="T23" fmla="*/ 153 h 396"/>
                  <a:gd name="T24" fmla="*/ 381 w 429"/>
                  <a:gd name="T25" fmla="*/ 160 h 396"/>
                  <a:gd name="T26" fmla="*/ 388 w 429"/>
                  <a:gd name="T27" fmla="*/ 173 h 396"/>
                  <a:gd name="T28" fmla="*/ 374 w 429"/>
                  <a:gd name="T29" fmla="*/ 185 h 396"/>
                  <a:gd name="T30" fmla="*/ 361 w 429"/>
                  <a:gd name="T31" fmla="*/ 192 h 396"/>
                  <a:gd name="T32" fmla="*/ 367 w 429"/>
                  <a:gd name="T33" fmla="*/ 204 h 396"/>
                  <a:gd name="T34" fmla="*/ 361 w 429"/>
                  <a:gd name="T35" fmla="*/ 217 h 396"/>
                  <a:gd name="T36" fmla="*/ 347 w 429"/>
                  <a:gd name="T37" fmla="*/ 236 h 396"/>
                  <a:gd name="T38" fmla="*/ 340 w 429"/>
                  <a:gd name="T39" fmla="*/ 249 h 396"/>
                  <a:gd name="T40" fmla="*/ 333 w 429"/>
                  <a:gd name="T41" fmla="*/ 249 h 396"/>
                  <a:gd name="T42" fmla="*/ 333 w 429"/>
                  <a:gd name="T43" fmla="*/ 256 h 396"/>
                  <a:gd name="T44" fmla="*/ 333 w 429"/>
                  <a:gd name="T45" fmla="*/ 268 h 396"/>
                  <a:gd name="T46" fmla="*/ 326 w 429"/>
                  <a:gd name="T47" fmla="*/ 275 h 396"/>
                  <a:gd name="T48" fmla="*/ 326 w 429"/>
                  <a:gd name="T49" fmla="*/ 287 h 396"/>
                  <a:gd name="T50" fmla="*/ 326 w 429"/>
                  <a:gd name="T51" fmla="*/ 300 h 396"/>
                  <a:gd name="T52" fmla="*/ 313 w 429"/>
                  <a:gd name="T53" fmla="*/ 307 h 396"/>
                  <a:gd name="T54" fmla="*/ 320 w 429"/>
                  <a:gd name="T55" fmla="*/ 313 h 396"/>
                  <a:gd name="T56" fmla="*/ 320 w 429"/>
                  <a:gd name="T57" fmla="*/ 313 h 396"/>
                  <a:gd name="T58" fmla="*/ 313 w 429"/>
                  <a:gd name="T59" fmla="*/ 319 h 396"/>
                  <a:gd name="T60" fmla="*/ 313 w 429"/>
                  <a:gd name="T61" fmla="*/ 332 h 396"/>
                  <a:gd name="T62" fmla="*/ 313 w 429"/>
                  <a:gd name="T63" fmla="*/ 345 h 396"/>
                  <a:gd name="T64" fmla="*/ 320 w 429"/>
                  <a:gd name="T65" fmla="*/ 351 h 396"/>
                  <a:gd name="T66" fmla="*/ 320 w 429"/>
                  <a:gd name="T67" fmla="*/ 370 h 396"/>
                  <a:gd name="T68" fmla="*/ 313 w 429"/>
                  <a:gd name="T69" fmla="*/ 377 h 396"/>
                  <a:gd name="T70" fmla="*/ 320 w 429"/>
                  <a:gd name="T71" fmla="*/ 383 h 396"/>
                  <a:gd name="T72" fmla="*/ 292 w 429"/>
                  <a:gd name="T73" fmla="*/ 390 h 396"/>
                  <a:gd name="T74" fmla="*/ 129 w 429"/>
                  <a:gd name="T75" fmla="*/ 396 h 396"/>
                  <a:gd name="T76" fmla="*/ 54 w 429"/>
                  <a:gd name="T77" fmla="*/ 396 h 396"/>
                  <a:gd name="T78" fmla="*/ 34 w 429"/>
                  <a:gd name="T79" fmla="*/ 332 h 396"/>
                  <a:gd name="T80" fmla="*/ 20 w 429"/>
                  <a:gd name="T81" fmla="*/ 339 h 396"/>
                  <a:gd name="T82" fmla="*/ 13 w 429"/>
                  <a:gd name="T83" fmla="*/ 230 h 396"/>
                  <a:gd name="T84" fmla="*/ 13 w 429"/>
                  <a:gd name="T85" fmla="*/ 109 h 396"/>
                  <a:gd name="T86" fmla="*/ 0 w 429"/>
                  <a:gd name="T87" fmla="*/ 19 h 396"/>
                  <a:gd name="T88" fmla="*/ 109 w 429"/>
                  <a:gd name="T89" fmla="*/ 13 h 396"/>
                  <a:gd name="T90" fmla="*/ 177 w 429"/>
                  <a:gd name="T91" fmla="*/ 13 h 396"/>
                  <a:gd name="T92" fmla="*/ 272 w 429"/>
                  <a:gd name="T93" fmla="*/ 7 h 396"/>
                  <a:gd name="T94" fmla="*/ 347 w 429"/>
                  <a:gd name="T95" fmla="*/ 7 h 396"/>
                  <a:gd name="T96" fmla="*/ 395 w 429"/>
                  <a:gd name="T97" fmla="*/ 26 h 396"/>
                  <a:gd name="T98" fmla="*/ 401 w 429"/>
                  <a:gd name="T99" fmla="*/ 5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9" h="396">
                    <a:moveTo>
                      <a:pt x="422" y="58"/>
                    </a:moveTo>
                    <a:lnTo>
                      <a:pt x="429" y="58"/>
                    </a:lnTo>
                    <a:lnTo>
                      <a:pt x="429" y="64"/>
                    </a:lnTo>
                    <a:lnTo>
                      <a:pt x="429" y="64"/>
                    </a:lnTo>
                    <a:lnTo>
                      <a:pt x="422" y="64"/>
                    </a:lnTo>
                    <a:lnTo>
                      <a:pt x="422" y="64"/>
                    </a:lnTo>
                    <a:lnTo>
                      <a:pt x="422" y="64"/>
                    </a:lnTo>
                    <a:lnTo>
                      <a:pt x="429" y="70"/>
                    </a:lnTo>
                    <a:lnTo>
                      <a:pt x="429" y="70"/>
                    </a:lnTo>
                    <a:lnTo>
                      <a:pt x="422" y="77"/>
                    </a:lnTo>
                    <a:lnTo>
                      <a:pt x="408" y="83"/>
                    </a:lnTo>
                    <a:lnTo>
                      <a:pt x="408" y="83"/>
                    </a:lnTo>
                    <a:lnTo>
                      <a:pt x="408" y="90"/>
                    </a:lnTo>
                    <a:lnTo>
                      <a:pt x="408" y="90"/>
                    </a:lnTo>
                    <a:lnTo>
                      <a:pt x="415" y="90"/>
                    </a:lnTo>
                    <a:lnTo>
                      <a:pt x="415" y="96"/>
                    </a:lnTo>
                    <a:lnTo>
                      <a:pt x="415" y="96"/>
                    </a:lnTo>
                    <a:lnTo>
                      <a:pt x="408" y="96"/>
                    </a:lnTo>
                    <a:lnTo>
                      <a:pt x="408" y="96"/>
                    </a:lnTo>
                    <a:lnTo>
                      <a:pt x="408" y="102"/>
                    </a:lnTo>
                    <a:lnTo>
                      <a:pt x="408" y="102"/>
                    </a:lnTo>
                    <a:lnTo>
                      <a:pt x="401" y="102"/>
                    </a:lnTo>
                    <a:lnTo>
                      <a:pt x="401" y="102"/>
                    </a:lnTo>
                    <a:lnTo>
                      <a:pt x="401" y="109"/>
                    </a:lnTo>
                    <a:lnTo>
                      <a:pt x="401" y="115"/>
                    </a:lnTo>
                    <a:lnTo>
                      <a:pt x="401" y="115"/>
                    </a:lnTo>
                    <a:lnTo>
                      <a:pt x="401" y="115"/>
                    </a:lnTo>
                    <a:lnTo>
                      <a:pt x="401" y="122"/>
                    </a:lnTo>
                    <a:lnTo>
                      <a:pt x="401" y="122"/>
                    </a:lnTo>
                    <a:lnTo>
                      <a:pt x="395" y="115"/>
                    </a:lnTo>
                    <a:lnTo>
                      <a:pt x="395" y="115"/>
                    </a:lnTo>
                    <a:lnTo>
                      <a:pt x="395" y="115"/>
                    </a:lnTo>
                    <a:lnTo>
                      <a:pt x="395" y="115"/>
                    </a:lnTo>
                    <a:lnTo>
                      <a:pt x="395" y="115"/>
                    </a:lnTo>
                    <a:lnTo>
                      <a:pt x="388" y="122"/>
                    </a:lnTo>
                    <a:lnTo>
                      <a:pt x="388" y="122"/>
                    </a:lnTo>
                    <a:lnTo>
                      <a:pt x="388" y="122"/>
                    </a:lnTo>
                    <a:lnTo>
                      <a:pt x="388" y="134"/>
                    </a:lnTo>
                    <a:lnTo>
                      <a:pt x="395" y="134"/>
                    </a:lnTo>
                    <a:lnTo>
                      <a:pt x="395" y="141"/>
                    </a:lnTo>
                    <a:lnTo>
                      <a:pt x="401" y="141"/>
                    </a:lnTo>
                    <a:lnTo>
                      <a:pt x="401" y="147"/>
                    </a:lnTo>
                    <a:lnTo>
                      <a:pt x="401" y="147"/>
                    </a:lnTo>
                    <a:lnTo>
                      <a:pt x="401" y="147"/>
                    </a:lnTo>
                    <a:lnTo>
                      <a:pt x="401" y="153"/>
                    </a:lnTo>
                    <a:lnTo>
                      <a:pt x="395" y="153"/>
                    </a:lnTo>
                    <a:lnTo>
                      <a:pt x="395" y="153"/>
                    </a:lnTo>
                    <a:lnTo>
                      <a:pt x="395" y="153"/>
                    </a:lnTo>
                    <a:lnTo>
                      <a:pt x="395" y="160"/>
                    </a:lnTo>
                    <a:lnTo>
                      <a:pt x="388" y="160"/>
                    </a:lnTo>
                    <a:lnTo>
                      <a:pt x="388" y="160"/>
                    </a:lnTo>
                    <a:lnTo>
                      <a:pt x="381" y="160"/>
                    </a:lnTo>
                    <a:lnTo>
                      <a:pt x="381" y="160"/>
                    </a:lnTo>
                    <a:lnTo>
                      <a:pt x="381" y="160"/>
                    </a:lnTo>
                    <a:lnTo>
                      <a:pt x="381" y="166"/>
                    </a:lnTo>
                    <a:lnTo>
                      <a:pt x="388" y="173"/>
                    </a:lnTo>
                    <a:lnTo>
                      <a:pt x="388" y="173"/>
                    </a:lnTo>
                    <a:lnTo>
                      <a:pt x="388" y="173"/>
                    </a:lnTo>
                    <a:lnTo>
                      <a:pt x="381" y="179"/>
                    </a:lnTo>
                    <a:lnTo>
                      <a:pt x="374" y="185"/>
                    </a:lnTo>
                    <a:lnTo>
                      <a:pt x="374" y="185"/>
                    </a:lnTo>
                    <a:lnTo>
                      <a:pt x="374" y="185"/>
                    </a:lnTo>
                    <a:lnTo>
                      <a:pt x="367" y="185"/>
                    </a:lnTo>
                    <a:lnTo>
                      <a:pt x="361" y="192"/>
                    </a:lnTo>
                    <a:lnTo>
                      <a:pt x="361" y="192"/>
                    </a:lnTo>
                    <a:lnTo>
                      <a:pt x="361" y="198"/>
                    </a:lnTo>
                    <a:lnTo>
                      <a:pt x="361" y="198"/>
                    </a:lnTo>
                    <a:lnTo>
                      <a:pt x="367" y="204"/>
                    </a:lnTo>
                    <a:lnTo>
                      <a:pt x="367" y="204"/>
                    </a:lnTo>
                    <a:lnTo>
                      <a:pt x="367" y="204"/>
                    </a:lnTo>
                    <a:lnTo>
                      <a:pt x="367" y="204"/>
                    </a:lnTo>
                    <a:lnTo>
                      <a:pt x="361" y="217"/>
                    </a:lnTo>
                    <a:lnTo>
                      <a:pt x="354" y="236"/>
                    </a:lnTo>
                    <a:lnTo>
                      <a:pt x="354" y="236"/>
                    </a:lnTo>
                    <a:lnTo>
                      <a:pt x="347" y="236"/>
                    </a:lnTo>
                    <a:lnTo>
                      <a:pt x="347" y="236"/>
                    </a:lnTo>
                    <a:lnTo>
                      <a:pt x="347" y="236"/>
                    </a:lnTo>
                    <a:lnTo>
                      <a:pt x="340" y="243"/>
                    </a:lnTo>
                    <a:lnTo>
                      <a:pt x="340" y="243"/>
                    </a:lnTo>
                    <a:lnTo>
                      <a:pt x="340" y="249"/>
                    </a:lnTo>
                    <a:lnTo>
                      <a:pt x="340" y="256"/>
                    </a:lnTo>
                    <a:lnTo>
                      <a:pt x="340" y="256"/>
                    </a:lnTo>
                    <a:lnTo>
                      <a:pt x="333" y="256"/>
                    </a:lnTo>
                    <a:lnTo>
                      <a:pt x="333" y="249"/>
                    </a:lnTo>
                    <a:lnTo>
                      <a:pt x="333" y="249"/>
                    </a:lnTo>
                    <a:lnTo>
                      <a:pt x="333" y="256"/>
                    </a:lnTo>
                    <a:lnTo>
                      <a:pt x="333" y="256"/>
                    </a:lnTo>
                    <a:lnTo>
                      <a:pt x="333" y="256"/>
                    </a:lnTo>
                    <a:lnTo>
                      <a:pt x="326" y="262"/>
                    </a:lnTo>
                    <a:lnTo>
                      <a:pt x="326" y="262"/>
                    </a:lnTo>
                    <a:lnTo>
                      <a:pt x="333" y="268"/>
                    </a:lnTo>
                    <a:lnTo>
                      <a:pt x="333" y="268"/>
                    </a:lnTo>
                    <a:lnTo>
                      <a:pt x="340" y="268"/>
                    </a:lnTo>
                    <a:lnTo>
                      <a:pt x="333" y="275"/>
                    </a:lnTo>
                    <a:lnTo>
                      <a:pt x="333" y="275"/>
                    </a:lnTo>
                    <a:lnTo>
                      <a:pt x="326" y="275"/>
                    </a:lnTo>
                    <a:lnTo>
                      <a:pt x="326" y="275"/>
                    </a:lnTo>
                    <a:lnTo>
                      <a:pt x="326" y="287"/>
                    </a:lnTo>
                    <a:lnTo>
                      <a:pt x="326" y="287"/>
                    </a:lnTo>
                    <a:lnTo>
                      <a:pt x="326" y="287"/>
                    </a:lnTo>
                    <a:lnTo>
                      <a:pt x="320" y="294"/>
                    </a:lnTo>
                    <a:lnTo>
                      <a:pt x="320" y="294"/>
                    </a:lnTo>
                    <a:lnTo>
                      <a:pt x="320" y="294"/>
                    </a:lnTo>
                    <a:lnTo>
                      <a:pt x="326" y="300"/>
                    </a:lnTo>
                    <a:lnTo>
                      <a:pt x="326" y="300"/>
                    </a:lnTo>
                    <a:lnTo>
                      <a:pt x="326" y="300"/>
                    </a:lnTo>
                    <a:lnTo>
                      <a:pt x="320" y="300"/>
                    </a:lnTo>
                    <a:lnTo>
                      <a:pt x="313" y="307"/>
                    </a:lnTo>
                    <a:lnTo>
                      <a:pt x="313" y="307"/>
                    </a:lnTo>
                    <a:lnTo>
                      <a:pt x="313" y="313"/>
                    </a:lnTo>
                    <a:lnTo>
                      <a:pt x="320" y="313"/>
                    </a:lnTo>
                    <a:lnTo>
                      <a:pt x="320" y="313"/>
                    </a:lnTo>
                    <a:lnTo>
                      <a:pt x="326" y="313"/>
                    </a:lnTo>
                    <a:lnTo>
                      <a:pt x="326" y="313"/>
                    </a:lnTo>
                    <a:lnTo>
                      <a:pt x="320" y="313"/>
                    </a:lnTo>
                    <a:lnTo>
                      <a:pt x="320" y="313"/>
                    </a:lnTo>
                    <a:lnTo>
                      <a:pt x="313" y="313"/>
                    </a:lnTo>
                    <a:lnTo>
                      <a:pt x="306" y="313"/>
                    </a:lnTo>
                    <a:lnTo>
                      <a:pt x="313" y="319"/>
                    </a:lnTo>
                    <a:lnTo>
                      <a:pt x="313" y="319"/>
                    </a:lnTo>
                    <a:lnTo>
                      <a:pt x="313" y="326"/>
                    </a:lnTo>
                    <a:lnTo>
                      <a:pt x="313" y="326"/>
                    </a:lnTo>
                    <a:lnTo>
                      <a:pt x="313" y="326"/>
                    </a:lnTo>
                    <a:lnTo>
                      <a:pt x="313" y="332"/>
                    </a:lnTo>
                    <a:lnTo>
                      <a:pt x="306" y="339"/>
                    </a:lnTo>
                    <a:lnTo>
                      <a:pt x="306" y="339"/>
                    </a:lnTo>
                    <a:lnTo>
                      <a:pt x="313" y="345"/>
                    </a:lnTo>
                    <a:lnTo>
                      <a:pt x="313" y="345"/>
                    </a:lnTo>
                    <a:lnTo>
                      <a:pt x="313" y="345"/>
                    </a:lnTo>
                    <a:lnTo>
                      <a:pt x="313" y="345"/>
                    </a:lnTo>
                    <a:lnTo>
                      <a:pt x="320" y="351"/>
                    </a:lnTo>
                    <a:lnTo>
                      <a:pt x="320" y="351"/>
                    </a:lnTo>
                    <a:lnTo>
                      <a:pt x="320" y="358"/>
                    </a:lnTo>
                    <a:lnTo>
                      <a:pt x="320" y="358"/>
                    </a:lnTo>
                    <a:lnTo>
                      <a:pt x="326" y="364"/>
                    </a:lnTo>
                    <a:lnTo>
                      <a:pt x="320" y="370"/>
                    </a:lnTo>
                    <a:lnTo>
                      <a:pt x="320" y="370"/>
                    </a:lnTo>
                    <a:lnTo>
                      <a:pt x="313" y="370"/>
                    </a:lnTo>
                    <a:lnTo>
                      <a:pt x="313" y="370"/>
                    </a:lnTo>
                    <a:lnTo>
                      <a:pt x="313" y="377"/>
                    </a:lnTo>
                    <a:lnTo>
                      <a:pt x="320" y="377"/>
                    </a:lnTo>
                    <a:lnTo>
                      <a:pt x="320" y="377"/>
                    </a:lnTo>
                    <a:lnTo>
                      <a:pt x="320" y="383"/>
                    </a:lnTo>
                    <a:lnTo>
                      <a:pt x="320" y="383"/>
                    </a:lnTo>
                    <a:lnTo>
                      <a:pt x="320" y="390"/>
                    </a:lnTo>
                    <a:lnTo>
                      <a:pt x="306" y="390"/>
                    </a:lnTo>
                    <a:lnTo>
                      <a:pt x="292" y="390"/>
                    </a:lnTo>
                    <a:lnTo>
                      <a:pt x="292" y="390"/>
                    </a:lnTo>
                    <a:lnTo>
                      <a:pt x="238" y="390"/>
                    </a:lnTo>
                    <a:lnTo>
                      <a:pt x="177" y="390"/>
                    </a:lnTo>
                    <a:lnTo>
                      <a:pt x="149" y="390"/>
                    </a:lnTo>
                    <a:lnTo>
                      <a:pt x="129" y="396"/>
                    </a:lnTo>
                    <a:lnTo>
                      <a:pt x="109" y="396"/>
                    </a:lnTo>
                    <a:lnTo>
                      <a:pt x="102" y="396"/>
                    </a:lnTo>
                    <a:lnTo>
                      <a:pt x="74" y="396"/>
                    </a:lnTo>
                    <a:lnTo>
                      <a:pt x="54" y="396"/>
                    </a:lnTo>
                    <a:lnTo>
                      <a:pt x="54" y="370"/>
                    </a:lnTo>
                    <a:lnTo>
                      <a:pt x="54" y="339"/>
                    </a:lnTo>
                    <a:lnTo>
                      <a:pt x="40" y="332"/>
                    </a:lnTo>
                    <a:lnTo>
                      <a:pt x="34" y="332"/>
                    </a:lnTo>
                    <a:lnTo>
                      <a:pt x="34" y="332"/>
                    </a:lnTo>
                    <a:lnTo>
                      <a:pt x="27" y="339"/>
                    </a:lnTo>
                    <a:lnTo>
                      <a:pt x="27" y="339"/>
                    </a:lnTo>
                    <a:lnTo>
                      <a:pt x="20" y="339"/>
                    </a:lnTo>
                    <a:lnTo>
                      <a:pt x="13" y="326"/>
                    </a:lnTo>
                    <a:lnTo>
                      <a:pt x="13" y="294"/>
                    </a:lnTo>
                    <a:lnTo>
                      <a:pt x="13" y="268"/>
                    </a:lnTo>
                    <a:lnTo>
                      <a:pt x="13" y="230"/>
                    </a:lnTo>
                    <a:lnTo>
                      <a:pt x="13" y="211"/>
                    </a:lnTo>
                    <a:lnTo>
                      <a:pt x="13" y="185"/>
                    </a:lnTo>
                    <a:lnTo>
                      <a:pt x="13" y="134"/>
                    </a:lnTo>
                    <a:lnTo>
                      <a:pt x="13" y="109"/>
                    </a:lnTo>
                    <a:lnTo>
                      <a:pt x="13" y="96"/>
                    </a:lnTo>
                    <a:lnTo>
                      <a:pt x="6" y="58"/>
                    </a:lnTo>
                    <a:lnTo>
                      <a:pt x="6" y="51"/>
                    </a:lnTo>
                    <a:lnTo>
                      <a:pt x="0" y="19"/>
                    </a:lnTo>
                    <a:lnTo>
                      <a:pt x="47" y="19"/>
                    </a:lnTo>
                    <a:lnTo>
                      <a:pt x="68" y="19"/>
                    </a:lnTo>
                    <a:lnTo>
                      <a:pt x="88" y="13"/>
                    </a:lnTo>
                    <a:lnTo>
                      <a:pt x="109" y="13"/>
                    </a:lnTo>
                    <a:lnTo>
                      <a:pt x="115" y="13"/>
                    </a:lnTo>
                    <a:lnTo>
                      <a:pt x="149" y="13"/>
                    </a:lnTo>
                    <a:lnTo>
                      <a:pt x="156" y="13"/>
                    </a:lnTo>
                    <a:lnTo>
                      <a:pt x="177" y="13"/>
                    </a:lnTo>
                    <a:lnTo>
                      <a:pt x="211" y="13"/>
                    </a:lnTo>
                    <a:lnTo>
                      <a:pt x="211" y="13"/>
                    </a:lnTo>
                    <a:lnTo>
                      <a:pt x="252" y="13"/>
                    </a:lnTo>
                    <a:lnTo>
                      <a:pt x="272" y="7"/>
                    </a:lnTo>
                    <a:lnTo>
                      <a:pt x="272" y="7"/>
                    </a:lnTo>
                    <a:lnTo>
                      <a:pt x="299" y="7"/>
                    </a:lnTo>
                    <a:lnTo>
                      <a:pt x="326" y="7"/>
                    </a:lnTo>
                    <a:lnTo>
                      <a:pt x="347" y="7"/>
                    </a:lnTo>
                    <a:lnTo>
                      <a:pt x="374" y="7"/>
                    </a:lnTo>
                    <a:lnTo>
                      <a:pt x="381" y="0"/>
                    </a:lnTo>
                    <a:lnTo>
                      <a:pt x="395" y="13"/>
                    </a:lnTo>
                    <a:lnTo>
                      <a:pt x="395" y="26"/>
                    </a:lnTo>
                    <a:lnTo>
                      <a:pt x="381" y="32"/>
                    </a:lnTo>
                    <a:lnTo>
                      <a:pt x="367" y="58"/>
                    </a:lnTo>
                    <a:lnTo>
                      <a:pt x="374" y="58"/>
                    </a:lnTo>
                    <a:lnTo>
                      <a:pt x="401" y="58"/>
                    </a:lnTo>
                    <a:lnTo>
                      <a:pt x="422" y="58"/>
                    </a:lnTo>
                    <a:lnTo>
                      <a:pt x="422" y="58"/>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64" name="Freeform 136"/>
              <p:cNvSpPr>
                <a:spLocks/>
              </p:cNvSpPr>
              <p:nvPr/>
            </p:nvSpPr>
            <p:spPr bwMode="auto">
              <a:xfrm>
                <a:off x="998" y="2577"/>
                <a:ext cx="20" cy="19"/>
              </a:xfrm>
              <a:custGeom>
                <a:avLst/>
                <a:gdLst>
                  <a:gd name="T0" fmla="*/ 13 w 20"/>
                  <a:gd name="T1" fmla="*/ 19 h 19"/>
                  <a:gd name="T2" fmla="*/ 6 w 20"/>
                  <a:gd name="T3" fmla="*/ 13 h 19"/>
                  <a:gd name="T4" fmla="*/ 0 w 20"/>
                  <a:gd name="T5" fmla="*/ 6 h 19"/>
                  <a:gd name="T6" fmla="*/ 0 w 20"/>
                  <a:gd name="T7" fmla="*/ 0 h 19"/>
                  <a:gd name="T8" fmla="*/ 0 w 20"/>
                  <a:gd name="T9" fmla="*/ 0 h 19"/>
                  <a:gd name="T10" fmla="*/ 6 w 20"/>
                  <a:gd name="T11" fmla="*/ 0 h 19"/>
                  <a:gd name="T12" fmla="*/ 20 w 20"/>
                  <a:gd name="T13" fmla="*/ 0 h 19"/>
                  <a:gd name="T14" fmla="*/ 20 w 20"/>
                  <a:gd name="T15" fmla="*/ 6 h 19"/>
                  <a:gd name="T16" fmla="*/ 20 w 20"/>
                  <a:gd name="T17" fmla="*/ 13 h 19"/>
                  <a:gd name="T18" fmla="*/ 20 w 20"/>
                  <a:gd name="T19" fmla="*/ 13 h 19"/>
                  <a:gd name="T20" fmla="*/ 13 w 20"/>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19">
                    <a:moveTo>
                      <a:pt x="13" y="19"/>
                    </a:moveTo>
                    <a:lnTo>
                      <a:pt x="6" y="13"/>
                    </a:lnTo>
                    <a:lnTo>
                      <a:pt x="0" y="6"/>
                    </a:lnTo>
                    <a:lnTo>
                      <a:pt x="0" y="0"/>
                    </a:lnTo>
                    <a:lnTo>
                      <a:pt x="0" y="0"/>
                    </a:lnTo>
                    <a:lnTo>
                      <a:pt x="6" y="0"/>
                    </a:lnTo>
                    <a:lnTo>
                      <a:pt x="20" y="0"/>
                    </a:lnTo>
                    <a:lnTo>
                      <a:pt x="20" y="6"/>
                    </a:lnTo>
                    <a:lnTo>
                      <a:pt x="20" y="13"/>
                    </a:lnTo>
                    <a:lnTo>
                      <a:pt x="20" y="13"/>
                    </a:lnTo>
                    <a:lnTo>
                      <a:pt x="13" y="19"/>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65" name="Freeform 137"/>
              <p:cNvSpPr>
                <a:spLocks/>
              </p:cNvSpPr>
              <p:nvPr/>
            </p:nvSpPr>
            <p:spPr bwMode="auto">
              <a:xfrm>
                <a:off x="998" y="2577"/>
                <a:ext cx="20" cy="19"/>
              </a:xfrm>
              <a:custGeom>
                <a:avLst/>
                <a:gdLst>
                  <a:gd name="T0" fmla="*/ 6 w 20"/>
                  <a:gd name="T1" fmla="*/ 13 h 19"/>
                  <a:gd name="T2" fmla="*/ 6 w 20"/>
                  <a:gd name="T3" fmla="*/ 13 h 19"/>
                  <a:gd name="T4" fmla="*/ 0 w 20"/>
                  <a:gd name="T5" fmla="*/ 6 h 19"/>
                  <a:gd name="T6" fmla="*/ 0 w 20"/>
                  <a:gd name="T7" fmla="*/ 0 h 19"/>
                  <a:gd name="T8" fmla="*/ 0 w 20"/>
                  <a:gd name="T9" fmla="*/ 0 h 19"/>
                  <a:gd name="T10" fmla="*/ 6 w 20"/>
                  <a:gd name="T11" fmla="*/ 0 h 19"/>
                  <a:gd name="T12" fmla="*/ 20 w 20"/>
                  <a:gd name="T13" fmla="*/ 0 h 19"/>
                  <a:gd name="T14" fmla="*/ 20 w 20"/>
                  <a:gd name="T15" fmla="*/ 6 h 19"/>
                  <a:gd name="T16" fmla="*/ 20 w 20"/>
                  <a:gd name="T17" fmla="*/ 13 h 19"/>
                  <a:gd name="T18" fmla="*/ 20 w 20"/>
                  <a:gd name="T19" fmla="*/ 13 h 19"/>
                  <a:gd name="T20" fmla="*/ 13 w 20"/>
                  <a:gd name="T21" fmla="*/ 19 h 19"/>
                  <a:gd name="T22" fmla="*/ 6 w 20"/>
                  <a:gd name="T23" fmla="*/ 1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9">
                    <a:moveTo>
                      <a:pt x="6" y="13"/>
                    </a:moveTo>
                    <a:lnTo>
                      <a:pt x="6" y="13"/>
                    </a:lnTo>
                    <a:lnTo>
                      <a:pt x="0" y="6"/>
                    </a:lnTo>
                    <a:lnTo>
                      <a:pt x="0" y="0"/>
                    </a:lnTo>
                    <a:lnTo>
                      <a:pt x="0" y="0"/>
                    </a:lnTo>
                    <a:lnTo>
                      <a:pt x="6" y="0"/>
                    </a:lnTo>
                    <a:lnTo>
                      <a:pt x="20" y="0"/>
                    </a:lnTo>
                    <a:lnTo>
                      <a:pt x="20" y="6"/>
                    </a:lnTo>
                    <a:lnTo>
                      <a:pt x="20" y="13"/>
                    </a:lnTo>
                    <a:lnTo>
                      <a:pt x="20" y="13"/>
                    </a:lnTo>
                    <a:lnTo>
                      <a:pt x="13" y="19"/>
                    </a:lnTo>
                    <a:lnTo>
                      <a:pt x="6" y="13"/>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66" name="Freeform 138"/>
              <p:cNvSpPr>
                <a:spLocks/>
              </p:cNvSpPr>
              <p:nvPr/>
            </p:nvSpPr>
            <p:spPr bwMode="auto">
              <a:xfrm>
                <a:off x="1025" y="2577"/>
                <a:ext cx="34" cy="19"/>
              </a:xfrm>
              <a:custGeom>
                <a:avLst/>
                <a:gdLst>
                  <a:gd name="T0" fmla="*/ 20 w 34"/>
                  <a:gd name="T1" fmla="*/ 19 h 19"/>
                  <a:gd name="T2" fmla="*/ 7 w 34"/>
                  <a:gd name="T3" fmla="*/ 13 h 19"/>
                  <a:gd name="T4" fmla="*/ 7 w 34"/>
                  <a:gd name="T5" fmla="*/ 6 h 19"/>
                  <a:gd name="T6" fmla="*/ 0 w 34"/>
                  <a:gd name="T7" fmla="*/ 0 h 19"/>
                  <a:gd name="T8" fmla="*/ 20 w 34"/>
                  <a:gd name="T9" fmla="*/ 13 h 19"/>
                  <a:gd name="T10" fmla="*/ 27 w 34"/>
                  <a:gd name="T11" fmla="*/ 13 h 19"/>
                  <a:gd name="T12" fmla="*/ 27 w 34"/>
                  <a:gd name="T13" fmla="*/ 13 h 19"/>
                  <a:gd name="T14" fmla="*/ 34 w 34"/>
                  <a:gd name="T15" fmla="*/ 13 h 19"/>
                  <a:gd name="T16" fmla="*/ 34 w 34"/>
                  <a:gd name="T17" fmla="*/ 19 h 19"/>
                  <a:gd name="T18" fmla="*/ 20 w 34"/>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19">
                    <a:moveTo>
                      <a:pt x="20" y="19"/>
                    </a:moveTo>
                    <a:lnTo>
                      <a:pt x="7" y="13"/>
                    </a:lnTo>
                    <a:lnTo>
                      <a:pt x="7" y="6"/>
                    </a:lnTo>
                    <a:lnTo>
                      <a:pt x="0" y="0"/>
                    </a:lnTo>
                    <a:lnTo>
                      <a:pt x="20" y="13"/>
                    </a:lnTo>
                    <a:lnTo>
                      <a:pt x="27" y="13"/>
                    </a:lnTo>
                    <a:lnTo>
                      <a:pt x="27" y="13"/>
                    </a:lnTo>
                    <a:lnTo>
                      <a:pt x="34" y="13"/>
                    </a:lnTo>
                    <a:lnTo>
                      <a:pt x="34" y="19"/>
                    </a:lnTo>
                    <a:lnTo>
                      <a:pt x="20" y="19"/>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67" name="Freeform 139"/>
              <p:cNvSpPr>
                <a:spLocks/>
              </p:cNvSpPr>
              <p:nvPr/>
            </p:nvSpPr>
            <p:spPr bwMode="auto">
              <a:xfrm>
                <a:off x="1025" y="2577"/>
                <a:ext cx="34" cy="19"/>
              </a:xfrm>
              <a:custGeom>
                <a:avLst/>
                <a:gdLst>
                  <a:gd name="T0" fmla="*/ 13 w 34"/>
                  <a:gd name="T1" fmla="*/ 13 h 19"/>
                  <a:gd name="T2" fmla="*/ 7 w 34"/>
                  <a:gd name="T3" fmla="*/ 13 h 19"/>
                  <a:gd name="T4" fmla="*/ 7 w 34"/>
                  <a:gd name="T5" fmla="*/ 6 h 19"/>
                  <a:gd name="T6" fmla="*/ 0 w 34"/>
                  <a:gd name="T7" fmla="*/ 0 h 19"/>
                  <a:gd name="T8" fmla="*/ 20 w 34"/>
                  <a:gd name="T9" fmla="*/ 13 h 19"/>
                  <a:gd name="T10" fmla="*/ 27 w 34"/>
                  <a:gd name="T11" fmla="*/ 13 h 19"/>
                  <a:gd name="T12" fmla="*/ 27 w 34"/>
                  <a:gd name="T13" fmla="*/ 13 h 19"/>
                  <a:gd name="T14" fmla="*/ 34 w 34"/>
                  <a:gd name="T15" fmla="*/ 13 h 19"/>
                  <a:gd name="T16" fmla="*/ 34 w 34"/>
                  <a:gd name="T17" fmla="*/ 19 h 19"/>
                  <a:gd name="T18" fmla="*/ 20 w 34"/>
                  <a:gd name="T19" fmla="*/ 19 h 19"/>
                  <a:gd name="T20" fmla="*/ 13 w 34"/>
                  <a:gd name="T21" fmla="*/ 1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19">
                    <a:moveTo>
                      <a:pt x="13" y="13"/>
                    </a:moveTo>
                    <a:lnTo>
                      <a:pt x="7" y="13"/>
                    </a:lnTo>
                    <a:lnTo>
                      <a:pt x="7" y="6"/>
                    </a:lnTo>
                    <a:lnTo>
                      <a:pt x="0" y="0"/>
                    </a:lnTo>
                    <a:lnTo>
                      <a:pt x="20" y="13"/>
                    </a:lnTo>
                    <a:lnTo>
                      <a:pt x="27" y="13"/>
                    </a:lnTo>
                    <a:lnTo>
                      <a:pt x="27" y="13"/>
                    </a:lnTo>
                    <a:lnTo>
                      <a:pt x="34" y="13"/>
                    </a:lnTo>
                    <a:lnTo>
                      <a:pt x="34" y="19"/>
                    </a:lnTo>
                    <a:lnTo>
                      <a:pt x="20" y="19"/>
                    </a:lnTo>
                    <a:lnTo>
                      <a:pt x="13" y="13"/>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68" name="Freeform 140"/>
              <p:cNvSpPr>
                <a:spLocks/>
              </p:cNvSpPr>
              <p:nvPr/>
            </p:nvSpPr>
            <p:spPr bwMode="auto">
              <a:xfrm>
                <a:off x="4253" y="2628"/>
                <a:ext cx="436" cy="332"/>
              </a:xfrm>
              <a:custGeom>
                <a:avLst/>
                <a:gdLst>
                  <a:gd name="T0" fmla="*/ 27 w 436"/>
                  <a:gd name="T1" fmla="*/ 38 h 332"/>
                  <a:gd name="T2" fmla="*/ 48 w 436"/>
                  <a:gd name="T3" fmla="*/ 26 h 332"/>
                  <a:gd name="T4" fmla="*/ 82 w 436"/>
                  <a:gd name="T5" fmla="*/ 13 h 332"/>
                  <a:gd name="T6" fmla="*/ 116 w 436"/>
                  <a:gd name="T7" fmla="*/ 6 h 332"/>
                  <a:gd name="T8" fmla="*/ 129 w 436"/>
                  <a:gd name="T9" fmla="*/ 6 h 332"/>
                  <a:gd name="T10" fmla="*/ 170 w 436"/>
                  <a:gd name="T11" fmla="*/ 0 h 332"/>
                  <a:gd name="T12" fmla="*/ 197 w 436"/>
                  <a:gd name="T13" fmla="*/ 0 h 332"/>
                  <a:gd name="T14" fmla="*/ 197 w 436"/>
                  <a:gd name="T15" fmla="*/ 13 h 332"/>
                  <a:gd name="T16" fmla="*/ 211 w 436"/>
                  <a:gd name="T17" fmla="*/ 6 h 332"/>
                  <a:gd name="T18" fmla="*/ 218 w 436"/>
                  <a:gd name="T19" fmla="*/ 19 h 332"/>
                  <a:gd name="T20" fmla="*/ 245 w 436"/>
                  <a:gd name="T21" fmla="*/ 26 h 332"/>
                  <a:gd name="T22" fmla="*/ 300 w 436"/>
                  <a:gd name="T23" fmla="*/ 19 h 332"/>
                  <a:gd name="T24" fmla="*/ 320 w 436"/>
                  <a:gd name="T25" fmla="*/ 13 h 332"/>
                  <a:gd name="T26" fmla="*/ 340 w 436"/>
                  <a:gd name="T27" fmla="*/ 32 h 332"/>
                  <a:gd name="T28" fmla="*/ 429 w 436"/>
                  <a:gd name="T29" fmla="*/ 89 h 332"/>
                  <a:gd name="T30" fmla="*/ 436 w 436"/>
                  <a:gd name="T31" fmla="*/ 102 h 332"/>
                  <a:gd name="T32" fmla="*/ 415 w 436"/>
                  <a:gd name="T33" fmla="*/ 121 h 332"/>
                  <a:gd name="T34" fmla="*/ 402 w 436"/>
                  <a:gd name="T35" fmla="*/ 140 h 332"/>
                  <a:gd name="T36" fmla="*/ 388 w 436"/>
                  <a:gd name="T37" fmla="*/ 179 h 332"/>
                  <a:gd name="T38" fmla="*/ 381 w 436"/>
                  <a:gd name="T39" fmla="*/ 192 h 332"/>
                  <a:gd name="T40" fmla="*/ 340 w 436"/>
                  <a:gd name="T41" fmla="*/ 243 h 332"/>
                  <a:gd name="T42" fmla="*/ 320 w 436"/>
                  <a:gd name="T43" fmla="*/ 262 h 332"/>
                  <a:gd name="T44" fmla="*/ 313 w 436"/>
                  <a:gd name="T45" fmla="*/ 262 h 332"/>
                  <a:gd name="T46" fmla="*/ 300 w 436"/>
                  <a:gd name="T47" fmla="*/ 275 h 332"/>
                  <a:gd name="T48" fmla="*/ 286 w 436"/>
                  <a:gd name="T49" fmla="*/ 275 h 332"/>
                  <a:gd name="T50" fmla="*/ 286 w 436"/>
                  <a:gd name="T51" fmla="*/ 275 h 332"/>
                  <a:gd name="T52" fmla="*/ 293 w 436"/>
                  <a:gd name="T53" fmla="*/ 281 h 332"/>
                  <a:gd name="T54" fmla="*/ 279 w 436"/>
                  <a:gd name="T55" fmla="*/ 300 h 332"/>
                  <a:gd name="T56" fmla="*/ 279 w 436"/>
                  <a:gd name="T57" fmla="*/ 300 h 332"/>
                  <a:gd name="T58" fmla="*/ 265 w 436"/>
                  <a:gd name="T59" fmla="*/ 287 h 332"/>
                  <a:gd name="T60" fmla="*/ 259 w 436"/>
                  <a:gd name="T61" fmla="*/ 300 h 332"/>
                  <a:gd name="T62" fmla="*/ 279 w 436"/>
                  <a:gd name="T63" fmla="*/ 306 h 332"/>
                  <a:gd name="T64" fmla="*/ 265 w 436"/>
                  <a:gd name="T65" fmla="*/ 326 h 332"/>
                  <a:gd name="T66" fmla="*/ 259 w 436"/>
                  <a:gd name="T67" fmla="*/ 332 h 332"/>
                  <a:gd name="T68" fmla="*/ 245 w 436"/>
                  <a:gd name="T69" fmla="*/ 326 h 332"/>
                  <a:gd name="T70" fmla="*/ 238 w 436"/>
                  <a:gd name="T71" fmla="*/ 306 h 332"/>
                  <a:gd name="T72" fmla="*/ 231 w 436"/>
                  <a:gd name="T73" fmla="*/ 294 h 332"/>
                  <a:gd name="T74" fmla="*/ 204 w 436"/>
                  <a:gd name="T75" fmla="*/ 275 h 332"/>
                  <a:gd name="T76" fmla="*/ 184 w 436"/>
                  <a:gd name="T77" fmla="*/ 230 h 332"/>
                  <a:gd name="T78" fmla="*/ 163 w 436"/>
                  <a:gd name="T79" fmla="*/ 217 h 332"/>
                  <a:gd name="T80" fmla="*/ 157 w 436"/>
                  <a:gd name="T81" fmla="*/ 211 h 332"/>
                  <a:gd name="T82" fmla="*/ 157 w 436"/>
                  <a:gd name="T83" fmla="*/ 204 h 332"/>
                  <a:gd name="T84" fmla="*/ 143 w 436"/>
                  <a:gd name="T85" fmla="*/ 198 h 332"/>
                  <a:gd name="T86" fmla="*/ 143 w 436"/>
                  <a:gd name="T87" fmla="*/ 192 h 332"/>
                  <a:gd name="T88" fmla="*/ 143 w 436"/>
                  <a:gd name="T89" fmla="*/ 192 h 332"/>
                  <a:gd name="T90" fmla="*/ 136 w 436"/>
                  <a:gd name="T91" fmla="*/ 185 h 332"/>
                  <a:gd name="T92" fmla="*/ 116 w 436"/>
                  <a:gd name="T93" fmla="*/ 172 h 332"/>
                  <a:gd name="T94" fmla="*/ 109 w 436"/>
                  <a:gd name="T95" fmla="*/ 160 h 332"/>
                  <a:gd name="T96" fmla="*/ 82 w 436"/>
                  <a:gd name="T97" fmla="*/ 147 h 332"/>
                  <a:gd name="T98" fmla="*/ 61 w 436"/>
                  <a:gd name="T99" fmla="*/ 121 h 332"/>
                  <a:gd name="T100" fmla="*/ 48 w 436"/>
                  <a:gd name="T101" fmla="*/ 96 h 332"/>
                  <a:gd name="T102" fmla="*/ 27 w 436"/>
                  <a:gd name="T103" fmla="*/ 96 h 332"/>
                  <a:gd name="T104" fmla="*/ 0 w 436"/>
                  <a:gd name="T105" fmla="*/ 77 h 332"/>
                  <a:gd name="T106" fmla="*/ 7 w 436"/>
                  <a:gd name="T107" fmla="*/ 64 h 332"/>
                  <a:gd name="T108" fmla="*/ 7 w 436"/>
                  <a:gd name="T109" fmla="*/ 51 h 332"/>
                  <a:gd name="T110" fmla="*/ 20 w 436"/>
                  <a:gd name="T111" fmla="*/ 45 h 332"/>
                  <a:gd name="T112" fmla="*/ 20 w 436"/>
                  <a:gd name="T113" fmla="*/ 38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36" h="332">
                    <a:moveTo>
                      <a:pt x="20" y="38"/>
                    </a:moveTo>
                    <a:lnTo>
                      <a:pt x="27" y="38"/>
                    </a:lnTo>
                    <a:lnTo>
                      <a:pt x="34" y="32"/>
                    </a:lnTo>
                    <a:lnTo>
                      <a:pt x="48" y="26"/>
                    </a:lnTo>
                    <a:lnTo>
                      <a:pt x="61" y="19"/>
                    </a:lnTo>
                    <a:lnTo>
                      <a:pt x="82" y="13"/>
                    </a:lnTo>
                    <a:lnTo>
                      <a:pt x="95" y="6"/>
                    </a:lnTo>
                    <a:lnTo>
                      <a:pt x="116" y="6"/>
                    </a:lnTo>
                    <a:lnTo>
                      <a:pt x="122" y="6"/>
                    </a:lnTo>
                    <a:lnTo>
                      <a:pt x="129" y="6"/>
                    </a:lnTo>
                    <a:lnTo>
                      <a:pt x="170" y="0"/>
                    </a:lnTo>
                    <a:lnTo>
                      <a:pt x="170" y="0"/>
                    </a:lnTo>
                    <a:lnTo>
                      <a:pt x="197" y="0"/>
                    </a:lnTo>
                    <a:lnTo>
                      <a:pt x="197" y="0"/>
                    </a:lnTo>
                    <a:lnTo>
                      <a:pt x="197" y="6"/>
                    </a:lnTo>
                    <a:lnTo>
                      <a:pt x="197" y="13"/>
                    </a:lnTo>
                    <a:lnTo>
                      <a:pt x="204" y="0"/>
                    </a:lnTo>
                    <a:lnTo>
                      <a:pt x="211" y="6"/>
                    </a:lnTo>
                    <a:lnTo>
                      <a:pt x="218" y="13"/>
                    </a:lnTo>
                    <a:lnTo>
                      <a:pt x="218" y="19"/>
                    </a:lnTo>
                    <a:lnTo>
                      <a:pt x="225" y="32"/>
                    </a:lnTo>
                    <a:lnTo>
                      <a:pt x="245" y="26"/>
                    </a:lnTo>
                    <a:lnTo>
                      <a:pt x="265" y="26"/>
                    </a:lnTo>
                    <a:lnTo>
                      <a:pt x="300" y="19"/>
                    </a:lnTo>
                    <a:lnTo>
                      <a:pt x="320" y="13"/>
                    </a:lnTo>
                    <a:lnTo>
                      <a:pt x="320" y="13"/>
                    </a:lnTo>
                    <a:lnTo>
                      <a:pt x="340" y="32"/>
                    </a:lnTo>
                    <a:lnTo>
                      <a:pt x="340" y="32"/>
                    </a:lnTo>
                    <a:lnTo>
                      <a:pt x="381" y="58"/>
                    </a:lnTo>
                    <a:lnTo>
                      <a:pt x="429" y="89"/>
                    </a:lnTo>
                    <a:lnTo>
                      <a:pt x="436" y="96"/>
                    </a:lnTo>
                    <a:lnTo>
                      <a:pt x="436" y="102"/>
                    </a:lnTo>
                    <a:lnTo>
                      <a:pt x="422" y="115"/>
                    </a:lnTo>
                    <a:lnTo>
                      <a:pt x="415" y="121"/>
                    </a:lnTo>
                    <a:lnTo>
                      <a:pt x="408" y="134"/>
                    </a:lnTo>
                    <a:lnTo>
                      <a:pt x="402" y="140"/>
                    </a:lnTo>
                    <a:lnTo>
                      <a:pt x="395" y="166"/>
                    </a:lnTo>
                    <a:lnTo>
                      <a:pt x="388" y="179"/>
                    </a:lnTo>
                    <a:lnTo>
                      <a:pt x="388" y="185"/>
                    </a:lnTo>
                    <a:lnTo>
                      <a:pt x="381" y="192"/>
                    </a:lnTo>
                    <a:lnTo>
                      <a:pt x="340" y="236"/>
                    </a:lnTo>
                    <a:lnTo>
                      <a:pt x="340" y="243"/>
                    </a:lnTo>
                    <a:lnTo>
                      <a:pt x="327" y="255"/>
                    </a:lnTo>
                    <a:lnTo>
                      <a:pt x="320" y="262"/>
                    </a:lnTo>
                    <a:lnTo>
                      <a:pt x="313" y="262"/>
                    </a:lnTo>
                    <a:lnTo>
                      <a:pt x="313" y="262"/>
                    </a:lnTo>
                    <a:lnTo>
                      <a:pt x="306" y="275"/>
                    </a:lnTo>
                    <a:lnTo>
                      <a:pt x="300" y="275"/>
                    </a:lnTo>
                    <a:lnTo>
                      <a:pt x="300" y="275"/>
                    </a:lnTo>
                    <a:lnTo>
                      <a:pt x="286" y="275"/>
                    </a:lnTo>
                    <a:lnTo>
                      <a:pt x="279" y="275"/>
                    </a:lnTo>
                    <a:lnTo>
                      <a:pt x="286" y="275"/>
                    </a:lnTo>
                    <a:lnTo>
                      <a:pt x="293" y="281"/>
                    </a:lnTo>
                    <a:lnTo>
                      <a:pt x="293" y="281"/>
                    </a:lnTo>
                    <a:lnTo>
                      <a:pt x="300" y="281"/>
                    </a:lnTo>
                    <a:lnTo>
                      <a:pt x="279" y="300"/>
                    </a:lnTo>
                    <a:lnTo>
                      <a:pt x="279" y="300"/>
                    </a:lnTo>
                    <a:lnTo>
                      <a:pt x="279" y="300"/>
                    </a:lnTo>
                    <a:lnTo>
                      <a:pt x="272" y="294"/>
                    </a:lnTo>
                    <a:lnTo>
                      <a:pt x="265" y="287"/>
                    </a:lnTo>
                    <a:lnTo>
                      <a:pt x="259" y="294"/>
                    </a:lnTo>
                    <a:lnTo>
                      <a:pt x="259" y="300"/>
                    </a:lnTo>
                    <a:lnTo>
                      <a:pt x="265" y="300"/>
                    </a:lnTo>
                    <a:lnTo>
                      <a:pt x="279" y="306"/>
                    </a:lnTo>
                    <a:lnTo>
                      <a:pt x="265" y="319"/>
                    </a:lnTo>
                    <a:lnTo>
                      <a:pt x="265" y="326"/>
                    </a:lnTo>
                    <a:lnTo>
                      <a:pt x="259" y="332"/>
                    </a:lnTo>
                    <a:lnTo>
                      <a:pt x="259" y="332"/>
                    </a:lnTo>
                    <a:lnTo>
                      <a:pt x="252" y="332"/>
                    </a:lnTo>
                    <a:lnTo>
                      <a:pt x="245" y="326"/>
                    </a:lnTo>
                    <a:lnTo>
                      <a:pt x="238" y="313"/>
                    </a:lnTo>
                    <a:lnTo>
                      <a:pt x="238" y="306"/>
                    </a:lnTo>
                    <a:lnTo>
                      <a:pt x="238" y="300"/>
                    </a:lnTo>
                    <a:lnTo>
                      <a:pt x="231" y="294"/>
                    </a:lnTo>
                    <a:lnTo>
                      <a:pt x="218" y="281"/>
                    </a:lnTo>
                    <a:lnTo>
                      <a:pt x="204" y="275"/>
                    </a:lnTo>
                    <a:lnTo>
                      <a:pt x="204" y="262"/>
                    </a:lnTo>
                    <a:lnTo>
                      <a:pt x="184" y="230"/>
                    </a:lnTo>
                    <a:lnTo>
                      <a:pt x="177" y="230"/>
                    </a:lnTo>
                    <a:lnTo>
                      <a:pt x="163" y="217"/>
                    </a:lnTo>
                    <a:lnTo>
                      <a:pt x="157" y="211"/>
                    </a:lnTo>
                    <a:lnTo>
                      <a:pt x="157" y="211"/>
                    </a:lnTo>
                    <a:lnTo>
                      <a:pt x="157" y="204"/>
                    </a:lnTo>
                    <a:lnTo>
                      <a:pt x="157" y="204"/>
                    </a:lnTo>
                    <a:lnTo>
                      <a:pt x="143" y="204"/>
                    </a:lnTo>
                    <a:lnTo>
                      <a:pt x="143" y="198"/>
                    </a:lnTo>
                    <a:lnTo>
                      <a:pt x="143" y="198"/>
                    </a:lnTo>
                    <a:lnTo>
                      <a:pt x="143" y="192"/>
                    </a:lnTo>
                    <a:lnTo>
                      <a:pt x="143" y="192"/>
                    </a:lnTo>
                    <a:lnTo>
                      <a:pt x="143" y="192"/>
                    </a:lnTo>
                    <a:lnTo>
                      <a:pt x="136" y="185"/>
                    </a:lnTo>
                    <a:lnTo>
                      <a:pt x="136" y="185"/>
                    </a:lnTo>
                    <a:lnTo>
                      <a:pt x="129" y="179"/>
                    </a:lnTo>
                    <a:lnTo>
                      <a:pt x="116" y="172"/>
                    </a:lnTo>
                    <a:lnTo>
                      <a:pt x="109" y="160"/>
                    </a:lnTo>
                    <a:lnTo>
                      <a:pt x="109" y="160"/>
                    </a:lnTo>
                    <a:lnTo>
                      <a:pt x="95" y="153"/>
                    </a:lnTo>
                    <a:lnTo>
                      <a:pt x="82" y="147"/>
                    </a:lnTo>
                    <a:lnTo>
                      <a:pt x="75" y="140"/>
                    </a:lnTo>
                    <a:lnTo>
                      <a:pt x="61" y="121"/>
                    </a:lnTo>
                    <a:lnTo>
                      <a:pt x="54" y="115"/>
                    </a:lnTo>
                    <a:lnTo>
                      <a:pt x="48" y="96"/>
                    </a:lnTo>
                    <a:lnTo>
                      <a:pt x="34" y="96"/>
                    </a:lnTo>
                    <a:lnTo>
                      <a:pt x="27" y="96"/>
                    </a:lnTo>
                    <a:lnTo>
                      <a:pt x="27" y="89"/>
                    </a:lnTo>
                    <a:lnTo>
                      <a:pt x="0" y="77"/>
                    </a:lnTo>
                    <a:lnTo>
                      <a:pt x="0" y="77"/>
                    </a:lnTo>
                    <a:lnTo>
                      <a:pt x="7" y="64"/>
                    </a:lnTo>
                    <a:lnTo>
                      <a:pt x="7" y="58"/>
                    </a:lnTo>
                    <a:lnTo>
                      <a:pt x="7" y="51"/>
                    </a:lnTo>
                    <a:lnTo>
                      <a:pt x="13" y="51"/>
                    </a:lnTo>
                    <a:lnTo>
                      <a:pt x="20" y="45"/>
                    </a:lnTo>
                    <a:lnTo>
                      <a:pt x="20" y="45"/>
                    </a:lnTo>
                    <a:lnTo>
                      <a:pt x="20" y="38"/>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69" name="Freeform 141"/>
              <p:cNvSpPr>
                <a:spLocks/>
              </p:cNvSpPr>
              <p:nvPr/>
            </p:nvSpPr>
            <p:spPr bwMode="auto">
              <a:xfrm>
                <a:off x="4253" y="2628"/>
                <a:ext cx="436" cy="332"/>
              </a:xfrm>
              <a:custGeom>
                <a:avLst/>
                <a:gdLst>
                  <a:gd name="T0" fmla="*/ 27 w 436"/>
                  <a:gd name="T1" fmla="*/ 38 h 332"/>
                  <a:gd name="T2" fmla="*/ 48 w 436"/>
                  <a:gd name="T3" fmla="*/ 26 h 332"/>
                  <a:gd name="T4" fmla="*/ 82 w 436"/>
                  <a:gd name="T5" fmla="*/ 13 h 332"/>
                  <a:gd name="T6" fmla="*/ 116 w 436"/>
                  <a:gd name="T7" fmla="*/ 6 h 332"/>
                  <a:gd name="T8" fmla="*/ 129 w 436"/>
                  <a:gd name="T9" fmla="*/ 6 h 332"/>
                  <a:gd name="T10" fmla="*/ 170 w 436"/>
                  <a:gd name="T11" fmla="*/ 0 h 332"/>
                  <a:gd name="T12" fmla="*/ 197 w 436"/>
                  <a:gd name="T13" fmla="*/ 0 h 332"/>
                  <a:gd name="T14" fmla="*/ 197 w 436"/>
                  <a:gd name="T15" fmla="*/ 13 h 332"/>
                  <a:gd name="T16" fmla="*/ 211 w 436"/>
                  <a:gd name="T17" fmla="*/ 6 h 332"/>
                  <a:gd name="T18" fmla="*/ 218 w 436"/>
                  <a:gd name="T19" fmla="*/ 19 h 332"/>
                  <a:gd name="T20" fmla="*/ 245 w 436"/>
                  <a:gd name="T21" fmla="*/ 26 h 332"/>
                  <a:gd name="T22" fmla="*/ 300 w 436"/>
                  <a:gd name="T23" fmla="*/ 19 h 332"/>
                  <a:gd name="T24" fmla="*/ 320 w 436"/>
                  <a:gd name="T25" fmla="*/ 13 h 332"/>
                  <a:gd name="T26" fmla="*/ 340 w 436"/>
                  <a:gd name="T27" fmla="*/ 32 h 332"/>
                  <a:gd name="T28" fmla="*/ 429 w 436"/>
                  <a:gd name="T29" fmla="*/ 89 h 332"/>
                  <a:gd name="T30" fmla="*/ 436 w 436"/>
                  <a:gd name="T31" fmla="*/ 102 h 332"/>
                  <a:gd name="T32" fmla="*/ 415 w 436"/>
                  <a:gd name="T33" fmla="*/ 121 h 332"/>
                  <a:gd name="T34" fmla="*/ 402 w 436"/>
                  <a:gd name="T35" fmla="*/ 140 h 332"/>
                  <a:gd name="T36" fmla="*/ 388 w 436"/>
                  <a:gd name="T37" fmla="*/ 179 h 332"/>
                  <a:gd name="T38" fmla="*/ 381 w 436"/>
                  <a:gd name="T39" fmla="*/ 192 h 332"/>
                  <a:gd name="T40" fmla="*/ 340 w 436"/>
                  <a:gd name="T41" fmla="*/ 243 h 332"/>
                  <a:gd name="T42" fmla="*/ 320 w 436"/>
                  <a:gd name="T43" fmla="*/ 262 h 332"/>
                  <a:gd name="T44" fmla="*/ 313 w 436"/>
                  <a:gd name="T45" fmla="*/ 262 h 332"/>
                  <a:gd name="T46" fmla="*/ 300 w 436"/>
                  <a:gd name="T47" fmla="*/ 275 h 332"/>
                  <a:gd name="T48" fmla="*/ 286 w 436"/>
                  <a:gd name="T49" fmla="*/ 275 h 332"/>
                  <a:gd name="T50" fmla="*/ 286 w 436"/>
                  <a:gd name="T51" fmla="*/ 275 h 332"/>
                  <a:gd name="T52" fmla="*/ 293 w 436"/>
                  <a:gd name="T53" fmla="*/ 281 h 332"/>
                  <a:gd name="T54" fmla="*/ 279 w 436"/>
                  <a:gd name="T55" fmla="*/ 300 h 332"/>
                  <a:gd name="T56" fmla="*/ 279 w 436"/>
                  <a:gd name="T57" fmla="*/ 300 h 332"/>
                  <a:gd name="T58" fmla="*/ 265 w 436"/>
                  <a:gd name="T59" fmla="*/ 287 h 332"/>
                  <a:gd name="T60" fmla="*/ 259 w 436"/>
                  <a:gd name="T61" fmla="*/ 300 h 332"/>
                  <a:gd name="T62" fmla="*/ 279 w 436"/>
                  <a:gd name="T63" fmla="*/ 306 h 332"/>
                  <a:gd name="T64" fmla="*/ 265 w 436"/>
                  <a:gd name="T65" fmla="*/ 326 h 332"/>
                  <a:gd name="T66" fmla="*/ 259 w 436"/>
                  <a:gd name="T67" fmla="*/ 332 h 332"/>
                  <a:gd name="T68" fmla="*/ 245 w 436"/>
                  <a:gd name="T69" fmla="*/ 326 h 332"/>
                  <a:gd name="T70" fmla="*/ 238 w 436"/>
                  <a:gd name="T71" fmla="*/ 306 h 332"/>
                  <a:gd name="T72" fmla="*/ 231 w 436"/>
                  <a:gd name="T73" fmla="*/ 294 h 332"/>
                  <a:gd name="T74" fmla="*/ 204 w 436"/>
                  <a:gd name="T75" fmla="*/ 275 h 332"/>
                  <a:gd name="T76" fmla="*/ 184 w 436"/>
                  <a:gd name="T77" fmla="*/ 230 h 332"/>
                  <a:gd name="T78" fmla="*/ 163 w 436"/>
                  <a:gd name="T79" fmla="*/ 217 h 332"/>
                  <a:gd name="T80" fmla="*/ 157 w 436"/>
                  <a:gd name="T81" fmla="*/ 211 h 332"/>
                  <a:gd name="T82" fmla="*/ 157 w 436"/>
                  <a:gd name="T83" fmla="*/ 204 h 332"/>
                  <a:gd name="T84" fmla="*/ 143 w 436"/>
                  <a:gd name="T85" fmla="*/ 198 h 332"/>
                  <a:gd name="T86" fmla="*/ 143 w 436"/>
                  <a:gd name="T87" fmla="*/ 192 h 332"/>
                  <a:gd name="T88" fmla="*/ 143 w 436"/>
                  <a:gd name="T89" fmla="*/ 192 h 332"/>
                  <a:gd name="T90" fmla="*/ 136 w 436"/>
                  <a:gd name="T91" fmla="*/ 185 h 332"/>
                  <a:gd name="T92" fmla="*/ 116 w 436"/>
                  <a:gd name="T93" fmla="*/ 172 h 332"/>
                  <a:gd name="T94" fmla="*/ 109 w 436"/>
                  <a:gd name="T95" fmla="*/ 160 h 332"/>
                  <a:gd name="T96" fmla="*/ 82 w 436"/>
                  <a:gd name="T97" fmla="*/ 147 h 332"/>
                  <a:gd name="T98" fmla="*/ 61 w 436"/>
                  <a:gd name="T99" fmla="*/ 121 h 332"/>
                  <a:gd name="T100" fmla="*/ 48 w 436"/>
                  <a:gd name="T101" fmla="*/ 96 h 332"/>
                  <a:gd name="T102" fmla="*/ 27 w 436"/>
                  <a:gd name="T103" fmla="*/ 96 h 332"/>
                  <a:gd name="T104" fmla="*/ 0 w 436"/>
                  <a:gd name="T105" fmla="*/ 77 h 332"/>
                  <a:gd name="T106" fmla="*/ 7 w 436"/>
                  <a:gd name="T107" fmla="*/ 64 h 332"/>
                  <a:gd name="T108" fmla="*/ 7 w 436"/>
                  <a:gd name="T109" fmla="*/ 51 h 332"/>
                  <a:gd name="T110" fmla="*/ 20 w 436"/>
                  <a:gd name="T111" fmla="*/ 45 h 332"/>
                  <a:gd name="T112" fmla="*/ 20 w 436"/>
                  <a:gd name="T113" fmla="*/ 38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36" h="332">
                    <a:moveTo>
                      <a:pt x="20" y="38"/>
                    </a:moveTo>
                    <a:lnTo>
                      <a:pt x="27" y="38"/>
                    </a:lnTo>
                    <a:lnTo>
                      <a:pt x="34" y="32"/>
                    </a:lnTo>
                    <a:lnTo>
                      <a:pt x="48" y="26"/>
                    </a:lnTo>
                    <a:lnTo>
                      <a:pt x="61" y="19"/>
                    </a:lnTo>
                    <a:lnTo>
                      <a:pt x="82" y="13"/>
                    </a:lnTo>
                    <a:lnTo>
                      <a:pt x="95" y="6"/>
                    </a:lnTo>
                    <a:lnTo>
                      <a:pt x="116" y="6"/>
                    </a:lnTo>
                    <a:lnTo>
                      <a:pt x="122" y="6"/>
                    </a:lnTo>
                    <a:lnTo>
                      <a:pt x="129" y="6"/>
                    </a:lnTo>
                    <a:lnTo>
                      <a:pt x="170" y="0"/>
                    </a:lnTo>
                    <a:lnTo>
                      <a:pt x="170" y="0"/>
                    </a:lnTo>
                    <a:lnTo>
                      <a:pt x="197" y="0"/>
                    </a:lnTo>
                    <a:lnTo>
                      <a:pt x="197" y="0"/>
                    </a:lnTo>
                    <a:lnTo>
                      <a:pt x="197" y="6"/>
                    </a:lnTo>
                    <a:lnTo>
                      <a:pt x="197" y="13"/>
                    </a:lnTo>
                    <a:lnTo>
                      <a:pt x="204" y="0"/>
                    </a:lnTo>
                    <a:lnTo>
                      <a:pt x="211" y="6"/>
                    </a:lnTo>
                    <a:lnTo>
                      <a:pt x="218" y="13"/>
                    </a:lnTo>
                    <a:lnTo>
                      <a:pt x="218" y="19"/>
                    </a:lnTo>
                    <a:lnTo>
                      <a:pt x="225" y="32"/>
                    </a:lnTo>
                    <a:lnTo>
                      <a:pt x="245" y="26"/>
                    </a:lnTo>
                    <a:lnTo>
                      <a:pt x="265" y="26"/>
                    </a:lnTo>
                    <a:lnTo>
                      <a:pt x="300" y="19"/>
                    </a:lnTo>
                    <a:lnTo>
                      <a:pt x="320" y="13"/>
                    </a:lnTo>
                    <a:lnTo>
                      <a:pt x="320" y="13"/>
                    </a:lnTo>
                    <a:lnTo>
                      <a:pt x="340" y="32"/>
                    </a:lnTo>
                    <a:lnTo>
                      <a:pt x="340" y="32"/>
                    </a:lnTo>
                    <a:lnTo>
                      <a:pt x="381" y="58"/>
                    </a:lnTo>
                    <a:lnTo>
                      <a:pt x="429" y="89"/>
                    </a:lnTo>
                    <a:lnTo>
                      <a:pt x="436" y="96"/>
                    </a:lnTo>
                    <a:lnTo>
                      <a:pt x="436" y="102"/>
                    </a:lnTo>
                    <a:lnTo>
                      <a:pt x="422" y="115"/>
                    </a:lnTo>
                    <a:lnTo>
                      <a:pt x="415" y="121"/>
                    </a:lnTo>
                    <a:lnTo>
                      <a:pt x="408" y="134"/>
                    </a:lnTo>
                    <a:lnTo>
                      <a:pt x="402" y="140"/>
                    </a:lnTo>
                    <a:lnTo>
                      <a:pt x="395" y="166"/>
                    </a:lnTo>
                    <a:lnTo>
                      <a:pt x="388" y="179"/>
                    </a:lnTo>
                    <a:lnTo>
                      <a:pt x="388" y="185"/>
                    </a:lnTo>
                    <a:lnTo>
                      <a:pt x="381" y="192"/>
                    </a:lnTo>
                    <a:lnTo>
                      <a:pt x="340" y="236"/>
                    </a:lnTo>
                    <a:lnTo>
                      <a:pt x="340" y="243"/>
                    </a:lnTo>
                    <a:lnTo>
                      <a:pt x="327" y="255"/>
                    </a:lnTo>
                    <a:lnTo>
                      <a:pt x="320" y="262"/>
                    </a:lnTo>
                    <a:lnTo>
                      <a:pt x="313" y="262"/>
                    </a:lnTo>
                    <a:lnTo>
                      <a:pt x="313" y="262"/>
                    </a:lnTo>
                    <a:lnTo>
                      <a:pt x="306" y="275"/>
                    </a:lnTo>
                    <a:lnTo>
                      <a:pt x="300" y="275"/>
                    </a:lnTo>
                    <a:lnTo>
                      <a:pt x="300" y="275"/>
                    </a:lnTo>
                    <a:lnTo>
                      <a:pt x="286" y="275"/>
                    </a:lnTo>
                    <a:lnTo>
                      <a:pt x="279" y="275"/>
                    </a:lnTo>
                    <a:lnTo>
                      <a:pt x="286" y="275"/>
                    </a:lnTo>
                    <a:lnTo>
                      <a:pt x="293" y="281"/>
                    </a:lnTo>
                    <a:lnTo>
                      <a:pt x="293" y="281"/>
                    </a:lnTo>
                    <a:lnTo>
                      <a:pt x="300" y="281"/>
                    </a:lnTo>
                    <a:lnTo>
                      <a:pt x="279" y="300"/>
                    </a:lnTo>
                    <a:lnTo>
                      <a:pt x="279" y="300"/>
                    </a:lnTo>
                    <a:lnTo>
                      <a:pt x="279" y="300"/>
                    </a:lnTo>
                    <a:lnTo>
                      <a:pt x="272" y="294"/>
                    </a:lnTo>
                    <a:lnTo>
                      <a:pt x="265" y="287"/>
                    </a:lnTo>
                    <a:lnTo>
                      <a:pt x="259" y="294"/>
                    </a:lnTo>
                    <a:lnTo>
                      <a:pt x="259" y="300"/>
                    </a:lnTo>
                    <a:lnTo>
                      <a:pt x="265" y="300"/>
                    </a:lnTo>
                    <a:lnTo>
                      <a:pt x="279" y="306"/>
                    </a:lnTo>
                    <a:lnTo>
                      <a:pt x="265" y="319"/>
                    </a:lnTo>
                    <a:lnTo>
                      <a:pt x="265" y="326"/>
                    </a:lnTo>
                    <a:lnTo>
                      <a:pt x="259" y="332"/>
                    </a:lnTo>
                    <a:lnTo>
                      <a:pt x="259" y="332"/>
                    </a:lnTo>
                    <a:lnTo>
                      <a:pt x="252" y="332"/>
                    </a:lnTo>
                    <a:lnTo>
                      <a:pt x="245" y="326"/>
                    </a:lnTo>
                    <a:lnTo>
                      <a:pt x="238" y="313"/>
                    </a:lnTo>
                    <a:lnTo>
                      <a:pt x="238" y="306"/>
                    </a:lnTo>
                    <a:lnTo>
                      <a:pt x="238" y="300"/>
                    </a:lnTo>
                    <a:lnTo>
                      <a:pt x="231" y="294"/>
                    </a:lnTo>
                    <a:lnTo>
                      <a:pt x="218" y="281"/>
                    </a:lnTo>
                    <a:lnTo>
                      <a:pt x="204" y="275"/>
                    </a:lnTo>
                    <a:lnTo>
                      <a:pt x="204" y="262"/>
                    </a:lnTo>
                    <a:lnTo>
                      <a:pt x="184" y="230"/>
                    </a:lnTo>
                    <a:lnTo>
                      <a:pt x="177" y="230"/>
                    </a:lnTo>
                    <a:lnTo>
                      <a:pt x="163" y="217"/>
                    </a:lnTo>
                    <a:lnTo>
                      <a:pt x="157" y="211"/>
                    </a:lnTo>
                    <a:lnTo>
                      <a:pt x="157" y="211"/>
                    </a:lnTo>
                    <a:lnTo>
                      <a:pt x="157" y="204"/>
                    </a:lnTo>
                    <a:lnTo>
                      <a:pt x="157" y="204"/>
                    </a:lnTo>
                    <a:lnTo>
                      <a:pt x="143" y="204"/>
                    </a:lnTo>
                    <a:lnTo>
                      <a:pt x="143" y="198"/>
                    </a:lnTo>
                    <a:lnTo>
                      <a:pt x="143" y="198"/>
                    </a:lnTo>
                    <a:lnTo>
                      <a:pt x="143" y="192"/>
                    </a:lnTo>
                    <a:lnTo>
                      <a:pt x="143" y="192"/>
                    </a:lnTo>
                    <a:lnTo>
                      <a:pt x="143" y="192"/>
                    </a:lnTo>
                    <a:lnTo>
                      <a:pt x="136" y="185"/>
                    </a:lnTo>
                    <a:lnTo>
                      <a:pt x="136" y="185"/>
                    </a:lnTo>
                    <a:lnTo>
                      <a:pt x="129" y="179"/>
                    </a:lnTo>
                    <a:lnTo>
                      <a:pt x="116" y="172"/>
                    </a:lnTo>
                    <a:lnTo>
                      <a:pt x="109" y="160"/>
                    </a:lnTo>
                    <a:lnTo>
                      <a:pt x="109" y="160"/>
                    </a:lnTo>
                    <a:lnTo>
                      <a:pt x="95" y="153"/>
                    </a:lnTo>
                    <a:lnTo>
                      <a:pt x="82" y="147"/>
                    </a:lnTo>
                    <a:lnTo>
                      <a:pt x="75" y="140"/>
                    </a:lnTo>
                    <a:lnTo>
                      <a:pt x="61" y="121"/>
                    </a:lnTo>
                    <a:lnTo>
                      <a:pt x="54" y="115"/>
                    </a:lnTo>
                    <a:lnTo>
                      <a:pt x="48" y="96"/>
                    </a:lnTo>
                    <a:lnTo>
                      <a:pt x="34" y="96"/>
                    </a:lnTo>
                    <a:lnTo>
                      <a:pt x="27" y="96"/>
                    </a:lnTo>
                    <a:lnTo>
                      <a:pt x="27" y="89"/>
                    </a:lnTo>
                    <a:lnTo>
                      <a:pt x="0" y="77"/>
                    </a:lnTo>
                    <a:lnTo>
                      <a:pt x="0" y="77"/>
                    </a:lnTo>
                    <a:lnTo>
                      <a:pt x="7" y="64"/>
                    </a:lnTo>
                    <a:lnTo>
                      <a:pt x="7" y="58"/>
                    </a:lnTo>
                    <a:lnTo>
                      <a:pt x="7" y="51"/>
                    </a:lnTo>
                    <a:lnTo>
                      <a:pt x="13" y="51"/>
                    </a:lnTo>
                    <a:lnTo>
                      <a:pt x="20" y="45"/>
                    </a:lnTo>
                    <a:lnTo>
                      <a:pt x="20" y="45"/>
                    </a:lnTo>
                    <a:lnTo>
                      <a:pt x="20" y="38"/>
                    </a:lnTo>
                    <a:lnTo>
                      <a:pt x="20" y="38"/>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70" name="Freeform 142"/>
              <p:cNvSpPr>
                <a:spLocks/>
              </p:cNvSpPr>
              <p:nvPr/>
            </p:nvSpPr>
            <p:spPr bwMode="auto">
              <a:xfrm>
                <a:off x="4049" y="2666"/>
                <a:ext cx="463" cy="492"/>
              </a:xfrm>
              <a:custGeom>
                <a:avLst/>
                <a:gdLst>
                  <a:gd name="T0" fmla="*/ 224 w 463"/>
                  <a:gd name="T1" fmla="*/ 7 h 492"/>
                  <a:gd name="T2" fmla="*/ 211 w 463"/>
                  <a:gd name="T3" fmla="*/ 20 h 492"/>
                  <a:gd name="T4" fmla="*/ 204 w 463"/>
                  <a:gd name="T5" fmla="*/ 39 h 492"/>
                  <a:gd name="T6" fmla="*/ 238 w 463"/>
                  <a:gd name="T7" fmla="*/ 58 h 492"/>
                  <a:gd name="T8" fmla="*/ 265 w 463"/>
                  <a:gd name="T9" fmla="*/ 83 h 492"/>
                  <a:gd name="T10" fmla="*/ 299 w 463"/>
                  <a:gd name="T11" fmla="*/ 115 h 492"/>
                  <a:gd name="T12" fmla="*/ 320 w 463"/>
                  <a:gd name="T13" fmla="*/ 134 h 492"/>
                  <a:gd name="T14" fmla="*/ 340 w 463"/>
                  <a:gd name="T15" fmla="*/ 147 h 492"/>
                  <a:gd name="T16" fmla="*/ 347 w 463"/>
                  <a:gd name="T17" fmla="*/ 154 h 492"/>
                  <a:gd name="T18" fmla="*/ 347 w 463"/>
                  <a:gd name="T19" fmla="*/ 166 h 492"/>
                  <a:gd name="T20" fmla="*/ 361 w 463"/>
                  <a:gd name="T21" fmla="*/ 173 h 492"/>
                  <a:gd name="T22" fmla="*/ 381 w 463"/>
                  <a:gd name="T23" fmla="*/ 192 h 492"/>
                  <a:gd name="T24" fmla="*/ 408 w 463"/>
                  <a:gd name="T25" fmla="*/ 237 h 492"/>
                  <a:gd name="T26" fmla="*/ 442 w 463"/>
                  <a:gd name="T27" fmla="*/ 262 h 492"/>
                  <a:gd name="T28" fmla="*/ 449 w 463"/>
                  <a:gd name="T29" fmla="*/ 288 h 492"/>
                  <a:gd name="T30" fmla="*/ 463 w 463"/>
                  <a:gd name="T31" fmla="*/ 294 h 492"/>
                  <a:gd name="T32" fmla="*/ 463 w 463"/>
                  <a:gd name="T33" fmla="*/ 313 h 492"/>
                  <a:gd name="T34" fmla="*/ 449 w 463"/>
                  <a:gd name="T35" fmla="*/ 313 h 492"/>
                  <a:gd name="T36" fmla="*/ 442 w 463"/>
                  <a:gd name="T37" fmla="*/ 319 h 492"/>
                  <a:gd name="T38" fmla="*/ 449 w 463"/>
                  <a:gd name="T39" fmla="*/ 332 h 492"/>
                  <a:gd name="T40" fmla="*/ 435 w 463"/>
                  <a:gd name="T41" fmla="*/ 364 h 492"/>
                  <a:gd name="T42" fmla="*/ 429 w 463"/>
                  <a:gd name="T43" fmla="*/ 377 h 492"/>
                  <a:gd name="T44" fmla="*/ 442 w 463"/>
                  <a:gd name="T45" fmla="*/ 377 h 492"/>
                  <a:gd name="T46" fmla="*/ 435 w 463"/>
                  <a:gd name="T47" fmla="*/ 396 h 492"/>
                  <a:gd name="T48" fmla="*/ 429 w 463"/>
                  <a:gd name="T49" fmla="*/ 396 h 492"/>
                  <a:gd name="T50" fmla="*/ 429 w 463"/>
                  <a:gd name="T51" fmla="*/ 402 h 492"/>
                  <a:gd name="T52" fmla="*/ 422 w 463"/>
                  <a:gd name="T53" fmla="*/ 402 h 492"/>
                  <a:gd name="T54" fmla="*/ 429 w 463"/>
                  <a:gd name="T55" fmla="*/ 415 h 492"/>
                  <a:gd name="T56" fmla="*/ 429 w 463"/>
                  <a:gd name="T57" fmla="*/ 441 h 492"/>
                  <a:gd name="T58" fmla="*/ 381 w 463"/>
                  <a:gd name="T59" fmla="*/ 441 h 492"/>
                  <a:gd name="T60" fmla="*/ 388 w 463"/>
                  <a:gd name="T61" fmla="*/ 460 h 492"/>
                  <a:gd name="T62" fmla="*/ 388 w 463"/>
                  <a:gd name="T63" fmla="*/ 485 h 492"/>
                  <a:gd name="T64" fmla="*/ 347 w 463"/>
                  <a:gd name="T65" fmla="*/ 473 h 492"/>
                  <a:gd name="T66" fmla="*/ 326 w 463"/>
                  <a:gd name="T67" fmla="*/ 473 h 492"/>
                  <a:gd name="T68" fmla="*/ 265 w 463"/>
                  <a:gd name="T69" fmla="*/ 473 h 492"/>
                  <a:gd name="T70" fmla="*/ 204 w 463"/>
                  <a:gd name="T71" fmla="*/ 479 h 492"/>
                  <a:gd name="T72" fmla="*/ 170 w 463"/>
                  <a:gd name="T73" fmla="*/ 479 h 492"/>
                  <a:gd name="T74" fmla="*/ 102 w 463"/>
                  <a:gd name="T75" fmla="*/ 447 h 492"/>
                  <a:gd name="T76" fmla="*/ 95 w 463"/>
                  <a:gd name="T77" fmla="*/ 434 h 492"/>
                  <a:gd name="T78" fmla="*/ 81 w 463"/>
                  <a:gd name="T79" fmla="*/ 371 h 492"/>
                  <a:gd name="T80" fmla="*/ 88 w 463"/>
                  <a:gd name="T81" fmla="*/ 339 h 492"/>
                  <a:gd name="T82" fmla="*/ 95 w 463"/>
                  <a:gd name="T83" fmla="*/ 326 h 492"/>
                  <a:gd name="T84" fmla="*/ 102 w 463"/>
                  <a:gd name="T85" fmla="*/ 319 h 492"/>
                  <a:gd name="T86" fmla="*/ 88 w 463"/>
                  <a:gd name="T87" fmla="*/ 313 h 492"/>
                  <a:gd name="T88" fmla="*/ 88 w 463"/>
                  <a:gd name="T89" fmla="*/ 294 h 492"/>
                  <a:gd name="T90" fmla="*/ 68 w 463"/>
                  <a:gd name="T91" fmla="*/ 256 h 492"/>
                  <a:gd name="T92" fmla="*/ 47 w 463"/>
                  <a:gd name="T93" fmla="*/ 198 h 492"/>
                  <a:gd name="T94" fmla="*/ 34 w 463"/>
                  <a:gd name="T95" fmla="*/ 147 h 492"/>
                  <a:gd name="T96" fmla="*/ 27 w 463"/>
                  <a:gd name="T97" fmla="*/ 102 h 492"/>
                  <a:gd name="T98" fmla="*/ 13 w 463"/>
                  <a:gd name="T99" fmla="*/ 71 h 492"/>
                  <a:gd name="T100" fmla="*/ 13 w 463"/>
                  <a:gd name="T101" fmla="*/ 26 h 492"/>
                  <a:gd name="T102" fmla="*/ 61 w 463"/>
                  <a:gd name="T103" fmla="*/ 26 h 492"/>
                  <a:gd name="T104" fmla="*/ 74 w 463"/>
                  <a:gd name="T105" fmla="*/ 20 h 492"/>
                  <a:gd name="T106" fmla="*/ 136 w 463"/>
                  <a:gd name="T107" fmla="*/ 13 h 492"/>
                  <a:gd name="T108" fmla="*/ 183 w 463"/>
                  <a:gd name="T109" fmla="*/ 7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3" h="492">
                    <a:moveTo>
                      <a:pt x="224" y="0"/>
                    </a:moveTo>
                    <a:lnTo>
                      <a:pt x="224" y="7"/>
                    </a:lnTo>
                    <a:lnTo>
                      <a:pt x="224" y="7"/>
                    </a:lnTo>
                    <a:lnTo>
                      <a:pt x="217" y="13"/>
                    </a:lnTo>
                    <a:lnTo>
                      <a:pt x="211" y="13"/>
                    </a:lnTo>
                    <a:lnTo>
                      <a:pt x="211" y="20"/>
                    </a:lnTo>
                    <a:lnTo>
                      <a:pt x="211" y="26"/>
                    </a:lnTo>
                    <a:lnTo>
                      <a:pt x="204" y="39"/>
                    </a:lnTo>
                    <a:lnTo>
                      <a:pt x="204" y="39"/>
                    </a:lnTo>
                    <a:lnTo>
                      <a:pt x="231" y="51"/>
                    </a:lnTo>
                    <a:lnTo>
                      <a:pt x="231" y="58"/>
                    </a:lnTo>
                    <a:lnTo>
                      <a:pt x="238" y="58"/>
                    </a:lnTo>
                    <a:lnTo>
                      <a:pt x="252" y="58"/>
                    </a:lnTo>
                    <a:lnTo>
                      <a:pt x="258" y="77"/>
                    </a:lnTo>
                    <a:lnTo>
                      <a:pt x="265" y="83"/>
                    </a:lnTo>
                    <a:lnTo>
                      <a:pt x="279" y="102"/>
                    </a:lnTo>
                    <a:lnTo>
                      <a:pt x="286" y="109"/>
                    </a:lnTo>
                    <a:lnTo>
                      <a:pt x="299" y="115"/>
                    </a:lnTo>
                    <a:lnTo>
                      <a:pt x="313" y="122"/>
                    </a:lnTo>
                    <a:lnTo>
                      <a:pt x="313" y="122"/>
                    </a:lnTo>
                    <a:lnTo>
                      <a:pt x="320" y="134"/>
                    </a:lnTo>
                    <a:lnTo>
                      <a:pt x="333" y="141"/>
                    </a:lnTo>
                    <a:lnTo>
                      <a:pt x="340" y="147"/>
                    </a:lnTo>
                    <a:lnTo>
                      <a:pt x="340" y="147"/>
                    </a:lnTo>
                    <a:lnTo>
                      <a:pt x="347" y="154"/>
                    </a:lnTo>
                    <a:lnTo>
                      <a:pt x="347" y="154"/>
                    </a:lnTo>
                    <a:lnTo>
                      <a:pt x="347" y="154"/>
                    </a:lnTo>
                    <a:lnTo>
                      <a:pt x="347" y="160"/>
                    </a:lnTo>
                    <a:lnTo>
                      <a:pt x="347" y="160"/>
                    </a:lnTo>
                    <a:lnTo>
                      <a:pt x="347" y="166"/>
                    </a:lnTo>
                    <a:lnTo>
                      <a:pt x="361" y="166"/>
                    </a:lnTo>
                    <a:lnTo>
                      <a:pt x="361" y="166"/>
                    </a:lnTo>
                    <a:lnTo>
                      <a:pt x="361" y="173"/>
                    </a:lnTo>
                    <a:lnTo>
                      <a:pt x="361" y="173"/>
                    </a:lnTo>
                    <a:lnTo>
                      <a:pt x="367" y="179"/>
                    </a:lnTo>
                    <a:lnTo>
                      <a:pt x="381" y="192"/>
                    </a:lnTo>
                    <a:lnTo>
                      <a:pt x="388" y="192"/>
                    </a:lnTo>
                    <a:lnTo>
                      <a:pt x="408" y="224"/>
                    </a:lnTo>
                    <a:lnTo>
                      <a:pt x="408" y="237"/>
                    </a:lnTo>
                    <a:lnTo>
                      <a:pt x="422" y="243"/>
                    </a:lnTo>
                    <a:lnTo>
                      <a:pt x="435" y="256"/>
                    </a:lnTo>
                    <a:lnTo>
                      <a:pt x="442" y="262"/>
                    </a:lnTo>
                    <a:lnTo>
                      <a:pt x="442" y="268"/>
                    </a:lnTo>
                    <a:lnTo>
                      <a:pt x="442" y="275"/>
                    </a:lnTo>
                    <a:lnTo>
                      <a:pt x="449" y="288"/>
                    </a:lnTo>
                    <a:lnTo>
                      <a:pt x="456" y="294"/>
                    </a:lnTo>
                    <a:lnTo>
                      <a:pt x="463" y="294"/>
                    </a:lnTo>
                    <a:lnTo>
                      <a:pt x="463" y="294"/>
                    </a:lnTo>
                    <a:lnTo>
                      <a:pt x="456" y="294"/>
                    </a:lnTo>
                    <a:lnTo>
                      <a:pt x="463" y="307"/>
                    </a:lnTo>
                    <a:lnTo>
                      <a:pt x="463" y="313"/>
                    </a:lnTo>
                    <a:lnTo>
                      <a:pt x="449" y="300"/>
                    </a:lnTo>
                    <a:lnTo>
                      <a:pt x="449" y="313"/>
                    </a:lnTo>
                    <a:lnTo>
                      <a:pt x="449" y="313"/>
                    </a:lnTo>
                    <a:lnTo>
                      <a:pt x="456" y="319"/>
                    </a:lnTo>
                    <a:lnTo>
                      <a:pt x="449" y="326"/>
                    </a:lnTo>
                    <a:lnTo>
                      <a:pt x="442" y="319"/>
                    </a:lnTo>
                    <a:lnTo>
                      <a:pt x="442" y="326"/>
                    </a:lnTo>
                    <a:lnTo>
                      <a:pt x="442" y="332"/>
                    </a:lnTo>
                    <a:lnTo>
                      <a:pt x="449" y="332"/>
                    </a:lnTo>
                    <a:lnTo>
                      <a:pt x="449" y="345"/>
                    </a:lnTo>
                    <a:lnTo>
                      <a:pt x="442" y="371"/>
                    </a:lnTo>
                    <a:lnTo>
                      <a:pt x="435" y="364"/>
                    </a:lnTo>
                    <a:lnTo>
                      <a:pt x="435" y="371"/>
                    </a:lnTo>
                    <a:lnTo>
                      <a:pt x="429" y="377"/>
                    </a:lnTo>
                    <a:lnTo>
                      <a:pt x="429" y="377"/>
                    </a:lnTo>
                    <a:lnTo>
                      <a:pt x="435" y="383"/>
                    </a:lnTo>
                    <a:lnTo>
                      <a:pt x="435" y="383"/>
                    </a:lnTo>
                    <a:lnTo>
                      <a:pt x="442" y="377"/>
                    </a:lnTo>
                    <a:lnTo>
                      <a:pt x="435" y="396"/>
                    </a:lnTo>
                    <a:lnTo>
                      <a:pt x="435" y="396"/>
                    </a:lnTo>
                    <a:lnTo>
                      <a:pt x="435" y="396"/>
                    </a:lnTo>
                    <a:lnTo>
                      <a:pt x="435" y="396"/>
                    </a:lnTo>
                    <a:lnTo>
                      <a:pt x="429" y="396"/>
                    </a:lnTo>
                    <a:lnTo>
                      <a:pt x="429" y="396"/>
                    </a:lnTo>
                    <a:lnTo>
                      <a:pt x="429" y="396"/>
                    </a:lnTo>
                    <a:lnTo>
                      <a:pt x="429" y="396"/>
                    </a:lnTo>
                    <a:lnTo>
                      <a:pt x="429" y="402"/>
                    </a:lnTo>
                    <a:lnTo>
                      <a:pt x="422" y="402"/>
                    </a:lnTo>
                    <a:lnTo>
                      <a:pt x="429" y="402"/>
                    </a:lnTo>
                    <a:lnTo>
                      <a:pt x="422" y="402"/>
                    </a:lnTo>
                    <a:lnTo>
                      <a:pt x="422" y="402"/>
                    </a:lnTo>
                    <a:lnTo>
                      <a:pt x="415" y="415"/>
                    </a:lnTo>
                    <a:lnTo>
                      <a:pt x="429" y="415"/>
                    </a:lnTo>
                    <a:lnTo>
                      <a:pt x="429" y="422"/>
                    </a:lnTo>
                    <a:lnTo>
                      <a:pt x="429" y="434"/>
                    </a:lnTo>
                    <a:lnTo>
                      <a:pt x="429" y="441"/>
                    </a:lnTo>
                    <a:lnTo>
                      <a:pt x="395" y="434"/>
                    </a:lnTo>
                    <a:lnTo>
                      <a:pt x="388" y="441"/>
                    </a:lnTo>
                    <a:lnTo>
                      <a:pt x="381" y="441"/>
                    </a:lnTo>
                    <a:lnTo>
                      <a:pt x="381" y="447"/>
                    </a:lnTo>
                    <a:lnTo>
                      <a:pt x="381" y="454"/>
                    </a:lnTo>
                    <a:lnTo>
                      <a:pt x="388" y="460"/>
                    </a:lnTo>
                    <a:lnTo>
                      <a:pt x="388" y="466"/>
                    </a:lnTo>
                    <a:lnTo>
                      <a:pt x="388" y="473"/>
                    </a:lnTo>
                    <a:lnTo>
                      <a:pt x="388" y="485"/>
                    </a:lnTo>
                    <a:lnTo>
                      <a:pt x="381" y="492"/>
                    </a:lnTo>
                    <a:lnTo>
                      <a:pt x="367" y="466"/>
                    </a:lnTo>
                    <a:lnTo>
                      <a:pt x="347" y="473"/>
                    </a:lnTo>
                    <a:lnTo>
                      <a:pt x="347" y="473"/>
                    </a:lnTo>
                    <a:lnTo>
                      <a:pt x="333" y="473"/>
                    </a:lnTo>
                    <a:lnTo>
                      <a:pt x="326" y="473"/>
                    </a:lnTo>
                    <a:lnTo>
                      <a:pt x="286" y="473"/>
                    </a:lnTo>
                    <a:lnTo>
                      <a:pt x="272" y="473"/>
                    </a:lnTo>
                    <a:lnTo>
                      <a:pt x="265" y="473"/>
                    </a:lnTo>
                    <a:lnTo>
                      <a:pt x="238" y="479"/>
                    </a:lnTo>
                    <a:lnTo>
                      <a:pt x="224" y="479"/>
                    </a:lnTo>
                    <a:lnTo>
                      <a:pt x="204" y="479"/>
                    </a:lnTo>
                    <a:lnTo>
                      <a:pt x="197" y="479"/>
                    </a:lnTo>
                    <a:lnTo>
                      <a:pt x="177" y="479"/>
                    </a:lnTo>
                    <a:lnTo>
                      <a:pt x="170" y="479"/>
                    </a:lnTo>
                    <a:lnTo>
                      <a:pt x="122" y="485"/>
                    </a:lnTo>
                    <a:lnTo>
                      <a:pt x="109" y="454"/>
                    </a:lnTo>
                    <a:lnTo>
                      <a:pt x="102" y="447"/>
                    </a:lnTo>
                    <a:lnTo>
                      <a:pt x="95" y="441"/>
                    </a:lnTo>
                    <a:lnTo>
                      <a:pt x="95" y="434"/>
                    </a:lnTo>
                    <a:lnTo>
                      <a:pt x="95" y="434"/>
                    </a:lnTo>
                    <a:lnTo>
                      <a:pt x="95" y="422"/>
                    </a:lnTo>
                    <a:lnTo>
                      <a:pt x="95" y="402"/>
                    </a:lnTo>
                    <a:lnTo>
                      <a:pt x="81" y="371"/>
                    </a:lnTo>
                    <a:lnTo>
                      <a:pt x="81" y="371"/>
                    </a:lnTo>
                    <a:lnTo>
                      <a:pt x="88" y="351"/>
                    </a:lnTo>
                    <a:lnTo>
                      <a:pt x="88" y="339"/>
                    </a:lnTo>
                    <a:lnTo>
                      <a:pt x="88" y="332"/>
                    </a:lnTo>
                    <a:lnTo>
                      <a:pt x="88" y="326"/>
                    </a:lnTo>
                    <a:lnTo>
                      <a:pt x="95" y="326"/>
                    </a:lnTo>
                    <a:lnTo>
                      <a:pt x="95" y="319"/>
                    </a:lnTo>
                    <a:lnTo>
                      <a:pt x="102" y="319"/>
                    </a:lnTo>
                    <a:lnTo>
                      <a:pt x="102" y="319"/>
                    </a:lnTo>
                    <a:lnTo>
                      <a:pt x="95" y="313"/>
                    </a:lnTo>
                    <a:lnTo>
                      <a:pt x="88" y="313"/>
                    </a:lnTo>
                    <a:lnTo>
                      <a:pt x="88" y="313"/>
                    </a:lnTo>
                    <a:lnTo>
                      <a:pt x="88" y="313"/>
                    </a:lnTo>
                    <a:lnTo>
                      <a:pt x="88" y="307"/>
                    </a:lnTo>
                    <a:lnTo>
                      <a:pt x="88" y="294"/>
                    </a:lnTo>
                    <a:lnTo>
                      <a:pt x="81" y="281"/>
                    </a:lnTo>
                    <a:lnTo>
                      <a:pt x="74" y="268"/>
                    </a:lnTo>
                    <a:lnTo>
                      <a:pt x="68" y="256"/>
                    </a:lnTo>
                    <a:lnTo>
                      <a:pt x="61" y="230"/>
                    </a:lnTo>
                    <a:lnTo>
                      <a:pt x="61" y="230"/>
                    </a:lnTo>
                    <a:lnTo>
                      <a:pt x="47" y="198"/>
                    </a:lnTo>
                    <a:lnTo>
                      <a:pt x="47" y="192"/>
                    </a:lnTo>
                    <a:lnTo>
                      <a:pt x="40" y="173"/>
                    </a:lnTo>
                    <a:lnTo>
                      <a:pt x="34" y="147"/>
                    </a:lnTo>
                    <a:lnTo>
                      <a:pt x="34" y="141"/>
                    </a:lnTo>
                    <a:lnTo>
                      <a:pt x="34" y="128"/>
                    </a:lnTo>
                    <a:lnTo>
                      <a:pt x="27" y="102"/>
                    </a:lnTo>
                    <a:lnTo>
                      <a:pt x="20" y="77"/>
                    </a:lnTo>
                    <a:lnTo>
                      <a:pt x="13" y="77"/>
                    </a:lnTo>
                    <a:lnTo>
                      <a:pt x="13" y="71"/>
                    </a:lnTo>
                    <a:lnTo>
                      <a:pt x="6" y="45"/>
                    </a:lnTo>
                    <a:lnTo>
                      <a:pt x="0" y="32"/>
                    </a:lnTo>
                    <a:lnTo>
                      <a:pt x="13" y="26"/>
                    </a:lnTo>
                    <a:lnTo>
                      <a:pt x="27" y="26"/>
                    </a:lnTo>
                    <a:lnTo>
                      <a:pt x="34" y="26"/>
                    </a:lnTo>
                    <a:lnTo>
                      <a:pt x="61" y="26"/>
                    </a:lnTo>
                    <a:lnTo>
                      <a:pt x="61" y="26"/>
                    </a:lnTo>
                    <a:lnTo>
                      <a:pt x="74" y="20"/>
                    </a:lnTo>
                    <a:lnTo>
                      <a:pt x="74" y="20"/>
                    </a:lnTo>
                    <a:lnTo>
                      <a:pt x="88" y="20"/>
                    </a:lnTo>
                    <a:lnTo>
                      <a:pt x="115" y="20"/>
                    </a:lnTo>
                    <a:lnTo>
                      <a:pt x="136" y="13"/>
                    </a:lnTo>
                    <a:lnTo>
                      <a:pt x="143" y="13"/>
                    </a:lnTo>
                    <a:lnTo>
                      <a:pt x="149" y="13"/>
                    </a:lnTo>
                    <a:lnTo>
                      <a:pt x="183" y="7"/>
                    </a:lnTo>
                    <a:lnTo>
                      <a:pt x="190" y="7"/>
                    </a:lnTo>
                    <a:lnTo>
                      <a:pt x="224" y="0"/>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71" name="Freeform 143"/>
              <p:cNvSpPr>
                <a:spLocks/>
              </p:cNvSpPr>
              <p:nvPr/>
            </p:nvSpPr>
            <p:spPr bwMode="auto">
              <a:xfrm>
                <a:off x="4049" y="2666"/>
                <a:ext cx="463" cy="492"/>
              </a:xfrm>
              <a:custGeom>
                <a:avLst/>
                <a:gdLst>
                  <a:gd name="T0" fmla="*/ 224 w 463"/>
                  <a:gd name="T1" fmla="*/ 7 h 492"/>
                  <a:gd name="T2" fmla="*/ 211 w 463"/>
                  <a:gd name="T3" fmla="*/ 20 h 492"/>
                  <a:gd name="T4" fmla="*/ 204 w 463"/>
                  <a:gd name="T5" fmla="*/ 39 h 492"/>
                  <a:gd name="T6" fmla="*/ 238 w 463"/>
                  <a:gd name="T7" fmla="*/ 58 h 492"/>
                  <a:gd name="T8" fmla="*/ 265 w 463"/>
                  <a:gd name="T9" fmla="*/ 83 h 492"/>
                  <a:gd name="T10" fmla="*/ 299 w 463"/>
                  <a:gd name="T11" fmla="*/ 115 h 492"/>
                  <a:gd name="T12" fmla="*/ 320 w 463"/>
                  <a:gd name="T13" fmla="*/ 134 h 492"/>
                  <a:gd name="T14" fmla="*/ 340 w 463"/>
                  <a:gd name="T15" fmla="*/ 147 h 492"/>
                  <a:gd name="T16" fmla="*/ 347 w 463"/>
                  <a:gd name="T17" fmla="*/ 154 h 492"/>
                  <a:gd name="T18" fmla="*/ 347 w 463"/>
                  <a:gd name="T19" fmla="*/ 166 h 492"/>
                  <a:gd name="T20" fmla="*/ 361 w 463"/>
                  <a:gd name="T21" fmla="*/ 173 h 492"/>
                  <a:gd name="T22" fmla="*/ 381 w 463"/>
                  <a:gd name="T23" fmla="*/ 192 h 492"/>
                  <a:gd name="T24" fmla="*/ 408 w 463"/>
                  <a:gd name="T25" fmla="*/ 237 h 492"/>
                  <a:gd name="T26" fmla="*/ 442 w 463"/>
                  <a:gd name="T27" fmla="*/ 262 h 492"/>
                  <a:gd name="T28" fmla="*/ 449 w 463"/>
                  <a:gd name="T29" fmla="*/ 288 h 492"/>
                  <a:gd name="T30" fmla="*/ 463 w 463"/>
                  <a:gd name="T31" fmla="*/ 294 h 492"/>
                  <a:gd name="T32" fmla="*/ 463 w 463"/>
                  <a:gd name="T33" fmla="*/ 313 h 492"/>
                  <a:gd name="T34" fmla="*/ 449 w 463"/>
                  <a:gd name="T35" fmla="*/ 313 h 492"/>
                  <a:gd name="T36" fmla="*/ 442 w 463"/>
                  <a:gd name="T37" fmla="*/ 319 h 492"/>
                  <a:gd name="T38" fmla="*/ 449 w 463"/>
                  <a:gd name="T39" fmla="*/ 332 h 492"/>
                  <a:gd name="T40" fmla="*/ 435 w 463"/>
                  <a:gd name="T41" fmla="*/ 364 h 492"/>
                  <a:gd name="T42" fmla="*/ 429 w 463"/>
                  <a:gd name="T43" fmla="*/ 377 h 492"/>
                  <a:gd name="T44" fmla="*/ 442 w 463"/>
                  <a:gd name="T45" fmla="*/ 377 h 492"/>
                  <a:gd name="T46" fmla="*/ 435 w 463"/>
                  <a:gd name="T47" fmla="*/ 396 h 492"/>
                  <a:gd name="T48" fmla="*/ 429 w 463"/>
                  <a:gd name="T49" fmla="*/ 396 h 492"/>
                  <a:gd name="T50" fmla="*/ 429 w 463"/>
                  <a:gd name="T51" fmla="*/ 402 h 492"/>
                  <a:gd name="T52" fmla="*/ 422 w 463"/>
                  <a:gd name="T53" fmla="*/ 402 h 492"/>
                  <a:gd name="T54" fmla="*/ 429 w 463"/>
                  <a:gd name="T55" fmla="*/ 415 h 492"/>
                  <a:gd name="T56" fmla="*/ 429 w 463"/>
                  <a:gd name="T57" fmla="*/ 441 h 492"/>
                  <a:gd name="T58" fmla="*/ 381 w 463"/>
                  <a:gd name="T59" fmla="*/ 441 h 492"/>
                  <a:gd name="T60" fmla="*/ 388 w 463"/>
                  <a:gd name="T61" fmla="*/ 460 h 492"/>
                  <a:gd name="T62" fmla="*/ 388 w 463"/>
                  <a:gd name="T63" fmla="*/ 485 h 492"/>
                  <a:gd name="T64" fmla="*/ 347 w 463"/>
                  <a:gd name="T65" fmla="*/ 473 h 492"/>
                  <a:gd name="T66" fmla="*/ 326 w 463"/>
                  <a:gd name="T67" fmla="*/ 473 h 492"/>
                  <a:gd name="T68" fmla="*/ 265 w 463"/>
                  <a:gd name="T69" fmla="*/ 473 h 492"/>
                  <a:gd name="T70" fmla="*/ 204 w 463"/>
                  <a:gd name="T71" fmla="*/ 479 h 492"/>
                  <a:gd name="T72" fmla="*/ 170 w 463"/>
                  <a:gd name="T73" fmla="*/ 479 h 492"/>
                  <a:gd name="T74" fmla="*/ 102 w 463"/>
                  <a:gd name="T75" fmla="*/ 447 h 492"/>
                  <a:gd name="T76" fmla="*/ 95 w 463"/>
                  <a:gd name="T77" fmla="*/ 434 h 492"/>
                  <a:gd name="T78" fmla="*/ 81 w 463"/>
                  <a:gd name="T79" fmla="*/ 371 h 492"/>
                  <a:gd name="T80" fmla="*/ 88 w 463"/>
                  <a:gd name="T81" fmla="*/ 339 h 492"/>
                  <a:gd name="T82" fmla="*/ 95 w 463"/>
                  <a:gd name="T83" fmla="*/ 326 h 492"/>
                  <a:gd name="T84" fmla="*/ 102 w 463"/>
                  <a:gd name="T85" fmla="*/ 319 h 492"/>
                  <a:gd name="T86" fmla="*/ 88 w 463"/>
                  <a:gd name="T87" fmla="*/ 313 h 492"/>
                  <a:gd name="T88" fmla="*/ 88 w 463"/>
                  <a:gd name="T89" fmla="*/ 294 h 492"/>
                  <a:gd name="T90" fmla="*/ 68 w 463"/>
                  <a:gd name="T91" fmla="*/ 256 h 492"/>
                  <a:gd name="T92" fmla="*/ 47 w 463"/>
                  <a:gd name="T93" fmla="*/ 198 h 492"/>
                  <a:gd name="T94" fmla="*/ 34 w 463"/>
                  <a:gd name="T95" fmla="*/ 147 h 492"/>
                  <a:gd name="T96" fmla="*/ 27 w 463"/>
                  <a:gd name="T97" fmla="*/ 102 h 492"/>
                  <a:gd name="T98" fmla="*/ 13 w 463"/>
                  <a:gd name="T99" fmla="*/ 71 h 492"/>
                  <a:gd name="T100" fmla="*/ 13 w 463"/>
                  <a:gd name="T101" fmla="*/ 26 h 492"/>
                  <a:gd name="T102" fmla="*/ 61 w 463"/>
                  <a:gd name="T103" fmla="*/ 26 h 492"/>
                  <a:gd name="T104" fmla="*/ 74 w 463"/>
                  <a:gd name="T105" fmla="*/ 20 h 492"/>
                  <a:gd name="T106" fmla="*/ 136 w 463"/>
                  <a:gd name="T107" fmla="*/ 13 h 492"/>
                  <a:gd name="T108" fmla="*/ 183 w 463"/>
                  <a:gd name="T109" fmla="*/ 7 h 492"/>
                  <a:gd name="T110" fmla="*/ 224 w 463"/>
                  <a:gd name="T111" fmla="*/ 7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3" h="492">
                    <a:moveTo>
                      <a:pt x="224" y="7"/>
                    </a:moveTo>
                    <a:lnTo>
                      <a:pt x="224" y="7"/>
                    </a:lnTo>
                    <a:lnTo>
                      <a:pt x="224" y="7"/>
                    </a:lnTo>
                    <a:lnTo>
                      <a:pt x="217" y="13"/>
                    </a:lnTo>
                    <a:lnTo>
                      <a:pt x="211" y="13"/>
                    </a:lnTo>
                    <a:lnTo>
                      <a:pt x="211" y="20"/>
                    </a:lnTo>
                    <a:lnTo>
                      <a:pt x="211" y="26"/>
                    </a:lnTo>
                    <a:lnTo>
                      <a:pt x="204" y="39"/>
                    </a:lnTo>
                    <a:lnTo>
                      <a:pt x="204" y="39"/>
                    </a:lnTo>
                    <a:lnTo>
                      <a:pt x="231" y="51"/>
                    </a:lnTo>
                    <a:lnTo>
                      <a:pt x="231" y="58"/>
                    </a:lnTo>
                    <a:lnTo>
                      <a:pt x="238" y="58"/>
                    </a:lnTo>
                    <a:lnTo>
                      <a:pt x="252" y="58"/>
                    </a:lnTo>
                    <a:lnTo>
                      <a:pt x="258" y="77"/>
                    </a:lnTo>
                    <a:lnTo>
                      <a:pt x="265" y="83"/>
                    </a:lnTo>
                    <a:lnTo>
                      <a:pt x="279" y="102"/>
                    </a:lnTo>
                    <a:lnTo>
                      <a:pt x="286" y="109"/>
                    </a:lnTo>
                    <a:lnTo>
                      <a:pt x="299" y="115"/>
                    </a:lnTo>
                    <a:lnTo>
                      <a:pt x="313" y="122"/>
                    </a:lnTo>
                    <a:lnTo>
                      <a:pt x="313" y="122"/>
                    </a:lnTo>
                    <a:lnTo>
                      <a:pt x="320" y="134"/>
                    </a:lnTo>
                    <a:lnTo>
                      <a:pt x="333" y="141"/>
                    </a:lnTo>
                    <a:lnTo>
                      <a:pt x="340" y="147"/>
                    </a:lnTo>
                    <a:lnTo>
                      <a:pt x="340" y="147"/>
                    </a:lnTo>
                    <a:lnTo>
                      <a:pt x="347" y="154"/>
                    </a:lnTo>
                    <a:lnTo>
                      <a:pt x="347" y="154"/>
                    </a:lnTo>
                    <a:lnTo>
                      <a:pt x="347" y="154"/>
                    </a:lnTo>
                    <a:lnTo>
                      <a:pt x="347" y="160"/>
                    </a:lnTo>
                    <a:lnTo>
                      <a:pt x="347" y="160"/>
                    </a:lnTo>
                    <a:lnTo>
                      <a:pt x="347" y="166"/>
                    </a:lnTo>
                    <a:lnTo>
                      <a:pt x="361" y="166"/>
                    </a:lnTo>
                    <a:lnTo>
                      <a:pt x="361" y="166"/>
                    </a:lnTo>
                    <a:lnTo>
                      <a:pt x="361" y="173"/>
                    </a:lnTo>
                    <a:lnTo>
                      <a:pt x="361" y="173"/>
                    </a:lnTo>
                    <a:lnTo>
                      <a:pt x="367" y="179"/>
                    </a:lnTo>
                    <a:lnTo>
                      <a:pt x="381" y="192"/>
                    </a:lnTo>
                    <a:lnTo>
                      <a:pt x="388" y="192"/>
                    </a:lnTo>
                    <a:lnTo>
                      <a:pt x="408" y="224"/>
                    </a:lnTo>
                    <a:lnTo>
                      <a:pt x="408" y="237"/>
                    </a:lnTo>
                    <a:lnTo>
                      <a:pt x="422" y="243"/>
                    </a:lnTo>
                    <a:lnTo>
                      <a:pt x="435" y="256"/>
                    </a:lnTo>
                    <a:lnTo>
                      <a:pt x="442" y="262"/>
                    </a:lnTo>
                    <a:lnTo>
                      <a:pt x="442" y="268"/>
                    </a:lnTo>
                    <a:lnTo>
                      <a:pt x="442" y="275"/>
                    </a:lnTo>
                    <a:lnTo>
                      <a:pt x="449" y="288"/>
                    </a:lnTo>
                    <a:lnTo>
                      <a:pt x="456" y="294"/>
                    </a:lnTo>
                    <a:lnTo>
                      <a:pt x="463" y="294"/>
                    </a:lnTo>
                    <a:lnTo>
                      <a:pt x="463" y="294"/>
                    </a:lnTo>
                    <a:lnTo>
                      <a:pt x="456" y="294"/>
                    </a:lnTo>
                    <a:lnTo>
                      <a:pt x="463" y="307"/>
                    </a:lnTo>
                    <a:lnTo>
                      <a:pt x="463" y="313"/>
                    </a:lnTo>
                    <a:lnTo>
                      <a:pt x="449" y="300"/>
                    </a:lnTo>
                    <a:lnTo>
                      <a:pt x="449" y="313"/>
                    </a:lnTo>
                    <a:lnTo>
                      <a:pt x="449" y="313"/>
                    </a:lnTo>
                    <a:lnTo>
                      <a:pt x="456" y="319"/>
                    </a:lnTo>
                    <a:lnTo>
                      <a:pt x="449" y="326"/>
                    </a:lnTo>
                    <a:lnTo>
                      <a:pt x="442" y="319"/>
                    </a:lnTo>
                    <a:lnTo>
                      <a:pt x="442" y="326"/>
                    </a:lnTo>
                    <a:lnTo>
                      <a:pt x="442" y="332"/>
                    </a:lnTo>
                    <a:lnTo>
                      <a:pt x="449" y="332"/>
                    </a:lnTo>
                    <a:lnTo>
                      <a:pt x="449" y="345"/>
                    </a:lnTo>
                    <a:lnTo>
                      <a:pt x="442" y="371"/>
                    </a:lnTo>
                    <a:lnTo>
                      <a:pt x="435" y="364"/>
                    </a:lnTo>
                    <a:lnTo>
                      <a:pt x="435" y="371"/>
                    </a:lnTo>
                    <a:lnTo>
                      <a:pt x="429" y="377"/>
                    </a:lnTo>
                    <a:lnTo>
                      <a:pt x="429" y="377"/>
                    </a:lnTo>
                    <a:lnTo>
                      <a:pt x="435" y="383"/>
                    </a:lnTo>
                    <a:lnTo>
                      <a:pt x="435" y="383"/>
                    </a:lnTo>
                    <a:lnTo>
                      <a:pt x="442" y="377"/>
                    </a:lnTo>
                    <a:lnTo>
                      <a:pt x="435" y="396"/>
                    </a:lnTo>
                    <a:lnTo>
                      <a:pt x="435" y="396"/>
                    </a:lnTo>
                    <a:lnTo>
                      <a:pt x="435" y="396"/>
                    </a:lnTo>
                    <a:lnTo>
                      <a:pt x="435" y="396"/>
                    </a:lnTo>
                    <a:lnTo>
                      <a:pt x="429" y="396"/>
                    </a:lnTo>
                    <a:lnTo>
                      <a:pt x="429" y="396"/>
                    </a:lnTo>
                    <a:lnTo>
                      <a:pt x="429" y="396"/>
                    </a:lnTo>
                    <a:lnTo>
                      <a:pt x="429" y="396"/>
                    </a:lnTo>
                    <a:lnTo>
                      <a:pt x="429" y="402"/>
                    </a:lnTo>
                    <a:lnTo>
                      <a:pt x="422" y="402"/>
                    </a:lnTo>
                    <a:lnTo>
                      <a:pt x="429" y="402"/>
                    </a:lnTo>
                    <a:lnTo>
                      <a:pt x="422" y="402"/>
                    </a:lnTo>
                    <a:lnTo>
                      <a:pt x="422" y="402"/>
                    </a:lnTo>
                    <a:lnTo>
                      <a:pt x="415" y="415"/>
                    </a:lnTo>
                    <a:lnTo>
                      <a:pt x="429" y="415"/>
                    </a:lnTo>
                    <a:lnTo>
                      <a:pt x="429" y="422"/>
                    </a:lnTo>
                    <a:lnTo>
                      <a:pt x="429" y="434"/>
                    </a:lnTo>
                    <a:lnTo>
                      <a:pt x="429" y="441"/>
                    </a:lnTo>
                    <a:lnTo>
                      <a:pt x="395" y="434"/>
                    </a:lnTo>
                    <a:lnTo>
                      <a:pt x="388" y="441"/>
                    </a:lnTo>
                    <a:lnTo>
                      <a:pt x="381" y="441"/>
                    </a:lnTo>
                    <a:lnTo>
                      <a:pt x="381" y="447"/>
                    </a:lnTo>
                    <a:lnTo>
                      <a:pt x="381" y="454"/>
                    </a:lnTo>
                    <a:lnTo>
                      <a:pt x="388" y="460"/>
                    </a:lnTo>
                    <a:lnTo>
                      <a:pt x="388" y="466"/>
                    </a:lnTo>
                    <a:lnTo>
                      <a:pt x="388" y="473"/>
                    </a:lnTo>
                    <a:lnTo>
                      <a:pt x="388" y="485"/>
                    </a:lnTo>
                    <a:lnTo>
                      <a:pt x="381" y="492"/>
                    </a:lnTo>
                    <a:lnTo>
                      <a:pt x="367" y="466"/>
                    </a:lnTo>
                    <a:lnTo>
                      <a:pt x="347" y="473"/>
                    </a:lnTo>
                    <a:lnTo>
                      <a:pt x="347" y="473"/>
                    </a:lnTo>
                    <a:lnTo>
                      <a:pt x="333" y="473"/>
                    </a:lnTo>
                    <a:lnTo>
                      <a:pt x="326" y="473"/>
                    </a:lnTo>
                    <a:lnTo>
                      <a:pt x="286" y="473"/>
                    </a:lnTo>
                    <a:lnTo>
                      <a:pt x="272" y="473"/>
                    </a:lnTo>
                    <a:lnTo>
                      <a:pt x="265" y="473"/>
                    </a:lnTo>
                    <a:lnTo>
                      <a:pt x="238" y="479"/>
                    </a:lnTo>
                    <a:lnTo>
                      <a:pt x="224" y="479"/>
                    </a:lnTo>
                    <a:lnTo>
                      <a:pt x="204" y="479"/>
                    </a:lnTo>
                    <a:lnTo>
                      <a:pt x="197" y="479"/>
                    </a:lnTo>
                    <a:lnTo>
                      <a:pt x="177" y="479"/>
                    </a:lnTo>
                    <a:lnTo>
                      <a:pt x="170" y="479"/>
                    </a:lnTo>
                    <a:lnTo>
                      <a:pt x="122" y="485"/>
                    </a:lnTo>
                    <a:lnTo>
                      <a:pt x="109" y="454"/>
                    </a:lnTo>
                    <a:lnTo>
                      <a:pt x="102" y="447"/>
                    </a:lnTo>
                    <a:lnTo>
                      <a:pt x="95" y="441"/>
                    </a:lnTo>
                    <a:lnTo>
                      <a:pt x="95" y="434"/>
                    </a:lnTo>
                    <a:lnTo>
                      <a:pt x="95" y="434"/>
                    </a:lnTo>
                    <a:lnTo>
                      <a:pt x="95" y="422"/>
                    </a:lnTo>
                    <a:lnTo>
                      <a:pt x="95" y="402"/>
                    </a:lnTo>
                    <a:lnTo>
                      <a:pt x="81" y="371"/>
                    </a:lnTo>
                    <a:lnTo>
                      <a:pt x="81" y="371"/>
                    </a:lnTo>
                    <a:lnTo>
                      <a:pt x="88" y="351"/>
                    </a:lnTo>
                    <a:lnTo>
                      <a:pt x="88" y="339"/>
                    </a:lnTo>
                    <a:lnTo>
                      <a:pt x="88" y="332"/>
                    </a:lnTo>
                    <a:lnTo>
                      <a:pt x="88" y="326"/>
                    </a:lnTo>
                    <a:lnTo>
                      <a:pt x="95" y="326"/>
                    </a:lnTo>
                    <a:lnTo>
                      <a:pt x="95" y="319"/>
                    </a:lnTo>
                    <a:lnTo>
                      <a:pt x="102" y="319"/>
                    </a:lnTo>
                    <a:lnTo>
                      <a:pt x="102" y="319"/>
                    </a:lnTo>
                    <a:lnTo>
                      <a:pt x="95" y="313"/>
                    </a:lnTo>
                    <a:lnTo>
                      <a:pt x="88" y="313"/>
                    </a:lnTo>
                    <a:lnTo>
                      <a:pt x="88" y="313"/>
                    </a:lnTo>
                    <a:lnTo>
                      <a:pt x="88" y="313"/>
                    </a:lnTo>
                    <a:lnTo>
                      <a:pt x="88" y="307"/>
                    </a:lnTo>
                    <a:lnTo>
                      <a:pt x="88" y="294"/>
                    </a:lnTo>
                    <a:lnTo>
                      <a:pt x="81" y="281"/>
                    </a:lnTo>
                    <a:lnTo>
                      <a:pt x="74" y="268"/>
                    </a:lnTo>
                    <a:lnTo>
                      <a:pt x="68" y="256"/>
                    </a:lnTo>
                    <a:lnTo>
                      <a:pt x="61" y="230"/>
                    </a:lnTo>
                    <a:lnTo>
                      <a:pt x="61" y="230"/>
                    </a:lnTo>
                    <a:lnTo>
                      <a:pt x="47" y="198"/>
                    </a:lnTo>
                    <a:lnTo>
                      <a:pt x="47" y="192"/>
                    </a:lnTo>
                    <a:lnTo>
                      <a:pt x="40" y="173"/>
                    </a:lnTo>
                    <a:lnTo>
                      <a:pt x="34" y="147"/>
                    </a:lnTo>
                    <a:lnTo>
                      <a:pt x="34" y="141"/>
                    </a:lnTo>
                    <a:lnTo>
                      <a:pt x="34" y="128"/>
                    </a:lnTo>
                    <a:lnTo>
                      <a:pt x="27" y="102"/>
                    </a:lnTo>
                    <a:lnTo>
                      <a:pt x="20" y="77"/>
                    </a:lnTo>
                    <a:lnTo>
                      <a:pt x="13" y="77"/>
                    </a:lnTo>
                    <a:lnTo>
                      <a:pt x="13" y="71"/>
                    </a:lnTo>
                    <a:lnTo>
                      <a:pt x="6" y="45"/>
                    </a:lnTo>
                    <a:lnTo>
                      <a:pt x="0" y="32"/>
                    </a:lnTo>
                    <a:lnTo>
                      <a:pt x="13" y="26"/>
                    </a:lnTo>
                    <a:lnTo>
                      <a:pt x="27" y="26"/>
                    </a:lnTo>
                    <a:lnTo>
                      <a:pt x="34" y="26"/>
                    </a:lnTo>
                    <a:lnTo>
                      <a:pt x="61" y="26"/>
                    </a:lnTo>
                    <a:lnTo>
                      <a:pt x="61" y="26"/>
                    </a:lnTo>
                    <a:lnTo>
                      <a:pt x="74" y="20"/>
                    </a:lnTo>
                    <a:lnTo>
                      <a:pt x="74" y="20"/>
                    </a:lnTo>
                    <a:lnTo>
                      <a:pt x="88" y="20"/>
                    </a:lnTo>
                    <a:lnTo>
                      <a:pt x="115" y="20"/>
                    </a:lnTo>
                    <a:lnTo>
                      <a:pt x="136" y="13"/>
                    </a:lnTo>
                    <a:lnTo>
                      <a:pt x="143" y="13"/>
                    </a:lnTo>
                    <a:lnTo>
                      <a:pt x="149" y="13"/>
                    </a:lnTo>
                    <a:lnTo>
                      <a:pt x="183" y="7"/>
                    </a:lnTo>
                    <a:lnTo>
                      <a:pt x="190" y="7"/>
                    </a:lnTo>
                    <a:lnTo>
                      <a:pt x="224" y="0"/>
                    </a:lnTo>
                    <a:lnTo>
                      <a:pt x="224" y="7"/>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72" name="Freeform 144"/>
              <p:cNvSpPr>
                <a:spLocks/>
              </p:cNvSpPr>
              <p:nvPr/>
            </p:nvSpPr>
            <p:spPr bwMode="auto">
              <a:xfrm>
                <a:off x="1127" y="2673"/>
                <a:ext cx="20" cy="19"/>
              </a:xfrm>
              <a:custGeom>
                <a:avLst/>
                <a:gdLst>
                  <a:gd name="T0" fmla="*/ 20 w 20"/>
                  <a:gd name="T1" fmla="*/ 19 h 19"/>
                  <a:gd name="T2" fmla="*/ 20 w 20"/>
                  <a:gd name="T3" fmla="*/ 19 h 19"/>
                  <a:gd name="T4" fmla="*/ 7 w 20"/>
                  <a:gd name="T5" fmla="*/ 19 h 19"/>
                  <a:gd name="T6" fmla="*/ 7 w 20"/>
                  <a:gd name="T7" fmla="*/ 13 h 19"/>
                  <a:gd name="T8" fmla="*/ 7 w 20"/>
                  <a:gd name="T9" fmla="*/ 6 h 19"/>
                  <a:gd name="T10" fmla="*/ 0 w 20"/>
                  <a:gd name="T11" fmla="*/ 6 h 19"/>
                  <a:gd name="T12" fmla="*/ 0 w 20"/>
                  <a:gd name="T13" fmla="*/ 0 h 19"/>
                  <a:gd name="T14" fmla="*/ 7 w 20"/>
                  <a:gd name="T15" fmla="*/ 0 h 19"/>
                  <a:gd name="T16" fmla="*/ 20 w 20"/>
                  <a:gd name="T17" fmla="*/ 6 h 19"/>
                  <a:gd name="T18" fmla="*/ 20 w 20"/>
                  <a:gd name="T19" fmla="*/ 19 h 19"/>
                  <a:gd name="T20" fmla="*/ 20 w 20"/>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19">
                    <a:moveTo>
                      <a:pt x="20" y="19"/>
                    </a:moveTo>
                    <a:lnTo>
                      <a:pt x="20" y="19"/>
                    </a:lnTo>
                    <a:lnTo>
                      <a:pt x="7" y="19"/>
                    </a:lnTo>
                    <a:lnTo>
                      <a:pt x="7" y="13"/>
                    </a:lnTo>
                    <a:lnTo>
                      <a:pt x="7" y="6"/>
                    </a:lnTo>
                    <a:lnTo>
                      <a:pt x="0" y="6"/>
                    </a:lnTo>
                    <a:lnTo>
                      <a:pt x="0" y="0"/>
                    </a:lnTo>
                    <a:lnTo>
                      <a:pt x="7" y="0"/>
                    </a:lnTo>
                    <a:lnTo>
                      <a:pt x="20" y="6"/>
                    </a:lnTo>
                    <a:lnTo>
                      <a:pt x="20" y="19"/>
                    </a:lnTo>
                    <a:lnTo>
                      <a:pt x="20" y="19"/>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73" name="Freeform 145"/>
              <p:cNvSpPr>
                <a:spLocks/>
              </p:cNvSpPr>
              <p:nvPr/>
            </p:nvSpPr>
            <p:spPr bwMode="auto">
              <a:xfrm>
                <a:off x="1127" y="2673"/>
                <a:ext cx="20" cy="19"/>
              </a:xfrm>
              <a:custGeom>
                <a:avLst/>
                <a:gdLst>
                  <a:gd name="T0" fmla="*/ 20 w 20"/>
                  <a:gd name="T1" fmla="*/ 19 h 19"/>
                  <a:gd name="T2" fmla="*/ 20 w 20"/>
                  <a:gd name="T3" fmla="*/ 19 h 19"/>
                  <a:gd name="T4" fmla="*/ 7 w 20"/>
                  <a:gd name="T5" fmla="*/ 19 h 19"/>
                  <a:gd name="T6" fmla="*/ 7 w 20"/>
                  <a:gd name="T7" fmla="*/ 13 h 19"/>
                  <a:gd name="T8" fmla="*/ 7 w 20"/>
                  <a:gd name="T9" fmla="*/ 6 h 19"/>
                  <a:gd name="T10" fmla="*/ 0 w 20"/>
                  <a:gd name="T11" fmla="*/ 6 h 19"/>
                  <a:gd name="T12" fmla="*/ 0 w 20"/>
                  <a:gd name="T13" fmla="*/ 0 h 19"/>
                  <a:gd name="T14" fmla="*/ 7 w 20"/>
                  <a:gd name="T15" fmla="*/ 0 h 19"/>
                  <a:gd name="T16" fmla="*/ 20 w 20"/>
                  <a:gd name="T17" fmla="*/ 6 h 19"/>
                  <a:gd name="T18" fmla="*/ 20 w 20"/>
                  <a:gd name="T19" fmla="*/ 19 h 19"/>
                  <a:gd name="T20" fmla="*/ 20 w 20"/>
                  <a:gd name="T21" fmla="*/ 19 h 19"/>
                  <a:gd name="T22" fmla="*/ 20 w 20"/>
                  <a:gd name="T23"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9">
                    <a:moveTo>
                      <a:pt x="20" y="19"/>
                    </a:moveTo>
                    <a:lnTo>
                      <a:pt x="20" y="19"/>
                    </a:lnTo>
                    <a:lnTo>
                      <a:pt x="7" y="19"/>
                    </a:lnTo>
                    <a:lnTo>
                      <a:pt x="7" y="13"/>
                    </a:lnTo>
                    <a:lnTo>
                      <a:pt x="7" y="6"/>
                    </a:lnTo>
                    <a:lnTo>
                      <a:pt x="0" y="6"/>
                    </a:lnTo>
                    <a:lnTo>
                      <a:pt x="0" y="0"/>
                    </a:lnTo>
                    <a:lnTo>
                      <a:pt x="7" y="0"/>
                    </a:lnTo>
                    <a:lnTo>
                      <a:pt x="20" y="6"/>
                    </a:lnTo>
                    <a:lnTo>
                      <a:pt x="20" y="19"/>
                    </a:lnTo>
                    <a:lnTo>
                      <a:pt x="20" y="19"/>
                    </a:lnTo>
                    <a:lnTo>
                      <a:pt x="20" y="19"/>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74" name="Freeform 146"/>
              <p:cNvSpPr>
                <a:spLocks/>
              </p:cNvSpPr>
              <p:nvPr/>
            </p:nvSpPr>
            <p:spPr bwMode="auto">
              <a:xfrm>
                <a:off x="3824" y="2698"/>
                <a:ext cx="334" cy="536"/>
              </a:xfrm>
              <a:custGeom>
                <a:avLst/>
                <a:gdLst>
                  <a:gd name="T0" fmla="*/ 20 w 334"/>
                  <a:gd name="T1" fmla="*/ 13 h 536"/>
                  <a:gd name="T2" fmla="*/ 88 w 334"/>
                  <a:gd name="T3" fmla="*/ 13 h 536"/>
                  <a:gd name="T4" fmla="*/ 122 w 334"/>
                  <a:gd name="T5" fmla="*/ 7 h 536"/>
                  <a:gd name="T6" fmla="*/ 170 w 334"/>
                  <a:gd name="T7" fmla="*/ 7 h 536"/>
                  <a:gd name="T8" fmla="*/ 204 w 334"/>
                  <a:gd name="T9" fmla="*/ 0 h 536"/>
                  <a:gd name="T10" fmla="*/ 231 w 334"/>
                  <a:gd name="T11" fmla="*/ 13 h 536"/>
                  <a:gd name="T12" fmla="*/ 238 w 334"/>
                  <a:gd name="T13" fmla="*/ 45 h 536"/>
                  <a:gd name="T14" fmla="*/ 252 w 334"/>
                  <a:gd name="T15" fmla="*/ 70 h 536"/>
                  <a:gd name="T16" fmla="*/ 259 w 334"/>
                  <a:gd name="T17" fmla="*/ 109 h 536"/>
                  <a:gd name="T18" fmla="*/ 265 w 334"/>
                  <a:gd name="T19" fmla="*/ 141 h 536"/>
                  <a:gd name="T20" fmla="*/ 272 w 334"/>
                  <a:gd name="T21" fmla="*/ 166 h 536"/>
                  <a:gd name="T22" fmla="*/ 286 w 334"/>
                  <a:gd name="T23" fmla="*/ 198 h 536"/>
                  <a:gd name="T24" fmla="*/ 299 w 334"/>
                  <a:gd name="T25" fmla="*/ 236 h 536"/>
                  <a:gd name="T26" fmla="*/ 313 w 334"/>
                  <a:gd name="T27" fmla="*/ 262 h 536"/>
                  <a:gd name="T28" fmla="*/ 313 w 334"/>
                  <a:gd name="T29" fmla="*/ 281 h 536"/>
                  <a:gd name="T30" fmla="*/ 313 w 334"/>
                  <a:gd name="T31" fmla="*/ 281 h 536"/>
                  <a:gd name="T32" fmla="*/ 327 w 334"/>
                  <a:gd name="T33" fmla="*/ 287 h 536"/>
                  <a:gd name="T34" fmla="*/ 320 w 334"/>
                  <a:gd name="T35" fmla="*/ 287 h 536"/>
                  <a:gd name="T36" fmla="*/ 313 w 334"/>
                  <a:gd name="T37" fmla="*/ 294 h 536"/>
                  <a:gd name="T38" fmla="*/ 313 w 334"/>
                  <a:gd name="T39" fmla="*/ 307 h 536"/>
                  <a:gd name="T40" fmla="*/ 306 w 334"/>
                  <a:gd name="T41" fmla="*/ 339 h 536"/>
                  <a:gd name="T42" fmla="*/ 320 w 334"/>
                  <a:gd name="T43" fmla="*/ 370 h 536"/>
                  <a:gd name="T44" fmla="*/ 320 w 334"/>
                  <a:gd name="T45" fmla="*/ 402 h 536"/>
                  <a:gd name="T46" fmla="*/ 320 w 334"/>
                  <a:gd name="T47" fmla="*/ 409 h 536"/>
                  <a:gd name="T48" fmla="*/ 334 w 334"/>
                  <a:gd name="T49" fmla="*/ 422 h 536"/>
                  <a:gd name="T50" fmla="*/ 286 w 334"/>
                  <a:gd name="T51" fmla="*/ 428 h 536"/>
                  <a:gd name="T52" fmla="*/ 225 w 334"/>
                  <a:gd name="T53" fmla="*/ 434 h 536"/>
                  <a:gd name="T54" fmla="*/ 177 w 334"/>
                  <a:gd name="T55" fmla="*/ 441 h 536"/>
                  <a:gd name="T56" fmla="*/ 129 w 334"/>
                  <a:gd name="T57" fmla="*/ 441 h 536"/>
                  <a:gd name="T58" fmla="*/ 88 w 334"/>
                  <a:gd name="T59" fmla="*/ 460 h 536"/>
                  <a:gd name="T60" fmla="*/ 95 w 334"/>
                  <a:gd name="T61" fmla="*/ 466 h 536"/>
                  <a:gd name="T62" fmla="*/ 109 w 334"/>
                  <a:gd name="T63" fmla="*/ 479 h 536"/>
                  <a:gd name="T64" fmla="*/ 116 w 334"/>
                  <a:gd name="T65" fmla="*/ 485 h 536"/>
                  <a:gd name="T66" fmla="*/ 109 w 334"/>
                  <a:gd name="T67" fmla="*/ 492 h 536"/>
                  <a:gd name="T68" fmla="*/ 109 w 334"/>
                  <a:gd name="T69" fmla="*/ 498 h 536"/>
                  <a:gd name="T70" fmla="*/ 116 w 334"/>
                  <a:gd name="T71" fmla="*/ 504 h 536"/>
                  <a:gd name="T72" fmla="*/ 109 w 334"/>
                  <a:gd name="T73" fmla="*/ 517 h 536"/>
                  <a:gd name="T74" fmla="*/ 102 w 334"/>
                  <a:gd name="T75" fmla="*/ 524 h 536"/>
                  <a:gd name="T76" fmla="*/ 61 w 334"/>
                  <a:gd name="T77" fmla="*/ 536 h 536"/>
                  <a:gd name="T78" fmla="*/ 82 w 334"/>
                  <a:gd name="T79" fmla="*/ 524 h 536"/>
                  <a:gd name="T80" fmla="*/ 61 w 334"/>
                  <a:gd name="T81" fmla="*/ 485 h 536"/>
                  <a:gd name="T82" fmla="*/ 54 w 334"/>
                  <a:gd name="T83" fmla="*/ 485 h 536"/>
                  <a:gd name="T84" fmla="*/ 47 w 334"/>
                  <a:gd name="T85" fmla="*/ 498 h 536"/>
                  <a:gd name="T86" fmla="*/ 34 w 334"/>
                  <a:gd name="T87" fmla="*/ 517 h 536"/>
                  <a:gd name="T88" fmla="*/ 27 w 334"/>
                  <a:gd name="T89" fmla="*/ 517 h 536"/>
                  <a:gd name="T90" fmla="*/ 20 w 334"/>
                  <a:gd name="T91" fmla="*/ 485 h 536"/>
                  <a:gd name="T92" fmla="*/ 13 w 334"/>
                  <a:gd name="T93" fmla="*/ 441 h 536"/>
                  <a:gd name="T94" fmla="*/ 7 w 334"/>
                  <a:gd name="T95" fmla="*/ 377 h 536"/>
                  <a:gd name="T96" fmla="*/ 7 w 334"/>
                  <a:gd name="T97" fmla="*/ 319 h 536"/>
                  <a:gd name="T98" fmla="*/ 7 w 334"/>
                  <a:gd name="T99" fmla="*/ 281 h 536"/>
                  <a:gd name="T100" fmla="*/ 7 w 334"/>
                  <a:gd name="T101" fmla="*/ 236 h 536"/>
                  <a:gd name="T102" fmla="*/ 7 w 334"/>
                  <a:gd name="T103" fmla="*/ 179 h 536"/>
                  <a:gd name="T104" fmla="*/ 7 w 334"/>
                  <a:gd name="T105" fmla="*/ 122 h 536"/>
                  <a:gd name="T106" fmla="*/ 7 w 334"/>
                  <a:gd name="T107" fmla="*/ 90 h 536"/>
                  <a:gd name="T108" fmla="*/ 13 w 334"/>
                  <a:gd name="T109" fmla="*/ 64 h 536"/>
                  <a:gd name="T110" fmla="*/ 0 w 334"/>
                  <a:gd name="T111" fmla="*/ 1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4" h="536">
                    <a:moveTo>
                      <a:pt x="0" y="19"/>
                    </a:moveTo>
                    <a:lnTo>
                      <a:pt x="20" y="13"/>
                    </a:lnTo>
                    <a:lnTo>
                      <a:pt x="54" y="13"/>
                    </a:lnTo>
                    <a:lnTo>
                      <a:pt x="88" y="13"/>
                    </a:lnTo>
                    <a:lnTo>
                      <a:pt x="88" y="13"/>
                    </a:lnTo>
                    <a:lnTo>
                      <a:pt x="122" y="7"/>
                    </a:lnTo>
                    <a:lnTo>
                      <a:pt x="122" y="7"/>
                    </a:lnTo>
                    <a:lnTo>
                      <a:pt x="170" y="7"/>
                    </a:lnTo>
                    <a:lnTo>
                      <a:pt x="170" y="7"/>
                    </a:lnTo>
                    <a:lnTo>
                      <a:pt x="204" y="0"/>
                    </a:lnTo>
                    <a:lnTo>
                      <a:pt x="225" y="0"/>
                    </a:lnTo>
                    <a:lnTo>
                      <a:pt x="231" y="13"/>
                    </a:lnTo>
                    <a:lnTo>
                      <a:pt x="238" y="39"/>
                    </a:lnTo>
                    <a:lnTo>
                      <a:pt x="238" y="45"/>
                    </a:lnTo>
                    <a:lnTo>
                      <a:pt x="245" y="45"/>
                    </a:lnTo>
                    <a:lnTo>
                      <a:pt x="252" y="70"/>
                    </a:lnTo>
                    <a:lnTo>
                      <a:pt x="259" y="96"/>
                    </a:lnTo>
                    <a:lnTo>
                      <a:pt x="259" y="109"/>
                    </a:lnTo>
                    <a:lnTo>
                      <a:pt x="259" y="115"/>
                    </a:lnTo>
                    <a:lnTo>
                      <a:pt x="265" y="141"/>
                    </a:lnTo>
                    <a:lnTo>
                      <a:pt x="272" y="160"/>
                    </a:lnTo>
                    <a:lnTo>
                      <a:pt x="272" y="166"/>
                    </a:lnTo>
                    <a:lnTo>
                      <a:pt x="286" y="198"/>
                    </a:lnTo>
                    <a:lnTo>
                      <a:pt x="286" y="198"/>
                    </a:lnTo>
                    <a:lnTo>
                      <a:pt x="293" y="224"/>
                    </a:lnTo>
                    <a:lnTo>
                      <a:pt x="299" y="236"/>
                    </a:lnTo>
                    <a:lnTo>
                      <a:pt x="306" y="249"/>
                    </a:lnTo>
                    <a:lnTo>
                      <a:pt x="313" y="262"/>
                    </a:lnTo>
                    <a:lnTo>
                      <a:pt x="313" y="275"/>
                    </a:lnTo>
                    <a:lnTo>
                      <a:pt x="313" y="281"/>
                    </a:lnTo>
                    <a:lnTo>
                      <a:pt x="313" y="281"/>
                    </a:lnTo>
                    <a:lnTo>
                      <a:pt x="313" y="281"/>
                    </a:lnTo>
                    <a:lnTo>
                      <a:pt x="320" y="281"/>
                    </a:lnTo>
                    <a:lnTo>
                      <a:pt x="327" y="287"/>
                    </a:lnTo>
                    <a:lnTo>
                      <a:pt x="327" y="287"/>
                    </a:lnTo>
                    <a:lnTo>
                      <a:pt x="320" y="287"/>
                    </a:lnTo>
                    <a:lnTo>
                      <a:pt x="320" y="294"/>
                    </a:lnTo>
                    <a:lnTo>
                      <a:pt x="313" y="294"/>
                    </a:lnTo>
                    <a:lnTo>
                      <a:pt x="313" y="300"/>
                    </a:lnTo>
                    <a:lnTo>
                      <a:pt x="313" y="307"/>
                    </a:lnTo>
                    <a:lnTo>
                      <a:pt x="313" y="319"/>
                    </a:lnTo>
                    <a:lnTo>
                      <a:pt x="306" y="339"/>
                    </a:lnTo>
                    <a:lnTo>
                      <a:pt x="306" y="339"/>
                    </a:lnTo>
                    <a:lnTo>
                      <a:pt x="320" y="370"/>
                    </a:lnTo>
                    <a:lnTo>
                      <a:pt x="320" y="390"/>
                    </a:lnTo>
                    <a:lnTo>
                      <a:pt x="320" y="402"/>
                    </a:lnTo>
                    <a:lnTo>
                      <a:pt x="320" y="402"/>
                    </a:lnTo>
                    <a:lnTo>
                      <a:pt x="320" y="409"/>
                    </a:lnTo>
                    <a:lnTo>
                      <a:pt x="327" y="415"/>
                    </a:lnTo>
                    <a:lnTo>
                      <a:pt x="334" y="422"/>
                    </a:lnTo>
                    <a:lnTo>
                      <a:pt x="286" y="428"/>
                    </a:lnTo>
                    <a:lnTo>
                      <a:pt x="286" y="428"/>
                    </a:lnTo>
                    <a:lnTo>
                      <a:pt x="238" y="434"/>
                    </a:lnTo>
                    <a:lnTo>
                      <a:pt x="225" y="434"/>
                    </a:lnTo>
                    <a:lnTo>
                      <a:pt x="204" y="441"/>
                    </a:lnTo>
                    <a:lnTo>
                      <a:pt x="177" y="441"/>
                    </a:lnTo>
                    <a:lnTo>
                      <a:pt x="170" y="441"/>
                    </a:lnTo>
                    <a:lnTo>
                      <a:pt x="129" y="441"/>
                    </a:lnTo>
                    <a:lnTo>
                      <a:pt x="95" y="447"/>
                    </a:lnTo>
                    <a:lnTo>
                      <a:pt x="88" y="460"/>
                    </a:lnTo>
                    <a:lnTo>
                      <a:pt x="88" y="460"/>
                    </a:lnTo>
                    <a:lnTo>
                      <a:pt x="95" y="466"/>
                    </a:lnTo>
                    <a:lnTo>
                      <a:pt x="95" y="466"/>
                    </a:lnTo>
                    <a:lnTo>
                      <a:pt x="109" y="479"/>
                    </a:lnTo>
                    <a:lnTo>
                      <a:pt x="116" y="485"/>
                    </a:lnTo>
                    <a:lnTo>
                      <a:pt x="116" y="485"/>
                    </a:lnTo>
                    <a:lnTo>
                      <a:pt x="116" y="485"/>
                    </a:lnTo>
                    <a:lnTo>
                      <a:pt x="109" y="492"/>
                    </a:lnTo>
                    <a:lnTo>
                      <a:pt x="109" y="498"/>
                    </a:lnTo>
                    <a:lnTo>
                      <a:pt x="109" y="498"/>
                    </a:lnTo>
                    <a:lnTo>
                      <a:pt x="116" y="504"/>
                    </a:lnTo>
                    <a:lnTo>
                      <a:pt x="116" y="504"/>
                    </a:lnTo>
                    <a:lnTo>
                      <a:pt x="116" y="511"/>
                    </a:lnTo>
                    <a:lnTo>
                      <a:pt x="109" y="517"/>
                    </a:lnTo>
                    <a:lnTo>
                      <a:pt x="109" y="524"/>
                    </a:lnTo>
                    <a:lnTo>
                      <a:pt x="102" y="524"/>
                    </a:lnTo>
                    <a:lnTo>
                      <a:pt x="82" y="530"/>
                    </a:lnTo>
                    <a:lnTo>
                      <a:pt x="61" y="536"/>
                    </a:lnTo>
                    <a:lnTo>
                      <a:pt x="75" y="530"/>
                    </a:lnTo>
                    <a:lnTo>
                      <a:pt x="82" y="524"/>
                    </a:lnTo>
                    <a:lnTo>
                      <a:pt x="68" y="511"/>
                    </a:lnTo>
                    <a:lnTo>
                      <a:pt x="61" y="485"/>
                    </a:lnTo>
                    <a:lnTo>
                      <a:pt x="61" y="485"/>
                    </a:lnTo>
                    <a:lnTo>
                      <a:pt x="54" y="485"/>
                    </a:lnTo>
                    <a:lnTo>
                      <a:pt x="54" y="485"/>
                    </a:lnTo>
                    <a:lnTo>
                      <a:pt x="47" y="498"/>
                    </a:lnTo>
                    <a:lnTo>
                      <a:pt x="47" y="524"/>
                    </a:lnTo>
                    <a:lnTo>
                      <a:pt x="34" y="517"/>
                    </a:lnTo>
                    <a:lnTo>
                      <a:pt x="27" y="517"/>
                    </a:lnTo>
                    <a:lnTo>
                      <a:pt x="27" y="517"/>
                    </a:lnTo>
                    <a:lnTo>
                      <a:pt x="20" y="524"/>
                    </a:lnTo>
                    <a:lnTo>
                      <a:pt x="20" y="485"/>
                    </a:lnTo>
                    <a:lnTo>
                      <a:pt x="13" y="453"/>
                    </a:lnTo>
                    <a:lnTo>
                      <a:pt x="13" y="441"/>
                    </a:lnTo>
                    <a:lnTo>
                      <a:pt x="7" y="409"/>
                    </a:lnTo>
                    <a:lnTo>
                      <a:pt x="7" y="377"/>
                    </a:lnTo>
                    <a:lnTo>
                      <a:pt x="7" y="358"/>
                    </a:lnTo>
                    <a:lnTo>
                      <a:pt x="7" y="319"/>
                    </a:lnTo>
                    <a:lnTo>
                      <a:pt x="7" y="313"/>
                    </a:lnTo>
                    <a:lnTo>
                      <a:pt x="7" y="281"/>
                    </a:lnTo>
                    <a:lnTo>
                      <a:pt x="7" y="243"/>
                    </a:lnTo>
                    <a:lnTo>
                      <a:pt x="7" y="236"/>
                    </a:lnTo>
                    <a:lnTo>
                      <a:pt x="7" y="205"/>
                    </a:lnTo>
                    <a:lnTo>
                      <a:pt x="7" y="179"/>
                    </a:lnTo>
                    <a:lnTo>
                      <a:pt x="7" y="153"/>
                    </a:lnTo>
                    <a:lnTo>
                      <a:pt x="7" y="122"/>
                    </a:lnTo>
                    <a:lnTo>
                      <a:pt x="7" y="122"/>
                    </a:lnTo>
                    <a:lnTo>
                      <a:pt x="7" y="90"/>
                    </a:lnTo>
                    <a:lnTo>
                      <a:pt x="7" y="77"/>
                    </a:lnTo>
                    <a:lnTo>
                      <a:pt x="13" y="64"/>
                    </a:lnTo>
                    <a:lnTo>
                      <a:pt x="13" y="32"/>
                    </a:lnTo>
                    <a:lnTo>
                      <a:pt x="0" y="19"/>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75" name="Freeform 147"/>
              <p:cNvSpPr>
                <a:spLocks/>
              </p:cNvSpPr>
              <p:nvPr/>
            </p:nvSpPr>
            <p:spPr bwMode="auto">
              <a:xfrm>
                <a:off x="3824" y="2698"/>
                <a:ext cx="334" cy="536"/>
              </a:xfrm>
              <a:custGeom>
                <a:avLst/>
                <a:gdLst>
                  <a:gd name="T0" fmla="*/ 20 w 334"/>
                  <a:gd name="T1" fmla="*/ 13 h 536"/>
                  <a:gd name="T2" fmla="*/ 88 w 334"/>
                  <a:gd name="T3" fmla="*/ 13 h 536"/>
                  <a:gd name="T4" fmla="*/ 122 w 334"/>
                  <a:gd name="T5" fmla="*/ 7 h 536"/>
                  <a:gd name="T6" fmla="*/ 170 w 334"/>
                  <a:gd name="T7" fmla="*/ 7 h 536"/>
                  <a:gd name="T8" fmla="*/ 204 w 334"/>
                  <a:gd name="T9" fmla="*/ 0 h 536"/>
                  <a:gd name="T10" fmla="*/ 231 w 334"/>
                  <a:gd name="T11" fmla="*/ 13 h 536"/>
                  <a:gd name="T12" fmla="*/ 238 w 334"/>
                  <a:gd name="T13" fmla="*/ 45 h 536"/>
                  <a:gd name="T14" fmla="*/ 252 w 334"/>
                  <a:gd name="T15" fmla="*/ 70 h 536"/>
                  <a:gd name="T16" fmla="*/ 259 w 334"/>
                  <a:gd name="T17" fmla="*/ 109 h 536"/>
                  <a:gd name="T18" fmla="*/ 265 w 334"/>
                  <a:gd name="T19" fmla="*/ 141 h 536"/>
                  <a:gd name="T20" fmla="*/ 272 w 334"/>
                  <a:gd name="T21" fmla="*/ 166 h 536"/>
                  <a:gd name="T22" fmla="*/ 286 w 334"/>
                  <a:gd name="T23" fmla="*/ 198 h 536"/>
                  <a:gd name="T24" fmla="*/ 299 w 334"/>
                  <a:gd name="T25" fmla="*/ 236 h 536"/>
                  <a:gd name="T26" fmla="*/ 313 w 334"/>
                  <a:gd name="T27" fmla="*/ 262 h 536"/>
                  <a:gd name="T28" fmla="*/ 313 w 334"/>
                  <a:gd name="T29" fmla="*/ 281 h 536"/>
                  <a:gd name="T30" fmla="*/ 313 w 334"/>
                  <a:gd name="T31" fmla="*/ 281 h 536"/>
                  <a:gd name="T32" fmla="*/ 327 w 334"/>
                  <a:gd name="T33" fmla="*/ 287 h 536"/>
                  <a:gd name="T34" fmla="*/ 320 w 334"/>
                  <a:gd name="T35" fmla="*/ 287 h 536"/>
                  <a:gd name="T36" fmla="*/ 313 w 334"/>
                  <a:gd name="T37" fmla="*/ 294 h 536"/>
                  <a:gd name="T38" fmla="*/ 313 w 334"/>
                  <a:gd name="T39" fmla="*/ 307 h 536"/>
                  <a:gd name="T40" fmla="*/ 306 w 334"/>
                  <a:gd name="T41" fmla="*/ 339 h 536"/>
                  <a:gd name="T42" fmla="*/ 320 w 334"/>
                  <a:gd name="T43" fmla="*/ 370 h 536"/>
                  <a:gd name="T44" fmla="*/ 320 w 334"/>
                  <a:gd name="T45" fmla="*/ 402 h 536"/>
                  <a:gd name="T46" fmla="*/ 320 w 334"/>
                  <a:gd name="T47" fmla="*/ 409 h 536"/>
                  <a:gd name="T48" fmla="*/ 334 w 334"/>
                  <a:gd name="T49" fmla="*/ 422 h 536"/>
                  <a:gd name="T50" fmla="*/ 286 w 334"/>
                  <a:gd name="T51" fmla="*/ 428 h 536"/>
                  <a:gd name="T52" fmla="*/ 225 w 334"/>
                  <a:gd name="T53" fmla="*/ 434 h 536"/>
                  <a:gd name="T54" fmla="*/ 177 w 334"/>
                  <a:gd name="T55" fmla="*/ 441 h 536"/>
                  <a:gd name="T56" fmla="*/ 129 w 334"/>
                  <a:gd name="T57" fmla="*/ 441 h 536"/>
                  <a:gd name="T58" fmla="*/ 88 w 334"/>
                  <a:gd name="T59" fmla="*/ 460 h 536"/>
                  <a:gd name="T60" fmla="*/ 95 w 334"/>
                  <a:gd name="T61" fmla="*/ 466 h 536"/>
                  <a:gd name="T62" fmla="*/ 109 w 334"/>
                  <a:gd name="T63" fmla="*/ 479 h 536"/>
                  <a:gd name="T64" fmla="*/ 116 w 334"/>
                  <a:gd name="T65" fmla="*/ 485 h 536"/>
                  <a:gd name="T66" fmla="*/ 109 w 334"/>
                  <a:gd name="T67" fmla="*/ 492 h 536"/>
                  <a:gd name="T68" fmla="*/ 109 w 334"/>
                  <a:gd name="T69" fmla="*/ 498 h 536"/>
                  <a:gd name="T70" fmla="*/ 116 w 334"/>
                  <a:gd name="T71" fmla="*/ 504 h 536"/>
                  <a:gd name="T72" fmla="*/ 109 w 334"/>
                  <a:gd name="T73" fmla="*/ 517 h 536"/>
                  <a:gd name="T74" fmla="*/ 102 w 334"/>
                  <a:gd name="T75" fmla="*/ 524 h 536"/>
                  <a:gd name="T76" fmla="*/ 61 w 334"/>
                  <a:gd name="T77" fmla="*/ 536 h 536"/>
                  <a:gd name="T78" fmla="*/ 82 w 334"/>
                  <a:gd name="T79" fmla="*/ 524 h 536"/>
                  <a:gd name="T80" fmla="*/ 61 w 334"/>
                  <a:gd name="T81" fmla="*/ 485 h 536"/>
                  <a:gd name="T82" fmla="*/ 54 w 334"/>
                  <a:gd name="T83" fmla="*/ 485 h 536"/>
                  <a:gd name="T84" fmla="*/ 47 w 334"/>
                  <a:gd name="T85" fmla="*/ 498 h 536"/>
                  <a:gd name="T86" fmla="*/ 34 w 334"/>
                  <a:gd name="T87" fmla="*/ 517 h 536"/>
                  <a:gd name="T88" fmla="*/ 27 w 334"/>
                  <a:gd name="T89" fmla="*/ 517 h 536"/>
                  <a:gd name="T90" fmla="*/ 20 w 334"/>
                  <a:gd name="T91" fmla="*/ 485 h 536"/>
                  <a:gd name="T92" fmla="*/ 13 w 334"/>
                  <a:gd name="T93" fmla="*/ 441 h 536"/>
                  <a:gd name="T94" fmla="*/ 7 w 334"/>
                  <a:gd name="T95" fmla="*/ 377 h 536"/>
                  <a:gd name="T96" fmla="*/ 7 w 334"/>
                  <a:gd name="T97" fmla="*/ 319 h 536"/>
                  <a:gd name="T98" fmla="*/ 7 w 334"/>
                  <a:gd name="T99" fmla="*/ 281 h 536"/>
                  <a:gd name="T100" fmla="*/ 7 w 334"/>
                  <a:gd name="T101" fmla="*/ 236 h 536"/>
                  <a:gd name="T102" fmla="*/ 7 w 334"/>
                  <a:gd name="T103" fmla="*/ 179 h 536"/>
                  <a:gd name="T104" fmla="*/ 7 w 334"/>
                  <a:gd name="T105" fmla="*/ 122 h 536"/>
                  <a:gd name="T106" fmla="*/ 7 w 334"/>
                  <a:gd name="T107" fmla="*/ 90 h 536"/>
                  <a:gd name="T108" fmla="*/ 13 w 334"/>
                  <a:gd name="T109" fmla="*/ 64 h 536"/>
                  <a:gd name="T110" fmla="*/ 0 w 334"/>
                  <a:gd name="T111" fmla="*/ 1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4" h="536">
                    <a:moveTo>
                      <a:pt x="13" y="19"/>
                    </a:moveTo>
                    <a:lnTo>
                      <a:pt x="20" y="13"/>
                    </a:lnTo>
                    <a:lnTo>
                      <a:pt x="54" y="13"/>
                    </a:lnTo>
                    <a:lnTo>
                      <a:pt x="88" y="13"/>
                    </a:lnTo>
                    <a:lnTo>
                      <a:pt x="88" y="13"/>
                    </a:lnTo>
                    <a:lnTo>
                      <a:pt x="122" y="7"/>
                    </a:lnTo>
                    <a:lnTo>
                      <a:pt x="122" y="7"/>
                    </a:lnTo>
                    <a:lnTo>
                      <a:pt x="170" y="7"/>
                    </a:lnTo>
                    <a:lnTo>
                      <a:pt x="170" y="7"/>
                    </a:lnTo>
                    <a:lnTo>
                      <a:pt x="204" y="0"/>
                    </a:lnTo>
                    <a:lnTo>
                      <a:pt x="225" y="0"/>
                    </a:lnTo>
                    <a:lnTo>
                      <a:pt x="231" y="13"/>
                    </a:lnTo>
                    <a:lnTo>
                      <a:pt x="238" y="39"/>
                    </a:lnTo>
                    <a:lnTo>
                      <a:pt x="238" y="45"/>
                    </a:lnTo>
                    <a:lnTo>
                      <a:pt x="245" y="45"/>
                    </a:lnTo>
                    <a:lnTo>
                      <a:pt x="252" y="70"/>
                    </a:lnTo>
                    <a:lnTo>
                      <a:pt x="259" y="96"/>
                    </a:lnTo>
                    <a:lnTo>
                      <a:pt x="259" y="109"/>
                    </a:lnTo>
                    <a:lnTo>
                      <a:pt x="259" y="115"/>
                    </a:lnTo>
                    <a:lnTo>
                      <a:pt x="265" y="141"/>
                    </a:lnTo>
                    <a:lnTo>
                      <a:pt x="272" y="160"/>
                    </a:lnTo>
                    <a:lnTo>
                      <a:pt x="272" y="166"/>
                    </a:lnTo>
                    <a:lnTo>
                      <a:pt x="286" y="198"/>
                    </a:lnTo>
                    <a:lnTo>
                      <a:pt x="286" y="198"/>
                    </a:lnTo>
                    <a:lnTo>
                      <a:pt x="293" y="224"/>
                    </a:lnTo>
                    <a:lnTo>
                      <a:pt x="299" y="236"/>
                    </a:lnTo>
                    <a:lnTo>
                      <a:pt x="306" y="249"/>
                    </a:lnTo>
                    <a:lnTo>
                      <a:pt x="313" y="262"/>
                    </a:lnTo>
                    <a:lnTo>
                      <a:pt x="313" y="275"/>
                    </a:lnTo>
                    <a:lnTo>
                      <a:pt x="313" y="281"/>
                    </a:lnTo>
                    <a:lnTo>
                      <a:pt x="313" y="281"/>
                    </a:lnTo>
                    <a:lnTo>
                      <a:pt x="313" y="281"/>
                    </a:lnTo>
                    <a:lnTo>
                      <a:pt x="320" y="281"/>
                    </a:lnTo>
                    <a:lnTo>
                      <a:pt x="327" y="287"/>
                    </a:lnTo>
                    <a:lnTo>
                      <a:pt x="327" y="287"/>
                    </a:lnTo>
                    <a:lnTo>
                      <a:pt x="320" y="287"/>
                    </a:lnTo>
                    <a:lnTo>
                      <a:pt x="320" y="294"/>
                    </a:lnTo>
                    <a:lnTo>
                      <a:pt x="313" y="294"/>
                    </a:lnTo>
                    <a:lnTo>
                      <a:pt x="313" y="300"/>
                    </a:lnTo>
                    <a:lnTo>
                      <a:pt x="313" y="307"/>
                    </a:lnTo>
                    <a:lnTo>
                      <a:pt x="313" y="319"/>
                    </a:lnTo>
                    <a:lnTo>
                      <a:pt x="306" y="339"/>
                    </a:lnTo>
                    <a:lnTo>
                      <a:pt x="306" y="339"/>
                    </a:lnTo>
                    <a:lnTo>
                      <a:pt x="320" y="370"/>
                    </a:lnTo>
                    <a:lnTo>
                      <a:pt x="320" y="390"/>
                    </a:lnTo>
                    <a:lnTo>
                      <a:pt x="320" y="402"/>
                    </a:lnTo>
                    <a:lnTo>
                      <a:pt x="320" y="402"/>
                    </a:lnTo>
                    <a:lnTo>
                      <a:pt x="320" y="409"/>
                    </a:lnTo>
                    <a:lnTo>
                      <a:pt x="327" y="415"/>
                    </a:lnTo>
                    <a:lnTo>
                      <a:pt x="334" y="422"/>
                    </a:lnTo>
                    <a:lnTo>
                      <a:pt x="286" y="428"/>
                    </a:lnTo>
                    <a:lnTo>
                      <a:pt x="286" y="428"/>
                    </a:lnTo>
                    <a:lnTo>
                      <a:pt x="238" y="434"/>
                    </a:lnTo>
                    <a:lnTo>
                      <a:pt x="225" y="434"/>
                    </a:lnTo>
                    <a:lnTo>
                      <a:pt x="204" y="441"/>
                    </a:lnTo>
                    <a:lnTo>
                      <a:pt x="177" y="441"/>
                    </a:lnTo>
                    <a:lnTo>
                      <a:pt x="170" y="441"/>
                    </a:lnTo>
                    <a:lnTo>
                      <a:pt x="129" y="441"/>
                    </a:lnTo>
                    <a:lnTo>
                      <a:pt x="95" y="447"/>
                    </a:lnTo>
                    <a:lnTo>
                      <a:pt x="88" y="460"/>
                    </a:lnTo>
                    <a:lnTo>
                      <a:pt x="88" y="460"/>
                    </a:lnTo>
                    <a:lnTo>
                      <a:pt x="95" y="466"/>
                    </a:lnTo>
                    <a:lnTo>
                      <a:pt x="95" y="466"/>
                    </a:lnTo>
                    <a:lnTo>
                      <a:pt x="109" y="479"/>
                    </a:lnTo>
                    <a:lnTo>
                      <a:pt x="116" y="485"/>
                    </a:lnTo>
                    <a:lnTo>
                      <a:pt x="116" y="485"/>
                    </a:lnTo>
                    <a:lnTo>
                      <a:pt x="116" y="485"/>
                    </a:lnTo>
                    <a:lnTo>
                      <a:pt x="109" y="492"/>
                    </a:lnTo>
                    <a:lnTo>
                      <a:pt x="109" y="498"/>
                    </a:lnTo>
                    <a:lnTo>
                      <a:pt x="109" y="498"/>
                    </a:lnTo>
                    <a:lnTo>
                      <a:pt x="116" y="504"/>
                    </a:lnTo>
                    <a:lnTo>
                      <a:pt x="116" y="504"/>
                    </a:lnTo>
                    <a:lnTo>
                      <a:pt x="116" y="511"/>
                    </a:lnTo>
                    <a:lnTo>
                      <a:pt x="109" y="517"/>
                    </a:lnTo>
                    <a:lnTo>
                      <a:pt x="109" y="524"/>
                    </a:lnTo>
                    <a:lnTo>
                      <a:pt x="102" y="524"/>
                    </a:lnTo>
                    <a:lnTo>
                      <a:pt x="82" y="530"/>
                    </a:lnTo>
                    <a:lnTo>
                      <a:pt x="61" y="536"/>
                    </a:lnTo>
                    <a:lnTo>
                      <a:pt x="75" y="530"/>
                    </a:lnTo>
                    <a:lnTo>
                      <a:pt x="82" y="524"/>
                    </a:lnTo>
                    <a:lnTo>
                      <a:pt x="68" y="511"/>
                    </a:lnTo>
                    <a:lnTo>
                      <a:pt x="61" y="485"/>
                    </a:lnTo>
                    <a:lnTo>
                      <a:pt x="61" y="485"/>
                    </a:lnTo>
                    <a:lnTo>
                      <a:pt x="54" y="485"/>
                    </a:lnTo>
                    <a:lnTo>
                      <a:pt x="54" y="485"/>
                    </a:lnTo>
                    <a:lnTo>
                      <a:pt x="47" y="498"/>
                    </a:lnTo>
                    <a:lnTo>
                      <a:pt x="47" y="524"/>
                    </a:lnTo>
                    <a:lnTo>
                      <a:pt x="34" y="517"/>
                    </a:lnTo>
                    <a:lnTo>
                      <a:pt x="27" y="517"/>
                    </a:lnTo>
                    <a:lnTo>
                      <a:pt x="27" y="517"/>
                    </a:lnTo>
                    <a:lnTo>
                      <a:pt x="20" y="524"/>
                    </a:lnTo>
                    <a:lnTo>
                      <a:pt x="20" y="485"/>
                    </a:lnTo>
                    <a:lnTo>
                      <a:pt x="13" y="453"/>
                    </a:lnTo>
                    <a:lnTo>
                      <a:pt x="13" y="441"/>
                    </a:lnTo>
                    <a:lnTo>
                      <a:pt x="7" y="409"/>
                    </a:lnTo>
                    <a:lnTo>
                      <a:pt x="7" y="377"/>
                    </a:lnTo>
                    <a:lnTo>
                      <a:pt x="7" y="358"/>
                    </a:lnTo>
                    <a:lnTo>
                      <a:pt x="7" y="319"/>
                    </a:lnTo>
                    <a:lnTo>
                      <a:pt x="7" y="313"/>
                    </a:lnTo>
                    <a:lnTo>
                      <a:pt x="7" y="281"/>
                    </a:lnTo>
                    <a:lnTo>
                      <a:pt x="7" y="243"/>
                    </a:lnTo>
                    <a:lnTo>
                      <a:pt x="7" y="236"/>
                    </a:lnTo>
                    <a:lnTo>
                      <a:pt x="7" y="205"/>
                    </a:lnTo>
                    <a:lnTo>
                      <a:pt x="7" y="179"/>
                    </a:lnTo>
                    <a:lnTo>
                      <a:pt x="7" y="153"/>
                    </a:lnTo>
                    <a:lnTo>
                      <a:pt x="7" y="122"/>
                    </a:lnTo>
                    <a:lnTo>
                      <a:pt x="7" y="122"/>
                    </a:lnTo>
                    <a:lnTo>
                      <a:pt x="7" y="90"/>
                    </a:lnTo>
                    <a:lnTo>
                      <a:pt x="7" y="77"/>
                    </a:lnTo>
                    <a:lnTo>
                      <a:pt x="13" y="64"/>
                    </a:lnTo>
                    <a:lnTo>
                      <a:pt x="13" y="32"/>
                    </a:lnTo>
                    <a:lnTo>
                      <a:pt x="0" y="19"/>
                    </a:lnTo>
                    <a:lnTo>
                      <a:pt x="13" y="19"/>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76" name="Freeform 148"/>
              <p:cNvSpPr>
                <a:spLocks/>
              </p:cNvSpPr>
              <p:nvPr/>
            </p:nvSpPr>
            <p:spPr bwMode="auto">
              <a:xfrm>
                <a:off x="3545" y="2717"/>
                <a:ext cx="299" cy="530"/>
              </a:xfrm>
              <a:custGeom>
                <a:avLst/>
                <a:gdLst>
                  <a:gd name="T0" fmla="*/ 177 w 299"/>
                  <a:gd name="T1" fmla="*/ 7 h 530"/>
                  <a:gd name="T2" fmla="*/ 231 w 299"/>
                  <a:gd name="T3" fmla="*/ 7 h 530"/>
                  <a:gd name="T4" fmla="*/ 292 w 299"/>
                  <a:gd name="T5" fmla="*/ 13 h 530"/>
                  <a:gd name="T6" fmla="*/ 286 w 299"/>
                  <a:gd name="T7" fmla="*/ 103 h 530"/>
                  <a:gd name="T8" fmla="*/ 286 w 299"/>
                  <a:gd name="T9" fmla="*/ 186 h 530"/>
                  <a:gd name="T10" fmla="*/ 286 w 299"/>
                  <a:gd name="T11" fmla="*/ 294 h 530"/>
                  <a:gd name="T12" fmla="*/ 286 w 299"/>
                  <a:gd name="T13" fmla="*/ 390 h 530"/>
                  <a:gd name="T14" fmla="*/ 299 w 299"/>
                  <a:gd name="T15" fmla="*/ 505 h 530"/>
                  <a:gd name="T16" fmla="*/ 279 w 299"/>
                  <a:gd name="T17" fmla="*/ 505 h 530"/>
                  <a:gd name="T18" fmla="*/ 245 w 299"/>
                  <a:gd name="T19" fmla="*/ 498 h 530"/>
                  <a:gd name="T20" fmla="*/ 218 w 299"/>
                  <a:gd name="T21" fmla="*/ 505 h 530"/>
                  <a:gd name="T22" fmla="*/ 183 w 299"/>
                  <a:gd name="T23" fmla="*/ 498 h 530"/>
                  <a:gd name="T24" fmla="*/ 163 w 299"/>
                  <a:gd name="T25" fmla="*/ 473 h 530"/>
                  <a:gd name="T26" fmla="*/ 122 w 299"/>
                  <a:gd name="T27" fmla="*/ 447 h 530"/>
                  <a:gd name="T28" fmla="*/ 75 w 299"/>
                  <a:gd name="T29" fmla="*/ 447 h 530"/>
                  <a:gd name="T30" fmla="*/ 0 w 299"/>
                  <a:gd name="T31" fmla="*/ 447 h 530"/>
                  <a:gd name="T32" fmla="*/ 0 w 299"/>
                  <a:gd name="T33" fmla="*/ 441 h 530"/>
                  <a:gd name="T34" fmla="*/ 6 w 299"/>
                  <a:gd name="T35" fmla="*/ 422 h 530"/>
                  <a:gd name="T36" fmla="*/ 6 w 299"/>
                  <a:gd name="T37" fmla="*/ 396 h 530"/>
                  <a:gd name="T38" fmla="*/ 13 w 299"/>
                  <a:gd name="T39" fmla="*/ 390 h 530"/>
                  <a:gd name="T40" fmla="*/ 20 w 299"/>
                  <a:gd name="T41" fmla="*/ 371 h 530"/>
                  <a:gd name="T42" fmla="*/ 20 w 299"/>
                  <a:gd name="T43" fmla="*/ 364 h 530"/>
                  <a:gd name="T44" fmla="*/ 40 w 299"/>
                  <a:gd name="T45" fmla="*/ 345 h 530"/>
                  <a:gd name="T46" fmla="*/ 47 w 299"/>
                  <a:gd name="T47" fmla="*/ 339 h 530"/>
                  <a:gd name="T48" fmla="*/ 40 w 299"/>
                  <a:gd name="T49" fmla="*/ 326 h 530"/>
                  <a:gd name="T50" fmla="*/ 34 w 299"/>
                  <a:gd name="T51" fmla="*/ 326 h 530"/>
                  <a:gd name="T52" fmla="*/ 47 w 299"/>
                  <a:gd name="T53" fmla="*/ 307 h 530"/>
                  <a:gd name="T54" fmla="*/ 61 w 299"/>
                  <a:gd name="T55" fmla="*/ 300 h 530"/>
                  <a:gd name="T56" fmla="*/ 47 w 299"/>
                  <a:gd name="T57" fmla="*/ 300 h 530"/>
                  <a:gd name="T58" fmla="*/ 40 w 299"/>
                  <a:gd name="T59" fmla="*/ 288 h 530"/>
                  <a:gd name="T60" fmla="*/ 47 w 299"/>
                  <a:gd name="T61" fmla="*/ 281 h 530"/>
                  <a:gd name="T62" fmla="*/ 34 w 299"/>
                  <a:gd name="T63" fmla="*/ 275 h 530"/>
                  <a:gd name="T64" fmla="*/ 40 w 299"/>
                  <a:gd name="T65" fmla="*/ 262 h 530"/>
                  <a:gd name="T66" fmla="*/ 27 w 299"/>
                  <a:gd name="T67" fmla="*/ 243 h 530"/>
                  <a:gd name="T68" fmla="*/ 34 w 299"/>
                  <a:gd name="T69" fmla="*/ 230 h 530"/>
                  <a:gd name="T70" fmla="*/ 27 w 299"/>
                  <a:gd name="T71" fmla="*/ 217 h 530"/>
                  <a:gd name="T72" fmla="*/ 40 w 299"/>
                  <a:gd name="T73" fmla="*/ 211 h 530"/>
                  <a:gd name="T74" fmla="*/ 34 w 299"/>
                  <a:gd name="T75" fmla="*/ 198 h 530"/>
                  <a:gd name="T76" fmla="*/ 27 w 299"/>
                  <a:gd name="T77" fmla="*/ 192 h 530"/>
                  <a:gd name="T78" fmla="*/ 27 w 299"/>
                  <a:gd name="T79" fmla="*/ 173 h 530"/>
                  <a:gd name="T80" fmla="*/ 27 w 299"/>
                  <a:gd name="T81" fmla="*/ 166 h 530"/>
                  <a:gd name="T82" fmla="*/ 34 w 299"/>
                  <a:gd name="T83" fmla="*/ 160 h 530"/>
                  <a:gd name="T84" fmla="*/ 34 w 299"/>
                  <a:gd name="T85" fmla="*/ 160 h 530"/>
                  <a:gd name="T86" fmla="*/ 34 w 299"/>
                  <a:gd name="T87" fmla="*/ 147 h 530"/>
                  <a:gd name="T88" fmla="*/ 34 w 299"/>
                  <a:gd name="T89" fmla="*/ 141 h 530"/>
                  <a:gd name="T90" fmla="*/ 40 w 299"/>
                  <a:gd name="T91" fmla="*/ 134 h 530"/>
                  <a:gd name="T92" fmla="*/ 47 w 299"/>
                  <a:gd name="T93" fmla="*/ 122 h 530"/>
                  <a:gd name="T94" fmla="*/ 47 w 299"/>
                  <a:gd name="T95" fmla="*/ 115 h 530"/>
                  <a:gd name="T96" fmla="*/ 47 w 299"/>
                  <a:gd name="T97" fmla="*/ 103 h 530"/>
                  <a:gd name="T98" fmla="*/ 47 w 299"/>
                  <a:gd name="T99" fmla="*/ 103 h 530"/>
                  <a:gd name="T100" fmla="*/ 54 w 299"/>
                  <a:gd name="T101" fmla="*/ 90 h 530"/>
                  <a:gd name="T102" fmla="*/ 61 w 299"/>
                  <a:gd name="T103" fmla="*/ 83 h 530"/>
                  <a:gd name="T104" fmla="*/ 81 w 299"/>
                  <a:gd name="T105" fmla="*/ 51 h 530"/>
                  <a:gd name="T106" fmla="*/ 75 w 299"/>
                  <a:gd name="T107" fmla="*/ 45 h 530"/>
                  <a:gd name="T108" fmla="*/ 81 w 299"/>
                  <a:gd name="T109" fmla="*/ 32 h 530"/>
                  <a:gd name="T110" fmla="*/ 95 w 299"/>
                  <a:gd name="T111" fmla="*/ 26 h 530"/>
                  <a:gd name="T112" fmla="*/ 95 w 299"/>
                  <a:gd name="T113" fmla="*/ 13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9" h="530">
                    <a:moveTo>
                      <a:pt x="95" y="13"/>
                    </a:moveTo>
                    <a:lnTo>
                      <a:pt x="149" y="13"/>
                    </a:lnTo>
                    <a:lnTo>
                      <a:pt x="149" y="7"/>
                    </a:lnTo>
                    <a:lnTo>
                      <a:pt x="177" y="7"/>
                    </a:lnTo>
                    <a:lnTo>
                      <a:pt x="190" y="7"/>
                    </a:lnTo>
                    <a:lnTo>
                      <a:pt x="211" y="7"/>
                    </a:lnTo>
                    <a:lnTo>
                      <a:pt x="224" y="7"/>
                    </a:lnTo>
                    <a:lnTo>
                      <a:pt x="231" y="7"/>
                    </a:lnTo>
                    <a:lnTo>
                      <a:pt x="265" y="0"/>
                    </a:lnTo>
                    <a:lnTo>
                      <a:pt x="265" y="0"/>
                    </a:lnTo>
                    <a:lnTo>
                      <a:pt x="279" y="0"/>
                    </a:lnTo>
                    <a:lnTo>
                      <a:pt x="292" y="13"/>
                    </a:lnTo>
                    <a:lnTo>
                      <a:pt x="292" y="45"/>
                    </a:lnTo>
                    <a:lnTo>
                      <a:pt x="286" y="58"/>
                    </a:lnTo>
                    <a:lnTo>
                      <a:pt x="286" y="71"/>
                    </a:lnTo>
                    <a:lnTo>
                      <a:pt x="286" y="103"/>
                    </a:lnTo>
                    <a:lnTo>
                      <a:pt x="286" y="103"/>
                    </a:lnTo>
                    <a:lnTo>
                      <a:pt x="286" y="134"/>
                    </a:lnTo>
                    <a:lnTo>
                      <a:pt x="286" y="160"/>
                    </a:lnTo>
                    <a:lnTo>
                      <a:pt x="286" y="186"/>
                    </a:lnTo>
                    <a:lnTo>
                      <a:pt x="286" y="217"/>
                    </a:lnTo>
                    <a:lnTo>
                      <a:pt x="286" y="224"/>
                    </a:lnTo>
                    <a:lnTo>
                      <a:pt x="286" y="262"/>
                    </a:lnTo>
                    <a:lnTo>
                      <a:pt x="286" y="294"/>
                    </a:lnTo>
                    <a:lnTo>
                      <a:pt x="286" y="300"/>
                    </a:lnTo>
                    <a:lnTo>
                      <a:pt x="286" y="339"/>
                    </a:lnTo>
                    <a:lnTo>
                      <a:pt x="286" y="358"/>
                    </a:lnTo>
                    <a:lnTo>
                      <a:pt x="286" y="390"/>
                    </a:lnTo>
                    <a:lnTo>
                      <a:pt x="292" y="422"/>
                    </a:lnTo>
                    <a:lnTo>
                      <a:pt x="292" y="434"/>
                    </a:lnTo>
                    <a:lnTo>
                      <a:pt x="299" y="466"/>
                    </a:lnTo>
                    <a:lnTo>
                      <a:pt x="299" y="505"/>
                    </a:lnTo>
                    <a:lnTo>
                      <a:pt x="299" y="505"/>
                    </a:lnTo>
                    <a:lnTo>
                      <a:pt x="286" y="505"/>
                    </a:lnTo>
                    <a:lnTo>
                      <a:pt x="286" y="498"/>
                    </a:lnTo>
                    <a:lnTo>
                      <a:pt x="279" y="505"/>
                    </a:lnTo>
                    <a:lnTo>
                      <a:pt x="272" y="505"/>
                    </a:lnTo>
                    <a:lnTo>
                      <a:pt x="265" y="505"/>
                    </a:lnTo>
                    <a:lnTo>
                      <a:pt x="258" y="498"/>
                    </a:lnTo>
                    <a:lnTo>
                      <a:pt x="245" y="498"/>
                    </a:lnTo>
                    <a:lnTo>
                      <a:pt x="245" y="505"/>
                    </a:lnTo>
                    <a:lnTo>
                      <a:pt x="218" y="517"/>
                    </a:lnTo>
                    <a:lnTo>
                      <a:pt x="218" y="511"/>
                    </a:lnTo>
                    <a:lnTo>
                      <a:pt x="218" y="505"/>
                    </a:lnTo>
                    <a:lnTo>
                      <a:pt x="211" y="511"/>
                    </a:lnTo>
                    <a:lnTo>
                      <a:pt x="204" y="530"/>
                    </a:lnTo>
                    <a:lnTo>
                      <a:pt x="197" y="530"/>
                    </a:lnTo>
                    <a:lnTo>
                      <a:pt x="183" y="498"/>
                    </a:lnTo>
                    <a:lnTo>
                      <a:pt x="170" y="485"/>
                    </a:lnTo>
                    <a:lnTo>
                      <a:pt x="163" y="485"/>
                    </a:lnTo>
                    <a:lnTo>
                      <a:pt x="163" y="479"/>
                    </a:lnTo>
                    <a:lnTo>
                      <a:pt x="163" y="473"/>
                    </a:lnTo>
                    <a:lnTo>
                      <a:pt x="163" y="466"/>
                    </a:lnTo>
                    <a:lnTo>
                      <a:pt x="170" y="441"/>
                    </a:lnTo>
                    <a:lnTo>
                      <a:pt x="163" y="441"/>
                    </a:lnTo>
                    <a:lnTo>
                      <a:pt x="122" y="447"/>
                    </a:lnTo>
                    <a:lnTo>
                      <a:pt x="115" y="447"/>
                    </a:lnTo>
                    <a:lnTo>
                      <a:pt x="102" y="447"/>
                    </a:lnTo>
                    <a:lnTo>
                      <a:pt x="95" y="447"/>
                    </a:lnTo>
                    <a:lnTo>
                      <a:pt x="75" y="447"/>
                    </a:lnTo>
                    <a:lnTo>
                      <a:pt x="54" y="454"/>
                    </a:lnTo>
                    <a:lnTo>
                      <a:pt x="40" y="454"/>
                    </a:lnTo>
                    <a:lnTo>
                      <a:pt x="0" y="454"/>
                    </a:lnTo>
                    <a:lnTo>
                      <a:pt x="0" y="447"/>
                    </a:lnTo>
                    <a:lnTo>
                      <a:pt x="6" y="447"/>
                    </a:lnTo>
                    <a:lnTo>
                      <a:pt x="6" y="447"/>
                    </a:lnTo>
                    <a:lnTo>
                      <a:pt x="0" y="441"/>
                    </a:lnTo>
                    <a:lnTo>
                      <a:pt x="0" y="441"/>
                    </a:lnTo>
                    <a:lnTo>
                      <a:pt x="0" y="434"/>
                    </a:lnTo>
                    <a:lnTo>
                      <a:pt x="0" y="428"/>
                    </a:lnTo>
                    <a:lnTo>
                      <a:pt x="0" y="422"/>
                    </a:lnTo>
                    <a:lnTo>
                      <a:pt x="6" y="422"/>
                    </a:lnTo>
                    <a:lnTo>
                      <a:pt x="6" y="415"/>
                    </a:lnTo>
                    <a:lnTo>
                      <a:pt x="6" y="409"/>
                    </a:lnTo>
                    <a:lnTo>
                      <a:pt x="6" y="403"/>
                    </a:lnTo>
                    <a:lnTo>
                      <a:pt x="6" y="396"/>
                    </a:lnTo>
                    <a:lnTo>
                      <a:pt x="6" y="396"/>
                    </a:lnTo>
                    <a:lnTo>
                      <a:pt x="13" y="390"/>
                    </a:lnTo>
                    <a:lnTo>
                      <a:pt x="13" y="390"/>
                    </a:lnTo>
                    <a:lnTo>
                      <a:pt x="13" y="390"/>
                    </a:lnTo>
                    <a:lnTo>
                      <a:pt x="13" y="383"/>
                    </a:lnTo>
                    <a:lnTo>
                      <a:pt x="20" y="383"/>
                    </a:lnTo>
                    <a:lnTo>
                      <a:pt x="20" y="371"/>
                    </a:lnTo>
                    <a:lnTo>
                      <a:pt x="20" y="371"/>
                    </a:lnTo>
                    <a:lnTo>
                      <a:pt x="20" y="371"/>
                    </a:lnTo>
                    <a:lnTo>
                      <a:pt x="20" y="371"/>
                    </a:lnTo>
                    <a:lnTo>
                      <a:pt x="20" y="371"/>
                    </a:lnTo>
                    <a:lnTo>
                      <a:pt x="20" y="364"/>
                    </a:lnTo>
                    <a:lnTo>
                      <a:pt x="27" y="358"/>
                    </a:lnTo>
                    <a:lnTo>
                      <a:pt x="27" y="358"/>
                    </a:lnTo>
                    <a:lnTo>
                      <a:pt x="27" y="358"/>
                    </a:lnTo>
                    <a:lnTo>
                      <a:pt x="40" y="345"/>
                    </a:lnTo>
                    <a:lnTo>
                      <a:pt x="47" y="339"/>
                    </a:lnTo>
                    <a:lnTo>
                      <a:pt x="47" y="339"/>
                    </a:lnTo>
                    <a:lnTo>
                      <a:pt x="40" y="339"/>
                    </a:lnTo>
                    <a:lnTo>
                      <a:pt x="47" y="339"/>
                    </a:lnTo>
                    <a:lnTo>
                      <a:pt x="47" y="326"/>
                    </a:lnTo>
                    <a:lnTo>
                      <a:pt x="47" y="326"/>
                    </a:lnTo>
                    <a:lnTo>
                      <a:pt x="47" y="326"/>
                    </a:lnTo>
                    <a:lnTo>
                      <a:pt x="40" y="326"/>
                    </a:lnTo>
                    <a:lnTo>
                      <a:pt x="40" y="326"/>
                    </a:lnTo>
                    <a:lnTo>
                      <a:pt x="34" y="326"/>
                    </a:lnTo>
                    <a:lnTo>
                      <a:pt x="34" y="326"/>
                    </a:lnTo>
                    <a:lnTo>
                      <a:pt x="34" y="326"/>
                    </a:lnTo>
                    <a:lnTo>
                      <a:pt x="34" y="320"/>
                    </a:lnTo>
                    <a:lnTo>
                      <a:pt x="40" y="320"/>
                    </a:lnTo>
                    <a:lnTo>
                      <a:pt x="47" y="313"/>
                    </a:lnTo>
                    <a:lnTo>
                      <a:pt x="47" y="307"/>
                    </a:lnTo>
                    <a:lnTo>
                      <a:pt x="54" y="307"/>
                    </a:lnTo>
                    <a:lnTo>
                      <a:pt x="54" y="307"/>
                    </a:lnTo>
                    <a:lnTo>
                      <a:pt x="61" y="307"/>
                    </a:lnTo>
                    <a:lnTo>
                      <a:pt x="61" y="300"/>
                    </a:lnTo>
                    <a:lnTo>
                      <a:pt x="61" y="300"/>
                    </a:lnTo>
                    <a:lnTo>
                      <a:pt x="61" y="300"/>
                    </a:lnTo>
                    <a:lnTo>
                      <a:pt x="54" y="300"/>
                    </a:lnTo>
                    <a:lnTo>
                      <a:pt x="47" y="300"/>
                    </a:lnTo>
                    <a:lnTo>
                      <a:pt x="47" y="300"/>
                    </a:lnTo>
                    <a:lnTo>
                      <a:pt x="47" y="294"/>
                    </a:lnTo>
                    <a:lnTo>
                      <a:pt x="40" y="294"/>
                    </a:lnTo>
                    <a:lnTo>
                      <a:pt x="40" y="288"/>
                    </a:lnTo>
                    <a:lnTo>
                      <a:pt x="40" y="288"/>
                    </a:lnTo>
                    <a:lnTo>
                      <a:pt x="40" y="281"/>
                    </a:lnTo>
                    <a:lnTo>
                      <a:pt x="40" y="281"/>
                    </a:lnTo>
                    <a:lnTo>
                      <a:pt x="47" y="281"/>
                    </a:lnTo>
                    <a:lnTo>
                      <a:pt x="40" y="275"/>
                    </a:lnTo>
                    <a:lnTo>
                      <a:pt x="34" y="275"/>
                    </a:lnTo>
                    <a:lnTo>
                      <a:pt x="34" y="275"/>
                    </a:lnTo>
                    <a:lnTo>
                      <a:pt x="34" y="275"/>
                    </a:lnTo>
                    <a:lnTo>
                      <a:pt x="34" y="275"/>
                    </a:lnTo>
                    <a:lnTo>
                      <a:pt x="40" y="268"/>
                    </a:lnTo>
                    <a:lnTo>
                      <a:pt x="40" y="262"/>
                    </a:lnTo>
                    <a:lnTo>
                      <a:pt x="40" y="262"/>
                    </a:lnTo>
                    <a:lnTo>
                      <a:pt x="34" y="262"/>
                    </a:lnTo>
                    <a:lnTo>
                      <a:pt x="34" y="262"/>
                    </a:lnTo>
                    <a:lnTo>
                      <a:pt x="34" y="256"/>
                    </a:lnTo>
                    <a:lnTo>
                      <a:pt x="27" y="243"/>
                    </a:lnTo>
                    <a:lnTo>
                      <a:pt x="27" y="243"/>
                    </a:lnTo>
                    <a:lnTo>
                      <a:pt x="34" y="237"/>
                    </a:lnTo>
                    <a:lnTo>
                      <a:pt x="34" y="230"/>
                    </a:lnTo>
                    <a:lnTo>
                      <a:pt x="34" y="230"/>
                    </a:lnTo>
                    <a:lnTo>
                      <a:pt x="34" y="224"/>
                    </a:lnTo>
                    <a:lnTo>
                      <a:pt x="34" y="224"/>
                    </a:lnTo>
                    <a:lnTo>
                      <a:pt x="27" y="224"/>
                    </a:lnTo>
                    <a:lnTo>
                      <a:pt x="27" y="217"/>
                    </a:lnTo>
                    <a:lnTo>
                      <a:pt x="27" y="217"/>
                    </a:lnTo>
                    <a:lnTo>
                      <a:pt x="34" y="217"/>
                    </a:lnTo>
                    <a:lnTo>
                      <a:pt x="34" y="217"/>
                    </a:lnTo>
                    <a:lnTo>
                      <a:pt x="40" y="211"/>
                    </a:lnTo>
                    <a:lnTo>
                      <a:pt x="34" y="205"/>
                    </a:lnTo>
                    <a:lnTo>
                      <a:pt x="34" y="205"/>
                    </a:lnTo>
                    <a:lnTo>
                      <a:pt x="34" y="198"/>
                    </a:lnTo>
                    <a:lnTo>
                      <a:pt x="34" y="198"/>
                    </a:lnTo>
                    <a:lnTo>
                      <a:pt x="27" y="192"/>
                    </a:lnTo>
                    <a:lnTo>
                      <a:pt x="27" y="192"/>
                    </a:lnTo>
                    <a:lnTo>
                      <a:pt x="27" y="192"/>
                    </a:lnTo>
                    <a:lnTo>
                      <a:pt x="27" y="192"/>
                    </a:lnTo>
                    <a:lnTo>
                      <a:pt x="20" y="186"/>
                    </a:lnTo>
                    <a:lnTo>
                      <a:pt x="20" y="186"/>
                    </a:lnTo>
                    <a:lnTo>
                      <a:pt x="27" y="179"/>
                    </a:lnTo>
                    <a:lnTo>
                      <a:pt x="27" y="173"/>
                    </a:lnTo>
                    <a:lnTo>
                      <a:pt x="27" y="173"/>
                    </a:lnTo>
                    <a:lnTo>
                      <a:pt x="27" y="173"/>
                    </a:lnTo>
                    <a:lnTo>
                      <a:pt x="27" y="166"/>
                    </a:lnTo>
                    <a:lnTo>
                      <a:pt x="27" y="166"/>
                    </a:lnTo>
                    <a:lnTo>
                      <a:pt x="20" y="160"/>
                    </a:lnTo>
                    <a:lnTo>
                      <a:pt x="27" y="160"/>
                    </a:lnTo>
                    <a:lnTo>
                      <a:pt x="34" y="160"/>
                    </a:lnTo>
                    <a:lnTo>
                      <a:pt x="34" y="160"/>
                    </a:lnTo>
                    <a:lnTo>
                      <a:pt x="40" y="160"/>
                    </a:lnTo>
                    <a:lnTo>
                      <a:pt x="40" y="160"/>
                    </a:lnTo>
                    <a:lnTo>
                      <a:pt x="34" y="160"/>
                    </a:lnTo>
                    <a:lnTo>
                      <a:pt x="34" y="160"/>
                    </a:lnTo>
                    <a:lnTo>
                      <a:pt x="27" y="160"/>
                    </a:lnTo>
                    <a:lnTo>
                      <a:pt x="27" y="154"/>
                    </a:lnTo>
                    <a:lnTo>
                      <a:pt x="27" y="154"/>
                    </a:lnTo>
                    <a:lnTo>
                      <a:pt x="34" y="147"/>
                    </a:lnTo>
                    <a:lnTo>
                      <a:pt x="40" y="147"/>
                    </a:lnTo>
                    <a:lnTo>
                      <a:pt x="40" y="147"/>
                    </a:lnTo>
                    <a:lnTo>
                      <a:pt x="40" y="147"/>
                    </a:lnTo>
                    <a:lnTo>
                      <a:pt x="34" y="141"/>
                    </a:lnTo>
                    <a:lnTo>
                      <a:pt x="34" y="141"/>
                    </a:lnTo>
                    <a:lnTo>
                      <a:pt x="34" y="141"/>
                    </a:lnTo>
                    <a:lnTo>
                      <a:pt x="40" y="134"/>
                    </a:lnTo>
                    <a:lnTo>
                      <a:pt x="40" y="134"/>
                    </a:lnTo>
                    <a:lnTo>
                      <a:pt x="40" y="134"/>
                    </a:lnTo>
                    <a:lnTo>
                      <a:pt x="40" y="122"/>
                    </a:lnTo>
                    <a:lnTo>
                      <a:pt x="40" y="122"/>
                    </a:lnTo>
                    <a:lnTo>
                      <a:pt x="47" y="122"/>
                    </a:lnTo>
                    <a:lnTo>
                      <a:pt x="47" y="122"/>
                    </a:lnTo>
                    <a:lnTo>
                      <a:pt x="54" y="115"/>
                    </a:lnTo>
                    <a:lnTo>
                      <a:pt x="47" y="115"/>
                    </a:lnTo>
                    <a:lnTo>
                      <a:pt x="47" y="115"/>
                    </a:lnTo>
                    <a:lnTo>
                      <a:pt x="40" y="109"/>
                    </a:lnTo>
                    <a:lnTo>
                      <a:pt x="40" y="109"/>
                    </a:lnTo>
                    <a:lnTo>
                      <a:pt x="47" y="103"/>
                    </a:lnTo>
                    <a:lnTo>
                      <a:pt x="47" y="103"/>
                    </a:lnTo>
                    <a:lnTo>
                      <a:pt x="47" y="103"/>
                    </a:lnTo>
                    <a:lnTo>
                      <a:pt x="47" y="96"/>
                    </a:lnTo>
                    <a:lnTo>
                      <a:pt x="47" y="96"/>
                    </a:lnTo>
                    <a:lnTo>
                      <a:pt x="47" y="103"/>
                    </a:lnTo>
                    <a:lnTo>
                      <a:pt x="54" y="103"/>
                    </a:lnTo>
                    <a:lnTo>
                      <a:pt x="54" y="103"/>
                    </a:lnTo>
                    <a:lnTo>
                      <a:pt x="54" y="96"/>
                    </a:lnTo>
                    <a:lnTo>
                      <a:pt x="54" y="90"/>
                    </a:lnTo>
                    <a:lnTo>
                      <a:pt x="54" y="90"/>
                    </a:lnTo>
                    <a:lnTo>
                      <a:pt x="61" y="83"/>
                    </a:lnTo>
                    <a:lnTo>
                      <a:pt x="61" y="83"/>
                    </a:lnTo>
                    <a:lnTo>
                      <a:pt x="61" y="83"/>
                    </a:lnTo>
                    <a:lnTo>
                      <a:pt x="68" y="83"/>
                    </a:lnTo>
                    <a:lnTo>
                      <a:pt x="68" y="83"/>
                    </a:lnTo>
                    <a:lnTo>
                      <a:pt x="75" y="64"/>
                    </a:lnTo>
                    <a:lnTo>
                      <a:pt x="81" y="51"/>
                    </a:lnTo>
                    <a:lnTo>
                      <a:pt x="81" y="51"/>
                    </a:lnTo>
                    <a:lnTo>
                      <a:pt x="81" y="51"/>
                    </a:lnTo>
                    <a:lnTo>
                      <a:pt x="81" y="51"/>
                    </a:lnTo>
                    <a:lnTo>
                      <a:pt x="75" y="45"/>
                    </a:lnTo>
                    <a:lnTo>
                      <a:pt x="75" y="45"/>
                    </a:lnTo>
                    <a:lnTo>
                      <a:pt x="75" y="39"/>
                    </a:lnTo>
                    <a:lnTo>
                      <a:pt x="75" y="39"/>
                    </a:lnTo>
                    <a:lnTo>
                      <a:pt x="81" y="32"/>
                    </a:lnTo>
                    <a:lnTo>
                      <a:pt x="88" y="32"/>
                    </a:lnTo>
                    <a:lnTo>
                      <a:pt x="88" y="32"/>
                    </a:lnTo>
                    <a:lnTo>
                      <a:pt x="88" y="32"/>
                    </a:lnTo>
                    <a:lnTo>
                      <a:pt x="95" y="26"/>
                    </a:lnTo>
                    <a:lnTo>
                      <a:pt x="102" y="20"/>
                    </a:lnTo>
                    <a:lnTo>
                      <a:pt x="102" y="20"/>
                    </a:lnTo>
                    <a:lnTo>
                      <a:pt x="102" y="20"/>
                    </a:lnTo>
                    <a:lnTo>
                      <a:pt x="95" y="13"/>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77" name="Freeform 149"/>
              <p:cNvSpPr>
                <a:spLocks/>
              </p:cNvSpPr>
              <p:nvPr/>
            </p:nvSpPr>
            <p:spPr bwMode="auto">
              <a:xfrm>
                <a:off x="3545" y="2717"/>
                <a:ext cx="299" cy="530"/>
              </a:xfrm>
              <a:custGeom>
                <a:avLst/>
                <a:gdLst>
                  <a:gd name="T0" fmla="*/ 177 w 299"/>
                  <a:gd name="T1" fmla="*/ 7 h 530"/>
                  <a:gd name="T2" fmla="*/ 231 w 299"/>
                  <a:gd name="T3" fmla="*/ 7 h 530"/>
                  <a:gd name="T4" fmla="*/ 292 w 299"/>
                  <a:gd name="T5" fmla="*/ 13 h 530"/>
                  <a:gd name="T6" fmla="*/ 286 w 299"/>
                  <a:gd name="T7" fmla="*/ 103 h 530"/>
                  <a:gd name="T8" fmla="*/ 286 w 299"/>
                  <a:gd name="T9" fmla="*/ 186 h 530"/>
                  <a:gd name="T10" fmla="*/ 286 w 299"/>
                  <a:gd name="T11" fmla="*/ 294 h 530"/>
                  <a:gd name="T12" fmla="*/ 286 w 299"/>
                  <a:gd name="T13" fmla="*/ 390 h 530"/>
                  <a:gd name="T14" fmla="*/ 299 w 299"/>
                  <a:gd name="T15" fmla="*/ 505 h 530"/>
                  <a:gd name="T16" fmla="*/ 279 w 299"/>
                  <a:gd name="T17" fmla="*/ 505 h 530"/>
                  <a:gd name="T18" fmla="*/ 245 w 299"/>
                  <a:gd name="T19" fmla="*/ 498 h 530"/>
                  <a:gd name="T20" fmla="*/ 218 w 299"/>
                  <a:gd name="T21" fmla="*/ 505 h 530"/>
                  <a:gd name="T22" fmla="*/ 183 w 299"/>
                  <a:gd name="T23" fmla="*/ 498 h 530"/>
                  <a:gd name="T24" fmla="*/ 163 w 299"/>
                  <a:gd name="T25" fmla="*/ 473 h 530"/>
                  <a:gd name="T26" fmla="*/ 122 w 299"/>
                  <a:gd name="T27" fmla="*/ 447 h 530"/>
                  <a:gd name="T28" fmla="*/ 75 w 299"/>
                  <a:gd name="T29" fmla="*/ 447 h 530"/>
                  <a:gd name="T30" fmla="*/ 0 w 299"/>
                  <a:gd name="T31" fmla="*/ 447 h 530"/>
                  <a:gd name="T32" fmla="*/ 0 w 299"/>
                  <a:gd name="T33" fmla="*/ 441 h 530"/>
                  <a:gd name="T34" fmla="*/ 6 w 299"/>
                  <a:gd name="T35" fmla="*/ 422 h 530"/>
                  <a:gd name="T36" fmla="*/ 6 w 299"/>
                  <a:gd name="T37" fmla="*/ 396 h 530"/>
                  <a:gd name="T38" fmla="*/ 13 w 299"/>
                  <a:gd name="T39" fmla="*/ 390 h 530"/>
                  <a:gd name="T40" fmla="*/ 20 w 299"/>
                  <a:gd name="T41" fmla="*/ 371 h 530"/>
                  <a:gd name="T42" fmla="*/ 20 w 299"/>
                  <a:gd name="T43" fmla="*/ 364 h 530"/>
                  <a:gd name="T44" fmla="*/ 40 w 299"/>
                  <a:gd name="T45" fmla="*/ 345 h 530"/>
                  <a:gd name="T46" fmla="*/ 47 w 299"/>
                  <a:gd name="T47" fmla="*/ 339 h 530"/>
                  <a:gd name="T48" fmla="*/ 40 w 299"/>
                  <a:gd name="T49" fmla="*/ 326 h 530"/>
                  <a:gd name="T50" fmla="*/ 34 w 299"/>
                  <a:gd name="T51" fmla="*/ 326 h 530"/>
                  <a:gd name="T52" fmla="*/ 47 w 299"/>
                  <a:gd name="T53" fmla="*/ 307 h 530"/>
                  <a:gd name="T54" fmla="*/ 61 w 299"/>
                  <a:gd name="T55" fmla="*/ 300 h 530"/>
                  <a:gd name="T56" fmla="*/ 47 w 299"/>
                  <a:gd name="T57" fmla="*/ 300 h 530"/>
                  <a:gd name="T58" fmla="*/ 40 w 299"/>
                  <a:gd name="T59" fmla="*/ 288 h 530"/>
                  <a:gd name="T60" fmla="*/ 47 w 299"/>
                  <a:gd name="T61" fmla="*/ 281 h 530"/>
                  <a:gd name="T62" fmla="*/ 34 w 299"/>
                  <a:gd name="T63" fmla="*/ 275 h 530"/>
                  <a:gd name="T64" fmla="*/ 40 w 299"/>
                  <a:gd name="T65" fmla="*/ 262 h 530"/>
                  <a:gd name="T66" fmla="*/ 27 w 299"/>
                  <a:gd name="T67" fmla="*/ 243 h 530"/>
                  <a:gd name="T68" fmla="*/ 34 w 299"/>
                  <a:gd name="T69" fmla="*/ 230 h 530"/>
                  <a:gd name="T70" fmla="*/ 27 w 299"/>
                  <a:gd name="T71" fmla="*/ 217 h 530"/>
                  <a:gd name="T72" fmla="*/ 40 w 299"/>
                  <a:gd name="T73" fmla="*/ 211 h 530"/>
                  <a:gd name="T74" fmla="*/ 34 w 299"/>
                  <a:gd name="T75" fmla="*/ 198 h 530"/>
                  <a:gd name="T76" fmla="*/ 27 w 299"/>
                  <a:gd name="T77" fmla="*/ 192 h 530"/>
                  <a:gd name="T78" fmla="*/ 27 w 299"/>
                  <a:gd name="T79" fmla="*/ 173 h 530"/>
                  <a:gd name="T80" fmla="*/ 27 w 299"/>
                  <a:gd name="T81" fmla="*/ 166 h 530"/>
                  <a:gd name="T82" fmla="*/ 34 w 299"/>
                  <a:gd name="T83" fmla="*/ 160 h 530"/>
                  <a:gd name="T84" fmla="*/ 34 w 299"/>
                  <a:gd name="T85" fmla="*/ 160 h 530"/>
                  <a:gd name="T86" fmla="*/ 34 w 299"/>
                  <a:gd name="T87" fmla="*/ 147 h 530"/>
                  <a:gd name="T88" fmla="*/ 34 w 299"/>
                  <a:gd name="T89" fmla="*/ 141 h 530"/>
                  <a:gd name="T90" fmla="*/ 40 w 299"/>
                  <a:gd name="T91" fmla="*/ 134 h 530"/>
                  <a:gd name="T92" fmla="*/ 47 w 299"/>
                  <a:gd name="T93" fmla="*/ 122 h 530"/>
                  <a:gd name="T94" fmla="*/ 47 w 299"/>
                  <a:gd name="T95" fmla="*/ 115 h 530"/>
                  <a:gd name="T96" fmla="*/ 47 w 299"/>
                  <a:gd name="T97" fmla="*/ 103 h 530"/>
                  <a:gd name="T98" fmla="*/ 47 w 299"/>
                  <a:gd name="T99" fmla="*/ 103 h 530"/>
                  <a:gd name="T100" fmla="*/ 54 w 299"/>
                  <a:gd name="T101" fmla="*/ 90 h 530"/>
                  <a:gd name="T102" fmla="*/ 61 w 299"/>
                  <a:gd name="T103" fmla="*/ 83 h 530"/>
                  <a:gd name="T104" fmla="*/ 81 w 299"/>
                  <a:gd name="T105" fmla="*/ 51 h 530"/>
                  <a:gd name="T106" fmla="*/ 75 w 299"/>
                  <a:gd name="T107" fmla="*/ 45 h 530"/>
                  <a:gd name="T108" fmla="*/ 81 w 299"/>
                  <a:gd name="T109" fmla="*/ 32 h 530"/>
                  <a:gd name="T110" fmla="*/ 95 w 299"/>
                  <a:gd name="T111" fmla="*/ 26 h 530"/>
                  <a:gd name="T112" fmla="*/ 95 w 299"/>
                  <a:gd name="T113" fmla="*/ 13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9" h="530">
                    <a:moveTo>
                      <a:pt x="122" y="13"/>
                    </a:moveTo>
                    <a:lnTo>
                      <a:pt x="149" y="13"/>
                    </a:lnTo>
                    <a:lnTo>
                      <a:pt x="149" y="7"/>
                    </a:lnTo>
                    <a:lnTo>
                      <a:pt x="177" y="7"/>
                    </a:lnTo>
                    <a:lnTo>
                      <a:pt x="190" y="7"/>
                    </a:lnTo>
                    <a:lnTo>
                      <a:pt x="211" y="7"/>
                    </a:lnTo>
                    <a:lnTo>
                      <a:pt x="224" y="7"/>
                    </a:lnTo>
                    <a:lnTo>
                      <a:pt x="231" y="7"/>
                    </a:lnTo>
                    <a:lnTo>
                      <a:pt x="265" y="0"/>
                    </a:lnTo>
                    <a:lnTo>
                      <a:pt x="265" y="0"/>
                    </a:lnTo>
                    <a:lnTo>
                      <a:pt x="279" y="0"/>
                    </a:lnTo>
                    <a:lnTo>
                      <a:pt x="292" y="13"/>
                    </a:lnTo>
                    <a:lnTo>
                      <a:pt x="292" y="45"/>
                    </a:lnTo>
                    <a:lnTo>
                      <a:pt x="286" y="58"/>
                    </a:lnTo>
                    <a:lnTo>
                      <a:pt x="286" y="71"/>
                    </a:lnTo>
                    <a:lnTo>
                      <a:pt x="286" y="103"/>
                    </a:lnTo>
                    <a:lnTo>
                      <a:pt x="286" y="103"/>
                    </a:lnTo>
                    <a:lnTo>
                      <a:pt x="286" y="134"/>
                    </a:lnTo>
                    <a:lnTo>
                      <a:pt x="286" y="160"/>
                    </a:lnTo>
                    <a:lnTo>
                      <a:pt x="286" y="186"/>
                    </a:lnTo>
                    <a:lnTo>
                      <a:pt x="286" y="217"/>
                    </a:lnTo>
                    <a:lnTo>
                      <a:pt x="286" y="224"/>
                    </a:lnTo>
                    <a:lnTo>
                      <a:pt x="286" y="262"/>
                    </a:lnTo>
                    <a:lnTo>
                      <a:pt x="286" y="294"/>
                    </a:lnTo>
                    <a:lnTo>
                      <a:pt x="286" y="300"/>
                    </a:lnTo>
                    <a:lnTo>
                      <a:pt x="286" y="339"/>
                    </a:lnTo>
                    <a:lnTo>
                      <a:pt x="286" y="358"/>
                    </a:lnTo>
                    <a:lnTo>
                      <a:pt x="286" y="390"/>
                    </a:lnTo>
                    <a:lnTo>
                      <a:pt x="292" y="422"/>
                    </a:lnTo>
                    <a:lnTo>
                      <a:pt x="292" y="434"/>
                    </a:lnTo>
                    <a:lnTo>
                      <a:pt x="299" y="466"/>
                    </a:lnTo>
                    <a:lnTo>
                      <a:pt x="299" y="505"/>
                    </a:lnTo>
                    <a:lnTo>
                      <a:pt x="299" y="505"/>
                    </a:lnTo>
                    <a:lnTo>
                      <a:pt x="286" y="505"/>
                    </a:lnTo>
                    <a:lnTo>
                      <a:pt x="286" y="498"/>
                    </a:lnTo>
                    <a:lnTo>
                      <a:pt x="279" y="505"/>
                    </a:lnTo>
                    <a:lnTo>
                      <a:pt x="272" y="505"/>
                    </a:lnTo>
                    <a:lnTo>
                      <a:pt x="265" y="505"/>
                    </a:lnTo>
                    <a:lnTo>
                      <a:pt x="258" y="498"/>
                    </a:lnTo>
                    <a:lnTo>
                      <a:pt x="245" y="498"/>
                    </a:lnTo>
                    <a:lnTo>
                      <a:pt x="245" y="505"/>
                    </a:lnTo>
                    <a:lnTo>
                      <a:pt x="218" y="517"/>
                    </a:lnTo>
                    <a:lnTo>
                      <a:pt x="218" y="511"/>
                    </a:lnTo>
                    <a:lnTo>
                      <a:pt x="218" y="505"/>
                    </a:lnTo>
                    <a:lnTo>
                      <a:pt x="211" y="511"/>
                    </a:lnTo>
                    <a:lnTo>
                      <a:pt x="204" y="530"/>
                    </a:lnTo>
                    <a:lnTo>
                      <a:pt x="197" y="530"/>
                    </a:lnTo>
                    <a:lnTo>
                      <a:pt x="183" y="498"/>
                    </a:lnTo>
                    <a:lnTo>
                      <a:pt x="170" y="485"/>
                    </a:lnTo>
                    <a:lnTo>
                      <a:pt x="163" y="485"/>
                    </a:lnTo>
                    <a:lnTo>
                      <a:pt x="163" y="479"/>
                    </a:lnTo>
                    <a:lnTo>
                      <a:pt x="163" y="473"/>
                    </a:lnTo>
                    <a:lnTo>
                      <a:pt x="163" y="466"/>
                    </a:lnTo>
                    <a:lnTo>
                      <a:pt x="170" y="441"/>
                    </a:lnTo>
                    <a:lnTo>
                      <a:pt x="163" y="441"/>
                    </a:lnTo>
                    <a:lnTo>
                      <a:pt x="122" y="447"/>
                    </a:lnTo>
                    <a:lnTo>
                      <a:pt x="115" y="447"/>
                    </a:lnTo>
                    <a:lnTo>
                      <a:pt x="102" y="447"/>
                    </a:lnTo>
                    <a:lnTo>
                      <a:pt x="95" y="447"/>
                    </a:lnTo>
                    <a:lnTo>
                      <a:pt x="75" y="447"/>
                    </a:lnTo>
                    <a:lnTo>
                      <a:pt x="54" y="454"/>
                    </a:lnTo>
                    <a:lnTo>
                      <a:pt x="40" y="454"/>
                    </a:lnTo>
                    <a:lnTo>
                      <a:pt x="0" y="454"/>
                    </a:lnTo>
                    <a:lnTo>
                      <a:pt x="0" y="447"/>
                    </a:lnTo>
                    <a:lnTo>
                      <a:pt x="6" y="447"/>
                    </a:lnTo>
                    <a:lnTo>
                      <a:pt x="6" y="447"/>
                    </a:lnTo>
                    <a:lnTo>
                      <a:pt x="0" y="441"/>
                    </a:lnTo>
                    <a:lnTo>
                      <a:pt x="0" y="441"/>
                    </a:lnTo>
                    <a:lnTo>
                      <a:pt x="0" y="434"/>
                    </a:lnTo>
                    <a:lnTo>
                      <a:pt x="0" y="428"/>
                    </a:lnTo>
                    <a:lnTo>
                      <a:pt x="0" y="422"/>
                    </a:lnTo>
                    <a:lnTo>
                      <a:pt x="6" y="422"/>
                    </a:lnTo>
                    <a:lnTo>
                      <a:pt x="6" y="415"/>
                    </a:lnTo>
                    <a:lnTo>
                      <a:pt x="6" y="409"/>
                    </a:lnTo>
                    <a:lnTo>
                      <a:pt x="6" y="403"/>
                    </a:lnTo>
                    <a:lnTo>
                      <a:pt x="6" y="396"/>
                    </a:lnTo>
                    <a:lnTo>
                      <a:pt x="6" y="396"/>
                    </a:lnTo>
                    <a:lnTo>
                      <a:pt x="13" y="390"/>
                    </a:lnTo>
                    <a:lnTo>
                      <a:pt x="13" y="390"/>
                    </a:lnTo>
                    <a:lnTo>
                      <a:pt x="13" y="390"/>
                    </a:lnTo>
                    <a:lnTo>
                      <a:pt x="13" y="383"/>
                    </a:lnTo>
                    <a:lnTo>
                      <a:pt x="20" y="383"/>
                    </a:lnTo>
                    <a:lnTo>
                      <a:pt x="20" y="371"/>
                    </a:lnTo>
                    <a:lnTo>
                      <a:pt x="20" y="371"/>
                    </a:lnTo>
                    <a:lnTo>
                      <a:pt x="20" y="371"/>
                    </a:lnTo>
                    <a:lnTo>
                      <a:pt x="20" y="371"/>
                    </a:lnTo>
                    <a:lnTo>
                      <a:pt x="20" y="371"/>
                    </a:lnTo>
                    <a:lnTo>
                      <a:pt x="20" y="364"/>
                    </a:lnTo>
                    <a:lnTo>
                      <a:pt x="27" y="358"/>
                    </a:lnTo>
                    <a:lnTo>
                      <a:pt x="27" y="358"/>
                    </a:lnTo>
                    <a:lnTo>
                      <a:pt x="27" y="358"/>
                    </a:lnTo>
                    <a:lnTo>
                      <a:pt x="40" y="345"/>
                    </a:lnTo>
                    <a:lnTo>
                      <a:pt x="47" y="339"/>
                    </a:lnTo>
                    <a:lnTo>
                      <a:pt x="47" y="339"/>
                    </a:lnTo>
                    <a:lnTo>
                      <a:pt x="40" y="339"/>
                    </a:lnTo>
                    <a:lnTo>
                      <a:pt x="47" y="339"/>
                    </a:lnTo>
                    <a:lnTo>
                      <a:pt x="47" y="326"/>
                    </a:lnTo>
                    <a:lnTo>
                      <a:pt x="47" y="326"/>
                    </a:lnTo>
                    <a:lnTo>
                      <a:pt x="47" y="326"/>
                    </a:lnTo>
                    <a:lnTo>
                      <a:pt x="40" y="326"/>
                    </a:lnTo>
                    <a:lnTo>
                      <a:pt x="40" y="326"/>
                    </a:lnTo>
                    <a:lnTo>
                      <a:pt x="34" y="326"/>
                    </a:lnTo>
                    <a:lnTo>
                      <a:pt x="34" y="326"/>
                    </a:lnTo>
                    <a:lnTo>
                      <a:pt x="34" y="326"/>
                    </a:lnTo>
                    <a:lnTo>
                      <a:pt x="34" y="320"/>
                    </a:lnTo>
                    <a:lnTo>
                      <a:pt x="40" y="320"/>
                    </a:lnTo>
                    <a:lnTo>
                      <a:pt x="47" y="313"/>
                    </a:lnTo>
                    <a:lnTo>
                      <a:pt x="47" y="307"/>
                    </a:lnTo>
                    <a:lnTo>
                      <a:pt x="54" y="307"/>
                    </a:lnTo>
                    <a:lnTo>
                      <a:pt x="54" y="307"/>
                    </a:lnTo>
                    <a:lnTo>
                      <a:pt x="61" y="307"/>
                    </a:lnTo>
                    <a:lnTo>
                      <a:pt x="61" y="300"/>
                    </a:lnTo>
                    <a:lnTo>
                      <a:pt x="61" y="300"/>
                    </a:lnTo>
                    <a:lnTo>
                      <a:pt x="61" y="300"/>
                    </a:lnTo>
                    <a:lnTo>
                      <a:pt x="54" y="300"/>
                    </a:lnTo>
                    <a:lnTo>
                      <a:pt x="47" y="300"/>
                    </a:lnTo>
                    <a:lnTo>
                      <a:pt x="47" y="300"/>
                    </a:lnTo>
                    <a:lnTo>
                      <a:pt x="47" y="294"/>
                    </a:lnTo>
                    <a:lnTo>
                      <a:pt x="40" y="294"/>
                    </a:lnTo>
                    <a:lnTo>
                      <a:pt x="40" y="288"/>
                    </a:lnTo>
                    <a:lnTo>
                      <a:pt x="40" y="288"/>
                    </a:lnTo>
                    <a:lnTo>
                      <a:pt x="40" y="281"/>
                    </a:lnTo>
                    <a:lnTo>
                      <a:pt x="40" y="281"/>
                    </a:lnTo>
                    <a:lnTo>
                      <a:pt x="47" y="281"/>
                    </a:lnTo>
                    <a:lnTo>
                      <a:pt x="40" y="275"/>
                    </a:lnTo>
                    <a:lnTo>
                      <a:pt x="34" y="275"/>
                    </a:lnTo>
                    <a:lnTo>
                      <a:pt x="34" y="275"/>
                    </a:lnTo>
                    <a:lnTo>
                      <a:pt x="34" y="275"/>
                    </a:lnTo>
                    <a:lnTo>
                      <a:pt x="34" y="275"/>
                    </a:lnTo>
                    <a:lnTo>
                      <a:pt x="40" y="268"/>
                    </a:lnTo>
                    <a:lnTo>
                      <a:pt x="40" y="262"/>
                    </a:lnTo>
                    <a:lnTo>
                      <a:pt x="40" y="262"/>
                    </a:lnTo>
                    <a:lnTo>
                      <a:pt x="34" y="262"/>
                    </a:lnTo>
                    <a:lnTo>
                      <a:pt x="34" y="262"/>
                    </a:lnTo>
                    <a:lnTo>
                      <a:pt x="34" y="256"/>
                    </a:lnTo>
                    <a:lnTo>
                      <a:pt x="27" y="243"/>
                    </a:lnTo>
                    <a:lnTo>
                      <a:pt x="27" y="243"/>
                    </a:lnTo>
                    <a:lnTo>
                      <a:pt x="34" y="237"/>
                    </a:lnTo>
                    <a:lnTo>
                      <a:pt x="34" y="230"/>
                    </a:lnTo>
                    <a:lnTo>
                      <a:pt x="34" y="230"/>
                    </a:lnTo>
                    <a:lnTo>
                      <a:pt x="34" y="224"/>
                    </a:lnTo>
                    <a:lnTo>
                      <a:pt x="34" y="224"/>
                    </a:lnTo>
                    <a:lnTo>
                      <a:pt x="27" y="224"/>
                    </a:lnTo>
                    <a:lnTo>
                      <a:pt x="27" y="217"/>
                    </a:lnTo>
                    <a:lnTo>
                      <a:pt x="27" y="217"/>
                    </a:lnTo>
                    <a:lnTo>
                      <a:pt x="34" y="217"/>
                    </a:lnTo>
                    <a:lnTo>
                      <a:pt x="34" y="217"/>
                    </a:lnTo>
                    <a:lnTo>
                      <a:pt x="40" y="211"/>
                    </a:lnTo>
                    <a:lnTo>
                      <a:pt x="34" y="205"/>
                    </a:lnTo>
                    <a:lnTo>
                      <a:pt x="34" y="205"/>
                    </a:lnTo>
                    <a:lnTo>
                      <a:pt x="34" y="198"/>
                    </a:lnTo>
                    <a:lnTo>
                      <a:pt x="34" y="198"/>
                    </a:lnTo>
                    <a:lnTo>
                      <a:pt x="27" y="192"/>
                    </a:lnTo>
                    <a:lnTo>
                      <a:pt x="27" y="192"/>
                    </a:lnTo>
                    <a:lnTo>
                      <a:pt x="27" y="192"/>
                    </a:lnTo>
                    <a:lnTo>
                      <a:pt x="27" y="192"/>
                    </a:lnTo>
                    <a:lnTo>
                      <a:pt x="20" y="186"/>
                    </a:lnTo>
                    <a:lnTo>
                      <a:pt x="20" y="186"/>
                    </a:lnTo>
                    <a:lnTo>
                      <a:pt x="27" y="179"/>
                    </a:lnTo>
                    <a:lnTo>
                      <a:pt x="27" y="173"/>
                    </a:lnTo>
                    <a:lnTo>
                      <a:pt x="27" y="173"/>
                    </a:lnTo>
                    <a:lnTo>
                      <a:pt x="27" y="173"/>
                    </a:lnTo>
                    <a:lnTo>
                      <a:pt x="27" y="166"/>
                    </a:lnTo>
                    <a:lnTo>
                      <a:pt x="27" y="166"/>
                    </a:lnTo>
                    <a:lnTo>
                      <a:pt x="20" y="160"/>
                    </a:lnTo>
                    <a:lnTo>
                      <a:pt x="27" y="160"/>
                    </a:lnTo>
                    <a:lnTo>
                      <a:pt x="34" y="160"/>
                    </a:lnTo>
                    <a:lnTo>
                      <a:pt x="34" y="160"/>
                    </a:lnTo>
                    <a:lnTo>
                      <a:pt x="40" y="160"/>
                    </a:lnTo>
                    <a:lnTo>
                      <a:pt x="40" y="160"/>
                    </a:lnTo>
                    <a:lnTo>
                      <a:pt x="34" y="160"/>
                    </a:lnTo>
                    <a:lnTo>
                      <a:pt x="34" y="160"/>
                    </a:lnTo>
                    <a:lnTo>
                      <a:pt x="27" y="160"/>
                    </a:lnTo>
                    <a:lnTo>
                      <a:pt x="27" y="154"/>
                    </a:lnTo>
                    <a:lnTo>
                      <a:pt x="27" y="154"/>
                    </a:lnTo>
                    <a:lnTo>
                      <a:pt x="34" y="147"/>
                    </a:lnTo>
                    <a:lnTo>
                      <a:pt x="40" y="147"/>
                    </a:lnTo>
                    <a:lnTo>
                      <a:pt x="40" y="147"/>
                    </a:lnTo>
                    <a:lnTo>
                      <a:pt x="40" y="147"/>
                    </a:lnTo>
                    <a:lnTo>
                      <a:pt x="34" y="141"/>
                    </a:lnTo>
                    <a:lnTo>
                      <a:pt x="34" y="141"/>
                    </a:lnTo>
                    <a:lnTo>
                      <a:pt x="34" y="141"/>
                    </a:lnTo>
                    <a:lnTo>
                      <a:pt x="40" y="134"/>
                    </a:lnTo>
                    <a:lnTo>
                      <a:pt x="40" y="134"/>
                    </a:lnTo>
                    <a:lnTo>
                      <a:pt x="40" y="134"/>
                    </a:lnTo>
                    <a:lnTo>
                      <a:pt x="40" y="122"/>
                    </a:lnTo>
                    <a:lnTo>
                      <a:pt x="40" y="122"/>
                    </a:lnTo>
                    <a:lnTo>
                      <a:pt x="47" y="122"/>
                    </a:lnTo>
                    <a:lnTo>
                      <a:pt x="47" y="122"/>
                    </a:lnTo>
                    <a:lnTo>
                      <a:pt x="54" y="115"/>
                    </a:lnTo>
                    <a:lnTo>
                      <a:pt x="47" y="115"/>
                    </a:lnTo>
                    <a:lnTo>
                      <a:pt x="47" y="115"/>
                    </a:lnTo>
                    <a:lnTo>
                      <a:pt x="40" y="109"/>
                    </a:lnTo>
                    <a:lnTo>
                      <a:pt x="40" y="109"/>
                    </a:lnTo>
                    <a:lnTo>
                      <a:pt x="47" y="103"/>
                    </a:lnTo>
                    <a:lnTo>
                      <a:pt x="47" y="103"/>
                    </a:lnTo>
                    <a:lnTo>
                      <a:pt x="47" y="103"/>
                    </a:lnTo>
                    <a:lnTo>
                      <a:pt x="47" y="96"/>
                    </a:lnTo>
                    <a:lnTo>
                      <a:pt x="47" y="96"/>
                    </a:lnTo>
                    <a:lnTo>
                      <a:pt x="47" y="103"/>
                    </a:lnTo>
                    <a:lnTo>
                      <a:pt x="54" y="103"/>
                    </a:lnTo>
                    <a:lnTo>
                      <a:pt x="54" y="103"/>
                    </a:lnTo>
                    <a:lnTo>
                      <a:pt x="54" y="96"/>
                    </a:lnTo>
                    <a:lnTo>
                      <a:pt x="54" y="90"/>
                    </a:lnTo>
                    <a:lnTo>
                      <a:pt x="54" y="90"/>
                    </a:lnTo>
                    <a:lnTo>
                      <a:pt x="61" y="83"/>
                    </a:lnTo>
                    <a:lnTo>
                      <a:pt x="61" y="83"/>
                    </a:lnTo>
                    <a:lnTo>
                      <a:pt x="61" y="83"/>
                    </a:lnTo>
                    <a:lnTo>
                      <a:pt x="68" y="83"/>
                    </a:lnTo>
                    <a:lnTo>
                      <a:pt x="68" y="83"/>
                    </a:lnTo>
                    <a:lnTo>
                      <a:pt x="75" y="64"/>
                    </a:lnTo>
                    <a:lnTo>
                      <a:pt x="81" y="51"/>
                    </a:lnTo>
                    <a:lnTo>
                      <a:pt x="81" y="51"/>
                    </a:lnTo>
                    <a:lnTo>
                      <a:pt x="81" y="51"/>
                    </a:lnTo>
                    <a:lnTo>
                      <a:pt x="81" y="51"/>
                    </a:lnTo>
                    <a:lnTo>
                      <a:pt x="75" y="45"/>
                    </a:lnTo>
                    <a:lnTo>
                      <a:pt x="75" y="45"/>
                    </a:lnTo>
                    <a:lnTo>
                      <a:pt x="75" y="39"/>
                    </a:lnTo>
                    <a:lnTo>
                      <a:pt x="75" y="39"/>
                    </a:lnTo>
                    <a:lnTo>
                      <a:pt x="81" y="32"/>
                    </a:lnTo>
                    <a:lnTo>
                      <a:pt x="88" y="32"/>
                    </a:lnTo>
                    <a:lnTo>
                      <a:pt x="88" y="32"/>
                    </a:lnTo>
                    <a:lnTo>
                      <a:pt x="88" y="32"/>
                    </a:lnTo>
                    <a:lnTo>
                      <a:pt x="95" y="26"/>
                    </a:lnTo>
                    <a:lnTo>
                      <a:pt x="102" y="20"/>
                    </a:lnTo>
                    <a:lnTo>
                      <a:pt x="102" y="20"/>
                    </a:lnTo>
                    <a:lnTo>
                      <a:pt x="102" y="20"/>
                    </a:lnTo>
                    <a:lnTo>
                      <a:pt x="95" y="13"/>
                    </a:lnTo>
                    <a:lnTo>
                      <a:pt x="122" y="13"/>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78" name="Freeform 150"/>
              <p:cNvSpPr>
                <a:spLocks/>
              </p:cNvSpPr>
              <p:nvPr/>
            </p:nvSpPr>
            <p:spPr bwMode="auto">
              <a:xfrm>
                <a:off x="3313" y="2954"/>
                <a:ext cx="484" cy="421"/>
              </a:xfrm>
              <a:custGeom>
                <a:avLst/>
                <a:gdLst>
                  <a:gd name="T0" fmla="*/ 266 w 484"/>
                  <a:gd name="T1" fmla="*/ 25 h 421"/>
                  <a:gd name="T2" fmla="*/ 266 w 484"/>
                  <a:gd name="T3" fmla="*/ 38 h 421"/>
                  <a:gd name="T4" fmla="*/ 279 w 484"/>
                  <a:gd name="T5" fmla="*/ 44 h 421"/>
                  <a:gd name="T6" fmla="*/ 272 w 484"/>
                  <a:gd name="T7" fmla="*/ 57 h 421"/>
                  <a:gd name="T8" fmla="*/ 293 w 484"/>
                  <a:gd name="T9" fmla="*/ 63 h 421"/>
                  <a:gd name="T10" fmla="*/ 286 w 484"/>
                  <a:gd name="T11" fmla="*/ 70 h 421"/>
                  <a:gd name="T12" fmla="*/ 266 w 484"/>
                  <a:gd name="T13" fmla="*/ 89 h 421"/>
                  <a:gd name="T14" fmla="*/ 279 w 484"/>
                  <a:gd name="T15" fmla="*/ 89 h 421"/>
                  <a:gd name="T16" fmla="*/ 279 w 484"/>
                  <a:gd name="T17" fmla="*/ 102 h 421"/>
                  <a:gd name="T18" fmla="*/ 259 w 484"/>
                  <a:gd name="T19" fmla="*/ 121 h 421"/>
                  <a:gd name="T20" fmla="*/ 252 w 484"/>
                  <a:gd name="T21" fmla="*/ 134 h 421"/>
                  <a:gd name="T22" fmla="*/ 245 w 484"/>
                  <a:gd name="T23" fmla="*/ 153 h 421"/>
                  <a:gd name="T24" fmla="*/ 238 w 484"/>
                  <a:gd name="T25" fmla="*/ 172 h 421"/>
                  <a:gd name="T26" fmla="*/ 232 w 484"/>
                  <a:gd name="T27" fmla="*/ 197 h 421"/>
                  <a:gd name="T28" fmla="*/ 232 w 484"/>
                  <a:gd name="T29" fmla="*/ 210 h 421"/>
                  <a:gd name="T30" fmla="*/ 327 w 484"/>
                  <a:gd name="T31" fmla="*/ 210 h 421"/>
                  <a:gd name="T32" fmla="*/ 402 w 484"/>
                  <a:gd name="T33" fmla="*/ 204 h 421"/>
                  <a:gd name="T34" fmla="*/ 402 w 484"/>
                  <a:gd name="T35" fmla="*/ 248 h 421"/>
                  <a:gd name="T36" fmla="*/ 422 w 484"/>
                  <a:gd name="T37" fmla="*/ 300 h 421"/>
                  <a:gd name="T38" fmla="*/ 443 w 484"/>
                  <a:gd name="T39" fmla="*/ 306 h 421"/>
                  <a:gd name="T40" fmla="*/ 443 w 484"/>
                  <a:gd name="T41" fmla="*/ 338 h 421"/>
                  <a:gd name="T42" fmla="*/ 422 w 484"/>
                  <a:gd name="T43" fmla="*/ 344 h 421"/>
                  <a:gd name="T44" fmla="*/ 422 w 484"/>
                  <a:gd name="T45" fmla="*/ 357 h 421"/>
                  <a:gd name="T46" fmla="*/ 450 w 484"/>
                  <a:gd name="T47" fmla="*/ 383 h 421"/>
                  <a:gd name="T48" fmla="*/ 463 w 484"/>
                  <a:gd name="T49" fmla="*/ 408 h 421"/>
                  <a:gd name="T50" fmla="*/ 456 w 484"/>
                  <a:gd name="T51" fmla="*/ 402 h 421"/>
                  <a:gd name="T52" fmla="*/ 429 w 484"/>
                  <a:gd name="T53" fmla="*/ 389 h 421"/>
                  <a:gd name="T54" fmla="*/ 409 w 484"/>
                  <a:gd name="T55" fmla="*/ 370 h 421"/>
                  <a:gd name="T56" fmla="*/ 375 w 484"/>
                  <a:gd name="T57" fmla="*/ 370 h 421"/>
                  <a:gd name="T58" fmla="*/ 381 w 484"/>
                  <a:gd name="T59" fmla="*/ 370 h 421"/>
                  <a:gd name="T60" fmla="*/ 375 w 484"/>
                  <a:gd name="T61" fmla="*/ 414 h 421"/>
                  <a:gd name="T62" fmla="*/ 347 w 484"/>
                  <a:gd name="T63" fmla="*/ 395 h 421"/>
                  <a:gd name="T64" fmla="*/ 327 w 484"/>
                  <a:gd name="T65" fmla="*/ 402 h 421"/>
                  <a:gd name="T66" fmla="*/ 313 w 484"/>
                  <a:gd name="T67" fmla="*/ 414 h 421"/>
                  <a:gd name="T68" fmla="*/ 307 w 484"/>
                  <a:gd name="T69" fmla="*/ 395 h 421"/>
                  <a:gd name="T70" fmla="*/ 286 w 484"/>
                  <a:gd name="T71" fmla="*/ 395 h 421"/>
                  <a:gd name="T72" fmla="*/ 259 w 484"/>
                  <a:gd name="T73" fmla="*/ 376 h 421"/>
                  <a:gd name="T74" fmla="*/ 232 w 484"/>
                  <a:gd name="T75" fmla="*/ 363 h 421"/>
                  <a:gd name="T76" fmla="*/ 218 w 484"/>
                  <a:gd name="T77" fmla="*/ 351 h 421"/>
                  <a:gd name="T78" fmla="*/ 191 w 484"/>
                  <a:gd name="T79" fmla="*/ 363 h 421"/>
                  <a:gd name="T80" fmla="*/ 143 w 484"/>
                  <a:gd name="T81" fmla="*/ 370 h 421"/>
                  <a:gd name="T82" fmla="*/ 20 w 484"/>
                  <a:gd name="T83" fmla="*/ 351 h 421"/>
                  <a:gd name="T84" fmla="*/ 41 w 484"/>
                  <a:gd name="T85" fmla="*/ 306 h 421"/>
                  <a:gd name="T86" fmla="*/ 34 w 484"/>
                  <a:gd name="T87" fmla="*/ 287 h 421"/>
                  <a:gd name="T88" fmla="*/ 34 w 484"/>
                  <a:gd name="T89" fmla="*/ 268 h 421"/>
                  <a:gd name="T90" fmla="*/ 55 w 484"/>
                  <a:gd name="T91" fmla="*/ 236 h 421"/>
                  <a:gd name="T92" fmla="*/ 48 w 484"/>
                  <a:gd name="T93" fmla="*/ 223 h 421"/>
                  <a:gd name="T94" fmla="*/ 55 w 484"/>
                  <a:gd name="T95" fmla="*/ 204 h 421"/>
                  <a:gd name="T96" fmla="*/ 41 w 484"/>
                  <a:gd name="T97" fmla="*/ 191 h 421"/>
                  <a:gd name="T98" fmla="*/ 41 w 484"/>
                  <a:gd name="T99" fmla="*/ 178 h 421"/>
                  <a:gd name="T100" fmla="*/ 34 w 484"/>
                  <a:gd name="T101" fmla="*/ 166 h 421"/>
                  <a:gd name="T102" fmla="*/ 27 w 484"/>
                  <a:gd name="T103" fmla="*/ 140 h 421"/>
                  <a:gd name="T104" fmla="*/ 0 w 484"/>
                  <a:gd name="T105" fmla="*/ 38 h 421"/>
                  <a:gd name="T106" fmla="*/ 55 w 484"/>
                  <a:gd name="T107" fmla="*/ 6 h 421"/>
                  <a:gd name="T108" fmla="*/ 238 w 484"/>
                  <a:gd name="T109"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84" h="421">
                    <a:moveTo>
                      <a:pt x="266" y="0"/>
                    </a:moveTo>
                    <a:lnTo>
                      <a:pt x="259" y="6"/>
                    </a:lnTo>
                    <a:lnTo>
                      <a:pt x="259" y="6"/>
                    </a:lnTo>
                    <a:lnTo>
                      <a:pt x="266" y="19"/>
                    </a:lnTo>
                    <a:lnTo>
                      <a:pt x="266" y="25"/>
                    </a:lnTo>
                    <a:lnTo>
                      <a:pt x="266" y="25"/>
                    </a:lnTo>
                    <a:lnTo>
                      <a:pt x="272" y="25"/>
                    </a:lnTo>
                    <a:lnTo>
                      <a:pt x="272" y="25"/>
                    </a:lnTo>
                    <a:lnTo>
                      <a:pt x="272" y="31"/>
                    </a:lnTo>
                    <a:lnTo>
                      <a:pt x="266" y="38"/>
                    </a:lnTo>
                    <a:lnTo>
                      <a:pt x="266" y="38"/>
                    </a:lnTo>
                    <a:lnTo>
                      <a:pt x="266" y="38"/>
                    </a:lnTo>
                    <a:lnTo>
                      <a:pt x="266" y="38"/>
                    </a:lnTo>
                    <a:lnTo>
                      <a:pt x="272" y="38"/>
                    </a:lnTo>
                    <a:lnTo>
                      <a:pt x="279" y="44"/>
                    </a:lnTo>
                    <a:lnTo>
                      <a:pt x="272" y="44"/>
                    </a:lnTo>
                    <a:lnTo>
                      <a:pt x="272" y="44"/>
                    </a:lnTo>
                    <a:lnTo>
                      <a:pt x="272" y="51"/>
                    </a:lnTo>
                    <a:lnTo>
                      <a:pt x="272" y="51"/>
                    </a:lnTo>
                    <a:lnTo>
                      <a:pt x="272" y="57"/>
                    </a:lnTo>
                    <a:lnTo>
                      <a:pt x="279" y="57"/>
                    </a:lnTo>
                    <a:lnTo>
                      <a:pt x="279" y="63"/>
                    </a:lnTo>
                    <a:lnTo>
                      <a:pt x="279" y="63"/>
                    </a:lnTo>
                    <a:lnTo>
                      <a:pt x="286" y="63"/>
                    </a:lnTo>
                    <a:lnTo>
                      <a:pt x="293" y="63"/>
                    </a:lnTo>
                    <a:lnTo>
                      <a:pt x="293" y="63"/>
                    </a:lnTo>
                    <a:lnTo>
                      <a:pt x="293" y="63"/>
                    </a:lnTo>
                    <a:lnTo>
                      <a:pt x="293" y="70"/>
                    </a:lnTo>
                    <a:lnTo>
                      <a:pt x="286" y="70"/>
                    </a:lnTo>
                    <a:lnTo>
                      <a:pt x="286" y="70"/>
                    </a:lnTo>
                    <a:lnTo>
                      <a:pt x="279" y="70"/>
                    </a:lnTo>
                    <a:lnTo>
                      <a:pt x="279" y="76"/>
                    </a:lnTo>
                    <a:lnTo>
                      <a:pt x="272" y="83"/>
                    </a:lnTo>
                    <a:lnTo>
                      <a:pt x="266" y="83"/>
                    </a:lnTo>
                    <a:lnTo>
                      <a:pt x="266" y="89"/>
                    </a:lnTo>
                    <a:lnTo>
                      <a:pt x="266" y="89"/>
                    </a:lnTo>
                    <a:lnTo>
                      <a:pt x="266" y="89"/>
                    </a:lnTo>
                    <a:lnTo>
                      <a:pt x="272" y="89"/>
                    </a:lnTo>
                    <a:lnTo>
                      <a:pt x="272" y="89"/>
                    </a:lnTo>
                    <a:lnTo>
                      <a:pt x="279" y="89"/>
                    </a:lnTo>
                    <a:lnTo>
                      <a:pt x="279" y="89"/>
                    </a:lnTo>
                    <a:lnTo>
                      <a:pt x="279" y="89"/>
                    </a:lnTo>
                    <a:lnTo>
                      <a:pt x="279" y="102"/>
                    </a:lnTo>
                    <a:lnTo>
                      <a:pt x="272" y="102"/>
                    </a:lnTo>
                    <a:lnTo>
                      <a:pt x="279" y="102"/>
                    </a:lnTo>
                    <a:lnTo>
                      <a:pt x="279" y="102"/>
                    </a:lnTo>
                    <a:lnTo>
                      <a:pt x="272" y="108"/>
                    </a:lnTo>
                    <a:lnTo>
                      <a:pt x="259" y="121"/>
                    </a:lnTo>
                    <a:lnTo>
                      <a:pt x="259" y="121"/>
                    </a:lnTo>
                    <a:lnTo>
                      <a:pt x="259" y="121"/>
                    </a:lnTo>
                    <a:lnTo>
                      <a:pt x="252" y="127"/>
                    </a:lnTo>
                    <a:lnTo>
                      <a:pt x="252" y="134"/>
                    </a:lnTo>
                    <a:lnTo>
                      <a:pt x="252" y="134"/>
                    </a:lnTo>
                    <a:lnTo>
                      <a:pt x="252" y="134"/>
                    </a:lnTo>
                    <a:lnTo>
                      <a:pt x="252" y="134"/>
                    </a:lnTo>
                    <a:lnTo>
                      <a:pt x="252" y="134"/>
                    </a:lnTo>
                    <a:lnTo>
                      <a:pt x="252" y="146"/>
                    </a:lnTo>
                    <a:lnTo>
                      <a:pt x="245" y="146"/>
                    </a:lnTo>
                    <a:lnTo>
                      <a:pt x="245" y="153"/>
                    </a:lnTo>
                    <a:lnTo>
                      <a:pt x="245" y="153"/>
                    </a:lnTo>
                    <a:lnTo>
                      <a:pt x="245" y="153"/>
                    </a:lnTo>
                    <a:lnTo>
                      <a:pt x="238" y="159"/>
                    </a:lnTo>
                    <a:lnTo>
                      <a:pt x="238" y="159"/>
                    </a:lnTo>
                    <a:lnTo>
                      <a:pt x="238" y="166"/>
                    </a:lnTo>
                    <a:lnTo>
                      <a:pt x="238" y="172"/>
                    </a:lnTo>
                    <a:lnTo>
                      <a:pt x="238" y="178"/>
                    </a:lnTo>
                    <a:lnTo>
                      <a:pt x="238" y="185"/>
                    </a:lnTo>
                    <a:lnTo>
                      <a:pt x="232" y="185"/>
                    </a:lnTo>
                    <a:lnTo>
                      <a:pt x="232" y="191"/>
                    </a:lnTo>
                    <a:lnTo>
                      <a:pt x="232" y="197"/>
                    </a:lnTo>
                    <a:lnTo>
                      <a:pt x="232" y="204"/>
                    </a:lnTo>
                    <a:lnTo>
                      <a:pt x="232" y="204"/>
                    </a:lnTo>
                    <a:lnTo>
                      <a:pt x="238" y="210"/>
                    </a:lnTo>
                    <a:lnTo>
                      <a:pt x="238" y="210"/>
                    </a:lnTo>
                    <a:lnTo>
                      <a:pt x="232" y="210"/>
                    </a:lnTo>
                    <a:lnTo>
                      <a:pt x="232" y="217"/>
                    </a:lnTo>
                    <a:lnTo>
                      <a:pt x="272" y="217"/>
                    </a:lnTo>
                    <a:lnTo>
                      <a:pt x="286" y="217"/>
                    </a:lnTo>
                    <a:lnTo>
                      <a:pt x="307" y="210"/>
                    </a:lnTo>
                    <a:lnTo>
                      <a:pt x="327" y="210"/>
                    </a:lnTo>
                    <a:lnTo>
                      <a:pt x="334" y="210"/>
                    </a:lnTo>
                    <a:lnTo>
                      <a:pt x="347" y="210"/>
                    </a:lnTo>
                    <a:lnTo>
                      <a:pt x="354" y="210"/>
                    </a:lnTo>
                    <a:lnTo>
                      <a:pt x="395" y="204"/>
                    </a:lnTo>
                    <a:lnTo>
                      <a:pt x="402" y="204"/>
                    </a:lnTo>
                    <a:lnTo>
                      <a:pt x="395" y="229"/>
                    </a:lnTo>
                    <a:lnTo>
                      <a:pt x="395" y="236"/>
                    </a:lnTo>
                    <a:lnTo>
                      <a:pt x="395" y="242"/>
                    </a:lnTo>
                    <a:lnTo>
                      <a:pt x="395" y="248"/>
                    </a:lnTo>
                    <a:lnTo>
                      <a:pt x="402" y="248"/>
                    </a:lnTo>
                    <a:lnTo>
                      <a:pt x="415" y="261"/>
                    </a:lnTo>
                    <a:lnTo>
                      <a:pt x="429" y="293"/>
                    </a:lnTo>
                    <a:lnTo>
                      <a:pt x="422" y="293"/>
                    </a:lnTo>
                    <a:lnTo>
                      <a:pt x="422" y="293"/>
                    </a:lnTo>
                    <a:lnTo>
                      <a:pt x="422" y="300"/>
                    </a:lnTo>
                    <a:lnTo>
                      <a:pt x="402" y="312"/>
                    </a:lnTo>
                    <a:lnTo>
                      <a:pt x="422" y="325"/>
                    </a:lnTo>
                    <a:lnTo>
                      <a:pt x="429" y="325"/>
                    </a:lnTo>
                    <a:lnTo>
                      <a:pt x="429" y="312"/>
                    </a:lnTo>
                    <a:lnTo>
                      <a:pt x="443" y="306"/>
                    </a:lnTo>
                    <a:lnTo>
                      <a:pt x="443" y="319"/>
                    </a:lnTo>
                    <a:lnTo>
                      <a:pt x="450" y="325"/>
                    </a:lnTo>
                    <a:lnTo>
                      <a:pt x="450" y="331"/>
                    </a:lnTo>
                    <a:lnTo>
                      <a:pt x="450" y="331"/>
                    </a:lnTo>
                    <a:lnTo>
                      <a:pt x="443" y="338"/>
                    </a:lnTo>
                    <a:lnTo>
                      <a:pt x="443" y="338"/>
                    </a:lnTo>
                    <a:lnTo>
                      <a:pt x="436" y="331"/>
                    </a:lnTo>
                    <a:lnTo>
                      <a:pt x="436" y="338"/>
                    </a:lnTo>
                    <a:lnTo>
                      <a:pt x="429" y="344"/>
                    </a:lnTo>
                    <a:lnTo>
                      <a:pt x="422" y="344"/>
                    </a:lnTo>
                    <a:lnTo>
                      <a:pt x="436" y="344"/>
                    </a:lnTo>
                    <a:lnTo>
                      <a:pt x="429" y="351"/>
                    </a:lnTo>
                    <a:lnTo>
                      <a:pt x="422" y="351"/>
                    </a:lnTo>
                    <a:lnTo>
                      <a:pt x="422" y="357"/>
                    </a:lnTo>
                    <a:lnTo>
                      <a:pt x="422" y="357"/>
                    </a:lnTo>
                    <a:lnTo>
                      <a:pt x="422" y="363"/>
                    </a:lnTo>
                    <a:lnTo>
                      <a:pt x="436" y="370"/>
                    </a:lnTo>
                    <a:lnTo>
                      <a:pt x="436" y="376"/>
                    </a:lnTo>
                    <a:lnTo>
                      <a:pt x="443" y="376"/>
                    </a:lnTo>
                    <a:lnTo>
                      <a:pt x="450" y="383"/>
                    </a:lnTo>
                    <a:lnTo>
                      <a:pt x="463" y="383"/>
                    </a:lnTo>
                    <a:lnTo>
                      <a:pt x="484" y="395"/>
                    </a:lnTo>
                    <a:lnTo>
                      <a:pt x="477" y="421"/>
                    </a:lnTo>
                    <a:lnTo>
                      <a:pt x="463" y="408"/>
                    </a:lnTo>
                    <a:lnTo>
                      <a:pt x="463" y="408"/>
                    </a:lnTo>
                    <a:lnTo>
                      <a:pt x="456" y="414"/>
                    </a:lnTo>
                    <a:lnTo>
                      <a:pt x="456" y="421"/>
                    </a:lnTo>
                    <a:lnTo>
                      <a:pt x="463" y="402"/>
                    </a:lnTo>
                    <a:lnTo>
                      <a:pt x="456" y="402"/>
                    </a:lnTo>
                    <a:lnTo>
                      <a:pt x="456" y="402"/>
                    </a:lnTo>
                    <a:lnTo>
                      <a:pt x="456" y="408"/>
                    </a:lnTo>
                    <a:lnTo>
                      <a:pt x="450" y="408"/>
                    </a:lnTo>
                    <a:lnTo>
                      <a:pt x="443" y="395"/>
                    </a:lnTo>
                    <a:lnTo>
                      <a:pt x="443" y="395"/>
                    </a:lnTo>
                    <a:lnTo>
                      <a:pt x="429" y="389"/>
                    </a:lnTo>
                    <a:lnTo>
                      <a:pt x="429" y="389"/>
                    </a:lnTo>
                    <a:lnTo>
                      <a:pt x="422" y="389"/>
                    </a:lnTo>
                    <a:lnTo>
                      <a:pt x="409" y="389"/>
                    </a:lnTo>
                    <a:lnTo>
                      <a:pt x="415" y="383"/>
                    </a:lnTo>
                    <a:lnTo>
                      <a:pt x="409" y="370"/>
                    </a:lnTo>
                    <a:lnTo>
                      <a:pt x="395" y="370"/>
                    </a:lnTo>
                    <a:lnTo>
                      <a:pt x="395" y="370"/>
                    </a:lnTo>
                    <a:lnTo>
                      <a:pt x="388" y="370"/>
                    </a:lnTo>
                    <a:lnTo>
                      <a:pt x="381" y="370"/>
                    </a:lnTo>
                    <a:lnTo>
                      <a:pt x="375" y="370"/>
                    </a:lnTo>
                    <a:lnTo>
                      <a:pt x="381" y="357"/>
                    </a:lnTo>
                    <a:lnTo>
                      <a:pt x="375" y="357"/>
                    </a:lnTo>
                    <a:lnTo>
                      <a:pt x="375" y="363"/>
                    </a:lnTo>
                    <a:lnTo>
                      <a:pt x="368" y="370"/>
                    </a:lnTo>
                    <a:lnTo>
                      <a:pt x="381" y="370"/>
                    </a:lnTo>
                    <a:lnTo>
                      <a:pt x="381" y="370"/>
                    </a:lnTo>
                    <a:lnTo>
                      <a:pt x="388" y="370"/>
                    </a:lnTo>
                    <a:lnTo>
                      <a:pt x="388" y="389"/>
                    </a:lnTo>
                    <a:lnTo>
                      <a:pt x="388" y="402"/>
                    </a:lnTo>
                    <a:lnTo>
                      <a:pt x="375" y="414"/>
                    </a:lnTo>
                    <a:lnTo>
                      <a:pt x="368" y="402"/>
                    </a:lnTo>
                    <a:lnTo>
                      <a:pt x="361" y="395"/>
                    </a:lnTo>
                    <a:lnTo>
                      <a:pt x="354" y="395"/>
                    </a:lnTo>
                    <a:lnTo>
                      <a:pt x="354" y="395"/>
                    </a:lnTo>
                    <a:lnTo>
                      <a:pt x="347" y="395"/>
                    </a:lnTo>
                    <a:lnTo>
                      <a:pt x="347" y="395"/>
                    </a:lnTo>
                    <a:lnTo>
                      <a:pt x="334" y="395"/>
                    </a:lnTo>
                    <a:lnTo>
                      <a:pt x="341" y="402"/>
                    </a:lnTo>
                    <a:lnTo>
                      <a:pt x="334" y="395"/>
                    </a:lnTo>
                    <a:lnTo>
                      <a:pt x="327" y="402"/>
                    </a:lnTo>
                    <a:lnTo>
                      <a:pt x="334" y="414"/>
                    </a:lnTo>
                    <a:lnTo>
                      <a:pt x="334" y="414"/>
                    </a:lnTo>
                    <a:lnTo>
                      <a:pt x="320" y="414"/>
                    </a:lnTo>
                    <a:lnTo>
                      <a:pt x="313" y="414"/>
                    </a:lnTo>
                    <a:lnTo>
                      <a:pt x="313" y="414"/>
                    </a:lnTo>
                    <a:lnTo>
                      <a:pt x="307" y="408"/>
                    </a:lnTo>
                    <a:lnTo>
                      <a:pt x="307" y="402"/>
                    </a:lnTo>
                    <a:lnTo>
                      <a:pt x="307" y="402"/>
                    </a:lnTo>
                    <a:lnTo>
                      <a:pt x="307" y="395"/>
                    </a:lnTo>
                    <a:lnTo>
                      <a:pt x="307" y="395"/>
                    </a:lnTo>
                    <a:lnTo>
                      <a:pt x="293" y="395"/>
                    </a:lnTo>
                    <a:lnTo>
                      <a:pt x="293" y="389"/>
                    </a:lnTo>
                    <a:lnTo>
                      <a:pt x="293" y="389"/>
                    </a:lnTo>
                    <a:lnTo>
                      <a:pt x="293" y="395"/>
                    </a:lnTo>
                    <a:lnTo>
                      <a:pt x="286" y="395"/>
                    </a:lnTo>
                    <a:lnTo>
                      <a:pt x="279" y="383"/>
                    </a:lnTo>
                    <a:lnTo>
                      <a:pt x="272" y="383"/>
                    </a:lnTo>
                    <a:lnTo>
                      <a:pt x="272" y="376"/>
                    </a:lnTo>
                    <a:lnTo>
                      <a:pt x="272" y="376"/>
                    </a:lnTo>
                    <a:lnTo>
                      <a:pt x="259" y="376"/>
                    </a:lnTo>
                    <a:lnTo>
                      <a:pt x="259" y="370"/>
                    </a:lnTo>
                    <a:lnTo>
                      <a:pt x="245" y="376"/>
                    </a:lnTo>
                    <a:lnTo>
                      <a:pt x="245" y="370"/>
                    </a:lnTo>
                    <a:lnTo>
                      <a:pt x="245" y="363"/>
                    </a:lnTo>
                    <a:lnTo>
                      <a:pt x="232" y="363"/>
                    </a:lnTo>
                    <a:lnTo>
                      <a:pt x="238" y="351"/>
                    </a:lnTo>
                    <a:lnTo>
                      <a:pt x="225" y="351"/>
                    </a:lnTo>
                    <a:lnTo>
                      <a:pt x="211" y="357"/>
                    </a:lnTo>
                    <a:lnTo>
                      <a:pt x="211" y="351"/>
                    </a:lnTo>
                    <a:lnTo>
                      <a:pt x="218" y="351"/>
                    </a:lnTo>
                    <a:lnTo>
                      <a:pt x="218" y="344"/>
                    </a:lnTo>
                    <a:lnTo>
                      <a:pt x="204" y="344"/>
                    </a:lnTo>
                    <a:lnTo>
                      <a:pt x="191" y="357"/>
                    </a:lnTo>
                    <a:lnTo>
                      <a:pt x="191" y="357"/>
                    </a:lnTo>
                    <a:lnTo>
                      <a:pt x="191" y="363"/>
                    </a:lnTo>
                    <a:lnTo>
                      <a:pt x="204" y="363"/>
                    </a:lnTo>
                    <a:lnTo>
                      <a:pt x="198" y="370"/>
                    </a:lnTo>
                    <a:lnTo>
                      <a:pt x="177" y="376"/>
                    </a:lnTo>
                    <a:lnTo>
                      <a:pt x="177" y="376"/>
                    </a:lnTo>
                    <a:lnTo>
                      <a:pt x="143" y="370"/>
                    </a:lnTo>
                    <a:lnTo>
                      <a:pt x="109" y="357"/>
                    </a:lnTo>
                    <a:lnTo>
                      <a:pt x="82" y="351"/>
                    </a:lnTo>
                    <a:lnTo>
                      <a:pt x="34" y="357"/>
                    </a:lnTo>
                    <a:lnTo>
                      <a:pt x="27" y="363"/>
                    </a:lnTo>
                    <a:lnTo>
                      <a:pt x="20" y="351"/>
                    </a:lnTo>
                    <a:lnTo>
                      <a:pt x="34" y="351"/>
                    </a:lnTo>
                    <a:lnTo>
                      <a:pt x="34" y="331"/>
                    </a:lnTo>
                    <a:lnTo>
                      <a:pt x="34" y="331"/>
                    </a:lnTo>
                    <a:lnTo>
                      <a:pt x="41" y="325"/>
                    </a:lnTo>
                    <a:lnTo>
                      <a:pt x="41" y="306"/>
                    </a:lnTo>
                    <a:lnTo>
                      <a:pt x="41" y="300"/>
                    </a:lnTo>
                    <a:lnTo>
                      <a:pt x="34" y="300"/>
                    </a:lnTo>
                    <a:lnTo>
                      <a:pt x="34" y="293"/>
                    </a:lnTo>
                    <a:lnTo>
                      <a:pt x="34" y="293"/>
                    </a:lnTo>
                    <a:lnTo>
                      <a:pt x="34" y="287"/>
                    </a:lnTo>
                    <a:lnTo>
                      <a:pt x="41" y="287"/>
                    </a:lnTo>
                    <a:lnTo>
                      <a:pt x="41" y="280"/>
                    </a:lnTo>
                    <a:lnTo>
                      <a:pt x="41" y="280"/>
                    </a:lnTo>
                    <a:lnTo>
                      <a:pt x="34" y="274"/>
                    </a:lnTo>
                    <a:lnTo>
                      <a:pt x="34" y="268"/>
                    </a:lnTo>
                    <a:lnTo>
                      <a:pt x="41" y="268"/>
                    </a:lnTo>
                    <a:lnTo>
                      <a:pt x="48" y="261"/>
                    </a:lnTo>
                    <a:lnTo>
                      <a:pt x="48" y="255"/>
                    </a:lnTo>
                    <a:lnTo>
                      <a:pt x="48" y="248"/>
                    </a:lnTo>
                    <a:lnTo>
                      <a:pt x="55" y="236"/>
                    </a:lnTo>
                    <a:lnTo>
                      <a:pt x="55" y="229"/>
                    </a:lnTo>
                    <a:lnTo>
                      <a:pt x="55" y="229"/>
                    </a:lnTo>
                    <a:lnTo>
                      <a:pt x="55" y="229"/>
                    </a:lnTo>
                    <a:lnTo>
                      <a:pt x="48" y="223"/>
                    </a:lnTo>
                    <a:lnTo>
                      <a:pt x="48" y="223"/>
                    </a:lnTo>
                    <a:lnTo>
                      <a:pt x="48" y="223"/>
                    </a:lnTo>
                    <a:lnTo>
                      <a:pt x="55" y="217"/>
                    </a:lnTo>
                    <a:lnTo>
                      <a:pt x="55" y="217"/>
                    </a:lnTo>
                    <a:lnTo>
                      <a:pt x="55" y="210"/>
                    </a:lnTo>
                    <a:lnTo>
                      <a:pt x="55" y="204"/>
                    </a:lnTo>
                    <a:lnTo>
                      <a:pt x="48" y="204"/>
                    </a:lnTo>
                    <a:lnTo>
                      <a:pt x="48" y="197"/>
                    </a:lnTo>
                    <a:lnTo>
                      <a:pt x="48" y="191"/>
                    </a:lnTo>
                    <a:lnTo>
                      <a:pt x="41" y="191"/>
                    </a:lnTo>
                    <a:lnTo>
                      <a:pt x="41" y="191"/>
                    </a:lnTo>
                    <a:lnTo>
                      <a:pt x="41" y="191"/>
                    </a:lnTo>
                    <a:lnTo>
                      <a:pt x="41" y="185"/>
                    </a:lnTo>
                    <a:lnTo>
                      <a:pt x="41" y="185"/>
                    </a:lnTo>
                    <a:lnTo>
                      <a:pt x="41" y="185"/>
                    </a:lnTo>
                    <a:lnTo>
                      <a:pt x="41" y="178"/>
                    </a:lnTo>
                    <a:lnTo>
                      <a:pt x="34" y="172"/>
                    </a:lnTo>
                    <a:lnTo>
                      <a:pt x="34" y="172"/>
                    </a:lnTo>
                    <a:lnTo>
                      <a:pt x="34" y="172"/>
                    </a:lnTo>
                    <a:lnTo>
                      <a:pt x="34" y="166"/>
                    </a:lnTo>
                    <a:lnTo>
                      <a:pt x="34" y="166"/>
                    </a:lnTo>
                    <a:lnTo>
                      <a:pt x="34" y="166"/>
                    </a:lnTo>
                    <a:lnTo>
                      <a:pt x="27" y="159"/>
                    </a:lnTo>
                    <a:lnTo>
                      <a:pt x="27" y="153"/>
                    </a:lnTo>
                    <a:lnTo>
                      <a:pt x="27" y="146"/>
                    </a:lnTo>
                    <a:lnTo>
                      <a:pt x="27" y="140"/>
                    </a:lnTo>
                    <a:lnTo>
                      <a:pt x="20" y="134"/>
                    </a:lnTo>
                    <a:lnTo>
                      <a:pt x="7" y="114"/>
                    </a:lnTo>
                    <a:lnTo>
                      <a:pt x="7" y="95"/>
                    </a:lnTo>
                    <a:lnTo>
                      <a:pt x="7" y="70"/>
                    </a:lnTo>
                    <a:lnTo>
                      <a:pt x="0" y="38"/>
                    </a:lnTo>
                    <a:lnTo>
                      <a:pt x="0" y="19"/>
                    </a:lnTo>
                    <a:lnTo>
                      <a:pt x="0" y="6"/>
                    </a:lnTo>
                    <a:lnTo>
                      <a:pt x="20" y="6"/>
                    </a:lnTo>
                    <a:lnTo>
                      <a:pt x="48" y="6"/>
                    </a:lnTo>
                    <a:lnTo>
                      <a:pt x="55" y="6"/>
                    </a:lnTo>
                    <a:lnTo>
                      <a:pt x="75" y="6"/>
                    </a:lnTo>
                    <a:lnTo>
                      <a:pt x="95" y="0"/>
                    </a:lnTo>
                    <a:lnTo>
                      <a:pt x="123" y="0"/>
                    </a:lnTo>
                    <a:lnTo>
                      <a:pt x="184" y="0"/>
                    </a:lnTo>
                    <a:lnTo>
                      <a:pt x="238" y="0"/>
                    </a:lnTo>
                    <a:lnTo>
                      <a:pt x="238" y="0"/>
                    </a:lnTo>
                    <a:lnTo>
                      <a:pt x="252" y="0"/>
                    </a:lnTo>
                    <a:lnTo>
                      <a:pt x="266" y="0"/>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79" name="Freeform 151"/>
              <p:cNvSpPr>
                <a:spLocks/>
              </p:cNvSpPr>
              <p:nvPr/>
            </p:nvSpPr>
            <p:spPr bwMode="auto">
              <a:xfrm>
                <a:off x="3313" y="2954"/>
                <a:ext cx="484" cy="421"/>
              </a:xfrm>
              <a:custGeom>
                <a:avLst/>
                <a:gdLst>
                  <a:gd name="T0" fmla="*/ 266 w 484"/>
                  <a:gd name="T1" fmla="*/ 25 h 421"/>
                  <a:gd name="T2" fmla="*/ 266 w 484"/>
                  <a:gd name="T3" fmla="*/ 38 h 421"/>
                  <a:gd name="T4" fmla="*/ 279 w 484"/>
                  <a:gd name="T5" fmla="*/ 44 h 421"/>
                  <a:gd name="T6" fmla="*/ 272 w 484"/>
                  <a:gd name="T7" fmla="*/ 57 h 421"/>
                  <a:gd name="T8" fmla="*/ 293 w 484"/>
                  <a:gd name="T9" fmla="*/ 63 h 421"/>
                  <a:gd name="T10" fmla="*/ 286 w 484"/>
                  <a:gd name="T11" fmla="*/ 70 h 421"/>
                  <a:gd name="T12" fmla="*/ 266 w 484"/>
                  <a:gd name="T13" fmla="*/ 89 h 421"/>
                  <a:gd name="T14" fmla="*/ 279 w 484"/>
                  <a:gd name="T15" fmla="*/ 89 h 421"/>
                  <a:gd name="T16" fmla="*/ 279 w 484"/>
                  <a:gd name="T17" fmla="*/ 102 h 421"/>
                  <a:gd name="T18" fmla="*/ 259 w 484"/>
                  <a:gd name="T19" fmla="*/ 121 h 421"/>
                  <a:gd name="T20" fmla="*/ 252 w 484"/>
                  <a:gd name="T21" fmla="*/ 134 h 421"/>
                  <a:gd name="T22" fmla="*/ 245 w 484"/>
                  <a:gd name="T23" fmla="*/ 153 h 421"/>
                  <a:gd name="T24" fmla="*/ 238 w 484"/>
                  <a:gd name="T25" fmla="*/ 172 h 421"/>
                  <a:gd name="T26" fmla="*/ 232 w 484"/>
                  <a:gd name="T27" fmla="*/ 197 h 421"/>
                  <a:gd name="T28" fmla="*/ 232 w 484"/>
                  <a:gd name="T29" fmla="*/ 210 h 421"/>
                  <a:gd name="T30" fmla="*/ 327 w 484"/>
                  <a:gd name="T31" fmla="*/ 210 h 421"/>
                  <a:gd name="T32" fmla="*/ 402 w 484"/>
                  <a:gd name="T33" fmla="*/ 204 h 421"/>
                  <a:gd name="T34" fmla="*/ 402 w 484"/>
                  <a:gd name="T35" fmla="*/ 248 h 421"/>
                  <a:gd name="T36" fmla="*/ 422 w 484"/>
                  <a:gd name="T37" fmla="*/ 300 h 421"/>
                  <a:gd name="T38" fmla="*/ 443 w 484"/>
                  <a:gd name="T39" fmla="*/ 306 h 421"/>
                  <a:gd name="T40" fmla="*/ 443 w 484"/>
                  <a:gd name="T41" fmla="*/ 338 h 421"/>
                  <a:gd name="T42" fmla="*/ 422 w 484"/>
                  <a:gd name="T43" fmla="*/ 344 h 421"/>
                  <a:gd name="T44" fmla="*/ 422 w 484"/>
                  <a:gd name="T45" fmla="*/ 357 h 421"/>
                  <a:gd name="T46" fmla="*/ 450 w 484"/>
                  <a:gd name="T47" fmla="*/ 383 h 421"/>
                  <a:gd name="T48" fmla="*/ 463 w 484"/>
                  <a:gd name="T49" fmla="*/ 408 h 421"/>
                  <a:gd name="T50" fmla="*/ 456 w 484"/>
                  <a:gd name="T51" fmla="*/ 402 h 421"/>
                  <a:gd name="T52" fmla="*/ 429 w 484"/>
                  <a:gd name="T53" fmla="*/ 389 h 421"/>
                  <a:gd name="T54" fmla="*/ 409 w 484"/>
                  <a:gd name="T55" fmla="*/ 370 h 421"/>
                  <a:gd name="T56" fmla="*/ 375 w 484"/>
                  <a:gd name="T57" fmla="*/ 370 h 421"/>
                  <a:gd name="T58" fmla="*/ 381 w 484"/>
                  <a:gd name="T59" fmla="*/ 370 h 421"/>
                  <a:gd name="T60" fmla="*/ 375 w 484"/>
                  <a:gd name="T61" fmla="*/ 414 h 421"/>
                  <a:gd name="T62" fmla="*/ 347 w 484"/>
                  <a:gd name="T63" fmla="*/ 395 h 421"/>
                  <a:gd name="T64" fmla="*/ 327 w 484"/>
                  <a:gd name="T65" fmla="*/ 402 h 421"/>
                  <a:gd name="T66" fmla="*/ 313 w 484"/>
                  <a:gd name="T67" fmla="*/ 414 h 421"/>
                  <a:gd name="T68" fmla="*/ 307 w 484"/>
                  <a:gd name="T69" fmla="*/ 395 h 421"/>
                  <a:gd name="T70" fmla="*/ 286 w 484"/>
                  <a:gd name="T71" fmla="*/ 395 h 421"/>
                  <a:gd name="T72" fmla="*/ 259 w 484"/>
                  <a:gd name="T73" fmla="*/ 376 h 421"/>
                  <a:gd name="T74" fmla="*/ 232 w 484"/>
                  <a:gd name="T75" fmla="*/ 363 h 421"/>
                  <a:gd name="T76" fmla="*/ 218 w 484"/>
                  <a:gd name="T77" fmla="*/ 351 h 421"/>
                  <a:gd name="T78" fmla="*/ 191 w 484"/>
                  <a:gd name="T79" fmla="*/ 363 h 421"/>
                  <a:gd name="T80" fmla="*/ 143 w 484"/>
                  <a:gd name="T81" fmla="*/ 370 h 421"/>
                  <a:gd name="T82" fmla="*/ 20 w 484"/>
                  <a:gd name="T83" fmla="*/ 351 h 421"/>
                  <a:gd name="T84" fmla="*/ 41 w 484"/>
                  <a:gd name="T85" fmla="*/ 306 h 421"/>
                  <a:gd name="T86" fmla="*/ 34 w 484"/>
                  <a:gd name="T87" fmla="*/ 287 h 421"/>
                  <a:gd name="T88" fmla="*/ 34 w 484"/>
                  <a:gd name="T89" fmla="*/ 268 h 421"/>
                  <a:gd name="T90" fmla="*/ 55 w 484"/>
                  <a:gd name="T91" fmla="*/ 236 h 421"/>
                  <a:gd name="T92" fmla="*/ 48 w 484"/>
                  <a:gd name="T93" fmla="*/ 223 h 421"/>
                  <a:gd name="T94" fmla="*/ 55 w 484"/>
                  <a:gd name="T95" fmla="*/ 204 h 421"/>
                  <a:gd name="T96" fmla="*/ 41 w 484"/>
                  <a:gd name="T97" fmla="*/ 191 h 421"/>
                  <a:gd name="T98" fmla="*/ 41 w 484"/>
                  <a:gd name="T99" fmla="*/ 178 h 421"/>
                  <a:gd name="T100" fmla="*/ 34 w 484"/>
                  <a:gd name="T101" fmla="*/ 166 h 421"/>
                  <a:gd name="T102" fmla="*/ 27 w 484"/>
                  <a:gd name="T103" fmla="*/ 140 h 421"/>
                  <a:gd name="T104" fmla="*/ 0 w 484"/>
                  <a:gd name="T105" fmla="*/ 38 h 421"/>
                  <a:gd name="T106" fmla="*/ 55 w 484"/>
                  <a:gd name="T107" fmla="*/ 6 h 421"/>
                  <a:gd name="T108" fmla="*/ 238 w 484"/>
                  <a:gd name="T109"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84" h="421">
                    <a:moveTo>
                      <a:pt x="259" y="0"/>
                    </a:moveTo>
                    <a:lnTo>
                      <a:pt x="259" y="6"/>
                    </a:lnTo>
                    <a:lnTo>
                      <a:pt x="259" y="6"/>
                    </a:lnTo>
                    <a:lnTo>
                      <a:pt x="266" y="19"/>
                    </a:lnTo>
                    <a:lnTo>
                      <a:pt x="266" y="25"/>
                    </a:lnTo>
                    <a:lnTo>
                      <a:pt x="266" y="25"/>
                    </a:lnTo>
                    <a:lnTo>
                      <a:pt x="272" y="25"/>
                    </a:lnTo>
                    <a:lnTo>
                      <a:pt x="272" y="25"/>
                    </a:lnTo>
                    <a:lnTo>
                      <a:pt x="272" y="31"/>
                    </a:lnTo>
                    <a:lnTo>
                      <a:pt x="266" y="38"/>
                    </a:lnTo>
                    <a:lnTo>
                      <a:pt x="266" y="38"/>
                    </a:lnTo>
                    <a:lnTo>
                      <a:pt x="266" y="38"/>
                    </a:lnTo>
                    <a:lnTo>
                      <a:pt x="266" y="38"/>
                    </a:lnTo>
                    <a:lnTo>
                      <a:pt x="272" y="38"/>
                    </a:lnTo>
                    <a:lnTo>
                      <a:pt x="279" y="44"/>
                    </a:lnTo>
                    <a:lnTo>
                      <a:pt x="272" y="44"/>
                    </a:lnTo>
                    <a:lnTo>
                      <a:pt x="272" y="44"/>
                    </a:lnTo>
                    <a:lnTo>
                      <a:pt x="272" y="51"/>
                    </a:lnTo>
                    <a:lnTo>
                      <a:pt x="272" y="51"/>
                    </a:lnTo>
                    <a:lnTo>
                      <a:pt x="272" y="57"/>
                    </a:lnTo>
                    <a:lnTo>
                      <a:pt x="279" y="57"/>
                    </a:lnTo>
                    <a:lnTo>
                      <a:pt x="279" y="63"/>
                    </a:lnTo>
                    <a:lnTo>
                      <a:pt x="279" y="63"/>
                    </a:lnTo>
                    <a:lnTo>
                      <a:pt x="286" y="63"/>
                    </a:lnTo>
                    <a:lnTo>
                      <a:pt x="293" y="63"/>
                    </a:lnTo>
                    <a:lnTo>
                      <a:pt x="293" y="63"/>
                    </a:lnTo>
                    <a:lnTo>
                      <a:pt x="293" y="63"/>
                    </a:lnTo>
                    <a:lnTo>
                      <a:pt x="293" y="70"/>
                    </a:lnTo>
                    <a:lnTo>
                      <a:pt x="286" y="70"/>
                    </a:lnTo>
                    <a:lnTo>
                      <a:pt x="286" y="70"/>
                    </a:lnTo>
                    <a:lnTo>
                      <a:pt x="279" y="70"/>
                    </a:lnTo>
                    <a:lnTo>
                      <a:pt x="279" y="76"/>
                    </a:lnTo>
                    <a:lnTo>
                      <a:pt x="272" y="83"/>
                    </a:lnTo>
                    <a:lnTo>
                      <a:pt x="266" y="83"/>
                    </a:lnTo>
                    <a:lnTo>
                      <a:pt x="266" y="89"/>
                    </a:lnTo>
                    <a:lnTo>
                      <a:pt x="266" y="89"/>
                    </a:lnTo>
                    <a:lnTo>
                      <a:pt x="266" y="89"/>
                    </a:lnTo>
                    <a:lnTo>
                      <a:pt x="272" y="89"/>
                    </a:lnTo>
                    <a:lnTo>
                      <a:pt x="272" y="89"/>
                    </a:lnTo>
                    <a:lnTo>
                      <a:pt x="279" y="89"/>
                    </a:lnTo>
                    <a:lnTo>
                      <a:pt x="279" y="89"/>
                    </a:lnTo>
                    <a:lnTo>
                      <a:pt x="279" y="89"/>
                    </a:lnTo>
                    <a:lnTo>
                      <a:pt x="279" y="102"/>
                    </a:lnTo>
                    <a:lnTo>
                      <a:pt x="272" y="102"/>
                    </a:lnTo>
                    <a:lnTo>
                      <a:pt x="279" y="102"/>
                    </a:lnTo>
                    <a:lnTo>
                      <a:pt x="279" y="102"/>
                    </a:lnTo>
                    <a:lnTo>
                      <a:pt x="272" y="108"/>
                    </a:lnTo>
                    <a:lnTo>
                      <a:pt x="259" y="121"/>
                    </a:lnTo>
                    <a:lnTo>
                      <a:pt x="259" y="121"/>
                    </a:lnTo>
                    <a:lnTo>
                      <a:pt x="259" y="121"/>
                    </a:lnTo>
                    <a:lnTo>
                      <a:pt x="252" y="127"/>
                    </a:lnTo>
                    <a:lnTo>
                      <a:pt x="252" y="134"/>
                    </a:lnTo>
                    <a:lnTo>
                      <a:pt x="252" y="134"/>
                    </a:lnTo>
                    <a:lnTo>
                      <a:pt x="252" y="134"/>
                    </a:lnTo>
                    <a:lnTo>
                      <a:pt x="252" y="134"/>
                    </a:lnTo>
                    <a:lnTo>
                      <a:pt x="252" y="134"/>
                    </a:lnTo>
                    <a:lnTo>
                      <a:pt x="252" y="146"/>
                    </a:lnTo>
                    <a:lnTo>
                      <a:pt x="245" y="146"/>
                    </a:lnTo>
                    <a:lnTo>
                      <a:pt x="245" y="153"/>
                    </a:lnTo>
                    <a:lnTo>
                      <a:pt x="245" y="153"/>
                    </a:lnTo>
                    <a:lnTo>
                      <a:pt x="245" y="153"/>
                    </a:lnTo>
                    <a:lnTo>
                      <a:pt x="238" y="159"/>
                    </a:lnTo>
                    <a:lnTo>
                      <a:pt x="238" y="159"/>
                    </a:lnTo>
                    <a:lnTo>
                      <a:pt x="238" y="166"/>
                    </a:lnTo>
                    <a:lnTo>
                      <a:pt x="238" y="172"/>
                    </a:lnTo>
                    <a:lnTo>
                      <a:pt x="238" y="178"/>
                    </a:lnTo>
                    <a:lnTo>
                      <a:pt x="238" y="185"/>
                    </a:lnTo>
                    <a:lnTo>
                      <a:pt x="232" y="185"/>
                    </a:lnTo>
                    <a:lnTo>
                      <a:pt x="232" y="191"/>
                    </a:lnTo>
                    <a:lnTo>
                      <a:pt x="232" y="197"/>
                    </a:lnTo>
                    <a:lnTo>
                      <a:pt x="232" y="204"/>
                    </a:lnTo>
                    <a:lnTo>
                      <a:pt x="232" y="204"/>
                    </a:lnTo>
                    <a:lnTo>
                      <a:pt x="238" y="210"/>
                    </a:lnTo>
                    <a:lnTo>
                      <a:pt x="238" y="210"/>
                    </a:lnTo>
                    <a:lnTo>
                      <a:pt x="232" y="210"/>
                    </a:lnTo>
                    <a:lnTo>
                      <a:pt x="232" y="217"/>
                    </a:lnTo>
                    <a:lnTo>
                      <a:pt x="272" y="217"/>
                    </a:lnTo>
                    <a:lnTo>
                      <a:pt x="286" y="217"/>
                    </a:lnTo>
                    <a:lnTo>
                      <a:pt x="307" y="210"/>
                    </a:lnTo>
                    <a:lnTo>
                      <a:pt x="327" y="210"/>
                    </a:lnTo>
                    <a:lnTo>
                      <a:pt x="334" y="210"/>
                    </a:lnTo>
                    <a:lnTo>
                      <a:pt x="347" y="210"/>
                    </a:lnTo>
                    <a:lnTo>
                      <a:pt x="354" y="210"/>
                    </a:lnTo>
                    <a:lnTo>
                      <a:pt x="395" y="204"/>
                    </a:lnTo>
                    <a:lnTo>
                      <a:pt x="402" y="204"/>
                    </a:lnTo>
                    <a:lnTo>
                      <a:pt x="395" y="229"/>
                    </a:lnTo>
                    <a:lnTo>
                      <a:pt x="395" y="236"/>
                    </a:lnTo>
                    <a:lnTo>
                      <a:pt x="395" y="242"/>
                    </a:lnTo>
                    <a:lnTo>
                      <a:pt x="395" y="248"/>
                    </a:lnTo>
                    <a:lnTo>
                      <a:pt x="402" y="248"/>
                    </a:lnTo>
                    <a:lnTo>
                      <a:pt x="415" y="261"/>
                    </a:lnTo>
                    <a:lnTo>
                      <a:pt x="429" y="293"/>
                    </a:lnTo>
                    <a:lnTo>
                      <a:pt x="422" y="293"/>
                    </a:lnTo>
                    <a:lnTo>
                      <a:pt x="422" y="293"/>
                    </a:lnTo>
                    <a:lnTo>
                      <a:pt x="422" y="300"/>
                    </a:lnTo>
                    <a:lnTo>
                      <a:pt x="402" y="312"/>
                    </a:lnTo>
                    <a:lnTo>
                      <a:pt x="422" y="325"/>
                    </a:lnTo>
                    <a:lnTo>
                      <a:pt x="429" y="325"/>
                    </a:lnTo>
                    <a:lnTo>
                      <a:pt x="429" y="312"/>
                    </a:lnTo>
                    <a:lnTo>
                      <a:pt x="443" y="306"/>
                    </a:lnTo>
                    <a:lnTo>
                      <a:pt x="443" y="319"/>
                    </a:lnTo>
                    <a:lnTo>
                      <a:pt x="450" y="325"/>
                    </a:lnTo>
                    <a:lnTo>
                      <a:pt x="450" y="331"/>
                    </a:lnTo>
                    <a:lnTo>
                      <a:pt x="450" y="331"/>
                    </a:lnTo>
                    <a:lnTo>
                      <a:pt x="443" y="338"/>
                    </a:lnTo>
                    <a:lnTo>
                      <a:pt x="443" y="338"/>
                    </a:lnTo>
                    <a:lnTo>
                      <a:pt x="436" y="331"/>
                    </a:lnTo>
                    <a:lnTo>
                      <a:pt x="436" y="338"/>
                    </a:lnTo>
                    <a:lnTo>
                      <a:pt x="429" y="344"/>
                    </a:lnTo>
                    <a:lnTo>
                      <a:pt x="422" y="344"/>
                    </a:lnTo>
                    <a:lnTo>
                      <a:pt x="436" y="344"/>
                    </a:lnTo>
                    <a:lnTo>
                      <a:pt x="429" y="351"/>
                    </a:lnTo>
                    <a:lnTo>
                      <a:pt x="422" y="351"/>
                    </a:lnTo>
                    <a:lnTo>
                      <a:pt x="422" y="357"/>
                    </a:lnTo>
                    <a:lnTo>
                      <a:pt x="422" y="357"/>
                    </a:lnTo>
                    <a:lnTo>
                      <a:pt x="422" y="363"/>
                    </a:lnTo>
                    <a:lnTo>
                      <a:pt x="436" y="370"/>
                    </a:lnTo>
                    <a:lnTo>
                      <a:pt x="436" y="376"/>
                    </a:lnTo>
                    <a:lnTo>
                      <a:pt x="443" y="376"/>
                    </a:lnTo>
                    <a:lnTo>
                      <a:pt x="450" y="383"/>
                    </a:lnTo>
                    <a:lnTo>
                      <a:pt x="463" y="383"/>
                    </a:lnTo>
                    <a:lnTo>
                      <a:pt x="484" y="395"/>
                    </a:lnTo>
                    <a:lnTo>
                      <a:pt x="477" y="421"/>
                    </a:lnTo>
                    <a:lnTo>
                      <a:pt x="463" y="408"/>
                    </a:lnTo>
                    <a:lnTo>
                      <a:pt x="463" y="408"/>
                    </a:lnTo>
                    <a:lnTo>
                      <a:pt x="456" y="414"/>
                    </a:lnTo>
                    <a:lnTo>
                      <a:pt x="456" y="421"/>
                    </a:lnTo>
                    <a:lnTo>
                      <a:pt x="463" y="402"/>
                    </a:lnTo>
                    <a:lnTo>
                      <a:pt x="456" y="402"/>
                    </a:lnTo>
                    <a:lnTo>
                      <a:pt x="456" y="402"/>
                    </a:lnTo>
                    <a:lnTo>
                      <a:pt x="456" y="408"/>
                    </a:lnTo>
                    <a:lnTo>
                      <a:pt x="450" y="408"/>
                    </a:lnTo>
                    <a:lnTo>
                      <a:pt x="443" y="395"/>
                    </a:lnTo>
                    <a:lnTo>
                      <a:pt x="443" y="395"/>
                    </a:lnTo>
                    <a:lnTo>
                      <a:pt x="429" y="389"/>
                    </a:lnTo>
                    <a:lnTo>
                      <a:pt x="429" y="389"/>
                    </a:lnTo>
                    <a:lnTo>
                      <a:pt x="422" y="389"/>
                    </a:lnTo>
                    <a:lnTo>
                      <a:pt x="409" y="389"/>
                    </a:lnTo>
                    <a:lnTo>
                      <a:pt x="415" y="383"/>
                    </a:lnTo>
                    <a:lnTo>
                      <a:pt x="409" y="370"/>
                    </a:lnTo>
                    <a:lnTo>
                      <a:pt x="395" y="370"/>
                    </a:lnTo>
                    <a:lnTo>
                      <a:pt x="395" y="370"/>
                    </a:lnTo>
                    <a:lnTo>
                      <a:pt x="388" y="370"/>
                    </a:lnTo>
                    <a:lnTo>
                      <a:pt x="381" y="370"/>
                    </a:lnTo>
                    <a:lnTo>
                      <a:pt x="375" y="370"/>
                    </a:lnTo>
                    <a:lnTo>
                      <a:pt x="381" y="357"/>
                    </a:lnTo>
                    <a:lnTo>
                      <a:pt x="375" y="357"/>
                    </a:lnTo>
                    <a:lnTo>
                      <a:pt x="375" y="363"/>
                    </a:lnTo>
                    <a:lnTo>
                      <a:pt x="368" y="370"/>
                    </a:lnTo>
                    <a:lnTo>
                      <a:pt x="381" y="370"/>
                    </a:lnTo>
                    <a:lnTo>
                      <a:pt x="381" y="370"/>
                    </a:lnTo>
                    <a:lnTo>
                      <a:pt x="388" y="370"/>
                    </a:lnTo>
                    <a:lnTo>
                      <a:pt x="388" y="389"/>
                    </a:lnTo>
                    <a:lnTo>
                      <a:pt x="388" y="402"/>
                    </a:lnTo>
                    <a:lnTo>
                      <a:pt x="375" y="414"/>
                    </a:lnTo>
                    <a:lnTo>
                      <a:pt x="368" y="402"/>
                    </a:lnTo>
                    <a:lnTo>
                      <a:pt x="361" y="395"/>
                    </a:lnTo>
                    <a:lnTo>
                      <a:pt x="354" y="395"/>
                    </a:lnTo>
                    <a:lnTo>
                      <a:pt x="354" y="395"/>
                    </a:lnTo>
                    <a:lnTo>
                      <a:pt x="347" y="395"/>
                    </a:lnTo>
                    <a:lnTo>
                      <a:pt x="347" y="395"/>
                    </a:lnTo>
                    <a:lnTo>
                      <a:pt x="334" y="395"/>
                    </a:lnTo>
                    <a:lnTo>
                      <a:pt x="341" y="402"/>
                    </a:lnTo>
                    <a:lnTo>
                      <a:pt x="334" y="395"/>
                    </a:lnTo>
                    <a:lnTo>
                      <a:pt x="327" y="402"/>
                    </a:lnTo>
                    <a:lnTo>
                      <a:pt x="334" y="414"/>
                    </a:lnTo>
                    <a:lnTo>
                      <a:pt x="334" y="414"/>
                    </a:lnTo>
                    <a:lnTo>
                      <a:pt x="320" y="414"/>
                    </a:lnTo>
                    <a:lnTo>
                      <a:pt x="313" y="414"/>
                    </a:lnTo>
                    <a:lnTo>
                      <a:pt x="313" y="414"/>
                    </a:lnTo>
                    <a:lnTo>
                      <a:pt x="307" y="408"/>
                    </a:lnTo>
                    <a:lnTo>
                      <a:pt x="307" y="402"/>
                    </a:lnTo>
                    <a:lnTo>
                      <a:pt x="307" y="402"/>
                    </a:lnTo>
                    <a:lnTo>
                      <a:pt x="307" y="395"/>
                    </a:lnTo>
                    <a:lnTo>
                      <a:pt x="307" y="395"/>
                    </a:lnTo>
                    <a:lnTo>
                      <a:pt x="293" y="395"/>
                    </a:lnTo>
                    <a:lnTo>
                      <a:pt x="293" y="389"/>
                    </a:lnTo>
                    <a:lnTo>
                      <a:pt x="293" y="389"/>
                    </a:lnTo>
                    <a:lnTo>
                      <a:pt x="293" y="395"/>
                    </a:lnTo>
                    <a:lnTo>
                      <a:pt x="286" y="395"/>
                    </a:lnTo>
                    <a:lnTo>
                      <a:pt x="279" y="383"/>
                    </a:lnTo>
                    <a:lnTo>
                      <a:pt x="272" y="383"/>
                    </a:lnTo>
                    <a:lnTo>
                      <a:pt x="272" y="376"/>
                    </a:lnTo>
                    <a:lnTo>
                      <a:pt x="272" y="376"/>
                    </a:lnTo>
                    <a:lnTo>
                      <a:pt x="259" y="376"/>
                    </a:lnTo>
                    <a:lnTo>
                      <a:pt x="259" y="370"/>
                    </a:lnTo>
                    <a:lnTo>
                      <a:pt x="245" y="376"/>
                    </a:lnTo>
                    <a:lnTo>
                      <a:pt x="245" y="370"/>
                    </a:lnTo>
                    <a:lnTo>
                      <a:pt x="245" y="363"/>
                    </a:lnTo>
                    <a:lnTo>
                      <a:pt x="232" y="363"/>
                    </a:lnTo>
                    <a:lnTo>
                      <a:pt x="238" y="351"/>
                    </a:lnTo>
                    <a:lnTo>
                      <a:pt x="225" y="351"/>
                    </a:lnTo>
                    <a:lnTo>
                      <a:pt x="211" y="357"/>
                    </a:lnTo>
                    <a:lnTo>
                      <a:pt x="211" y="351"/>
                    </a:lnTo>
                    <a:lnTo>
                      <a:pt x="218" y="351"/>
                    </a:lnTo>
                    <a:lnTo>
                      <a:pt x="218" y="344"/>
                    </a:lnTo>
                    <a:lnTo>
                      <a:pt x="204" y="344"/>
                    </a:lnTo>
                    <a:lnTo>
                      <a:pt x="191" y="357"/>
                    </a:lnTo>
                    <a:lnTo>
                      <a:pt x="191" y="357"/>
                    </a:lnTo>
                    <a:lnTo>
                      <a:pt x="191" y="363"/>
                    </a:lnTo>
                    <a:lnTo>
                      <a:pt x="204" y="363"/>
                    </a:lnTo>
                    <a:lnTo>
                      <a:pt x="198" y="370"/>
                    </a:lnTo>
                    <a:lnTo>
                      <a:pt x="177" y="376"/>
                    </a:lnTo>
                    <a:lnTo>
                      <a:pt x="177" y="376"/>
                    </a:lnTo>
                    <a:lnTo>
                      <a:pt x="143" y="370"/>
                    </a:lnTo>
                    <a:lnTo>
                      <a:pt x="109" y="357"/>
                    </a:lnTo>
                    <a:lnTo>
                      <a:pt x="82" y="351"/>
                    </a:lnTo>
                    <a:lnTo>
                      <a:pt x="34" y="357"/>
                    </a:lnTo>
                    <a:lnTo>
                      <a:pt x="27" y="363"/>
                    </a:lnTo>
                    <a:lnTo>
                      <a:pt x="20" y="351"/>
                    </a:lnTo>
                    <a:lnTo>
                      <a:pt x="34" y="351"/>
                    </a:lnTo>
                    <a:lnTo>
                      <a:pt x="34" y="331"/>
                    </a:lnTo>
                    <a:lnTo>
                      <a:pt x="34" y="331"/>
                    </a:lnTo>
                    <a:lnTo>
                      <a:pt x="41" y="325"/>
                    </a:lnTo>
                    <a:lnTo>
                      <a:pt x="41" y="306"/>
                    </a:lnTo>
                    <a:lnTo>
                      <a:pt x="41" y="300"/>
                    </a:lnTo>
                    <a:lnTo>
                      <a:pt x="34" y="300"/>
                    </a:lnTo>
                    <a:lnTo>
                      <a:pt x="34" y="293"/>
                    </a:lnTo>
                    <a:lnTo>
                      <a:pt x="34" y="293"/>
                    </a:lnTo>
                    <a:lnTo>
                      <a:pt x="34" y="287"/>
                    </a:lnTo>
                    <a:lnTo>
                      <a:pt x="41" y="287"/>
                    </a:lnTo>
                    <a:lnTo>
                      <a:pt x="41" y="280"/>
                    </a:lnTo>
                    <a:lnTo>
                      <a:pt x="41" y="280"/>
                    </a:lnTo>
                    <a:lnTo>
                      <a:pt x="34" y="274"/>
                    </a:lnTo>
                    <a:lnTo>
                      <a:pt x="34" y="268"/>
                    </a:lnTo>
                    <a:lnTo>
                      <a:pt x="41" y="268"/>
                    </a:lnTo>
                    <a:lnTo>
                      <a:pt x="48" y="261"/>
                    </a:lnTo>
                    <a:lnTo>
                      <a:pt x="48" y="255"/>
                    </a:lnTo>
                    <a:lnTo>
                      <a:pt x="48" y="248"/>
                    </a:lnTo>
                    <a:lnTo>
                      <a:pt x="55" y="236"/>
                    </a:lnTo>
                    <a:lnTo>
                      <a:pt x="55" y="229"/>
                    </a:lnTo>
                    <a:lnTo>
                      <a:pt x="55" y="229"/>
                    </a:lnTo>
                    <a:lnTo>
                      <a:pt x="55" y="229"/>
                    </a:lnTo>
                    <a:lnTo>
                      <a:pt x="48" y="223"/>
                    </a:lnTo>
                    <a:lnTo>
                      <a:pt x="48" y="223"/>
                    </a:lnTo>
                    <a:lnTo>
                      <a:pt x="48" y="223"/>
                    </a:lnTo>
                    <a:lnTo>
                      <a:pt x="55" y="217"/>
                    </a:lnTo>
                    <a:lnTo>
                      <a:pt x="55" y="217"/>
                    </a:lnTo>
                    <a:lnTo>
                      <a:pt x="55" y="210"/>
                    </a:lnTo>
                    <a:lnTo>
                      <a:pt x="55" y="204"/>
                    </a:lnTo>
                    <a:lnTo>
                      <a:pt x="48" y="204"/>
                    </a:lnTo>
                    <a:lnTo>
                      <a:pt x="48" y="197"/>
                    </a:lnTo>
                    <a:lnTo>
                      <a:pt x="48" y="191"/>
                    </a:lnTo>
                    <a:lnTo>
                      <a:pt x="41" y="191"/>
                    </a:lnTo>
                    <a:lnTo>
                      <a:pt x="41" y="191"/>
                    </a:lnTo>
                    <a:lnTo>
                      <a:pt x="41" y="191"/>
                    </a:lnTo>
                    <a:lnTo>
                      <a:pt x="41" y="185"/>
                    </a:lnTo>
                    <a:lnTo>
                      <a:pt x="41" y="185"/>
                    </a:lnTo>
                    <a:lnTo>
                      <a:pt x="41" y="185"/>
                    </a:lnTo>
                    <a:lnTo>
                      <a:pt x="41" y="178"/>
                    </a:lnTo>
                    <a:lnTo>
                      <a:pt x="34" y="172"/>
                    </a:lnTo>
                    <a:lnTo>
                      <a:pt x="34" y="172"/>
                    </a:lnTo>
                    <a:lnTo>
                      <a:pt x="34" y="172"/>
                    </a:lnTo>
                    <a:lnTo>
                      <a:pt x="34" y="166"/>
                    </a:lnTo>
                    <a:lnTo>
                      <a:pt x="34" y="166"/>
                    </a:lnTo>
                    <a:lnTo>
                      <a:pt x="34" y="166"/>
                    </a:lnTo>
                    <a:lnTo>
                      <a:pt x="27" y="159"/>
                    </a:lnTo>
                    <a:lnTo>
                      <a:pt x="27" y="153"/>
                    </a:lnTo>
                    <a:lnTo>
                      <a:pt x="27" y="146"/>
                    </a:lnTo>
                    <a:lnTo>
                      <a:pt x="27" y="140"/>
                    </a:lnTo>
                    <a:lnTo>
                      <a:pt x="20" y="134"/>
                    </a:lnTo>
                    <a:lnTo>
                      <a:pt x="7" y="114"/>
                    </a:lnTo>
                    <a:lnTo>
                      <a:pt x="7" y="95"/>
                    </a:lnTo>
                    <a:lnTo>
                      <a:pt x="7" y="70"/>
                    </a:lnTo>
                    <a:lnTo>
                      <a:pt x="0" y="38"/>
                    </a:lnTo>
                    <a:lnTo>
                      <a:pt x="0" y="19"/>
                    </a:lnTo>
                    <a:lnTo>
                      <a:pt x="0" y="6"/>
                    </a:lnTo>
                    <a:lnTo>
                      <a:pt x="20" y="6"/>
                    </a:lnTo>
                    <a:lnTo>
                      <a:pt x="48" y="6"/>
                    </a:lnTo>
                    <a:lnTo>
                      <a:pt x="55" y="6"/>
                    </a:lnTo>
                    <a:lnTo>
                      <a:pt x="75" y="6"/>
                    </a:lnTo>
                    <a:lnTo>
                      <a:pt x="95" y="0"/>
                    </a:lnTo>
                    <a:lnTo>
                      <a:pt x="123" y="0"/>
                    </a:lnTo>
                    <a:lnTo>
                      <a:pt x="184" y="0"/>
                    </a:lnTo>
                    <a:lnTo>
                      <a:pt x="238" y="0"/>
                    </a:lnTo>
                    <a:lnTo>
                      <a:pt x="238" y="0"/>
                    </a:lnTo>
                    <a:lnTo>
                      <a:pt x="252" y="0"/>
                    </a:lnTo>
                    <a:lnTo>
                      <a:pt x="266" y="0"/>
                    </a:lnTo>
                    <a:lnTo>
                      <a:pt x="259"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80" name="Freeform 152"/>
              <p:cNvSpPr>
                <a:spLocks/>
              </p:cNvSpPr>
              <p:nvPr/>
            </p:nvSpPr>
            <p:spPr bwMode="auto">
              <a:xfrm>
                <a:off x="3912" y="3100"/>
                <a:ext cx="784" cy="594"/>
              </a:xfrm>
              <a:custGeom>
                <a:avLst/>
                <a:gdLst>
                  <a:gd name="T0" fmla="*/ 579 w 784"/>
                  <a:gd name="T1" fmla="*/ 45 h 594"/>
                  <a:gd name="T2" fmla="*/ 627 w 784"/>
                  <a:gd name="T3" fmla="*/ 141 h 594"/>
                  <a:gd name="T4" fmla="*/ 668 w 784"/>
                  <a:gd name="T5" fmla="*/ 205 h 594"/>
                  <a:gd name="T6" fmla="*/ 681 w 784"/>
                  <a:gd name="T7" fmla="*/ 249 h 594"/>
                  <a:gd name="T8" fmla="*/ 736 w 784"/>
                  <a:gd name="T9" fmla="*/ 339 h 594"/>
                  <a:gd name="T10" fmla="*/ 763 w 784"/>
                  <a:gd name="T11" fmla="*/ 383 h 594"/>
                  <a:gd name="T12" fmla="*/ 777 w 784"/>
                  <a:gd name="T13" fmla="*/ 479 h 594"/>
                  <a:gd name="T14" fmla="*/ 784 w 784"/>
                  <a:gd name="T15" fmla="*/ 511 h 594"/>
                  <a:gd name="T16" fmla="*/ 770 w 784"/>
                  <a:gd name="T17" fmla="*/ 568 h 594"/>
                  <a:gd name="T18" fmla="*/ 722 w 784"/>
                  <a:gd name="T19" fmla="*/ 588 h 594"/>
                  <a:gd name="T20" fmla="*/ 695 w 784"/>
                  <a:gd name="T21" fmla="*/ 588 h 594"/>
                  <a:gd name="T22" fmla="*/ 715 w 784"/>
                  <a:gd name="T23" fmla="*/ 581 h 594"/>
                  <a:gd name="T24" fmla="*/ 688 w 784"/>
                  <a:gd name="T25" fmla="*/ 549 h 594"/>
                  <a:gd name="T26" fmla="*/ 668 w 784"/>
                  <a:gd name="T27" fmla="*/ 530 h 594"/>
                  <a:gd name="T28" fmla="*/ 620 w 784"/>
                  <a:gd name="T29" fmla="*/ 517 h 594"/>
                  <a:gd name="T30" fmla="*/ 606 w 784"/>
                  <a:gd name="T31" fmla="*/ 479 h 594"/>
                  <a:gd name="T32" fmla="*/ 600 w 784"/>
                  <a:gd name="T33" fmla="*/ 473 h 594"/>
                  <a:gd name="T34" fmla="*/ 579 w 784"/>
                  <a:gd name="T35" fmla="*/ 447 h 594"/>
                  <a:gd name="T36" fmla="*/ 579 w 784"/>
                  <a:gd name="T37" fmla="*/ 415 h 594"/>
                  <a:gd name="T38" fmla="*/ 566 w 784"/>
                  <a:gd name="T39" fmla="*/ 422 h 594"/>
                  <a:gd name="T40" fmla="*/ 559 w 784"/>
                  <a:gd name="T41" fmla="*/ 434 h 594"/>
                  <a:gd name="T42" fmla="*/ 518 w 784"/>
                  <a:gd name="T43" fmla="*/ 377 h 594"/>
                  <a:gd name="T44" fmla="*/ 532 w 784"/>
                  <a:gd name="T45" fmla="*/ 332 h 594"/>
                  <a:gd name="T46" fmla="*/ 518 w 784"/>
                  <a:gd name="T47" fmla="*/ 332 h 594"/>
                  <a:gd name="T48" fmla="*/ 498 w 784"/>
                  <a:gd name="T49" fmla="*/ 319 h 594"/>
                  <a:gd name="T50" fmla="*/ 491 w 784"/>
                  <a:gd name="T51" fmla="*/ 294 h 594"/>
                  <a:gd name="T52" fmla="*/ 491 w 784"/>
                  <a:gd name="T53" fmla="*/ 217 h 594"/>
                  <a:gd name="T54" fmla="*/ 450 w 784"/>
                  <a:gd name="T55" fmla="*/ 192 h 594"/>
                  <a:gd name="T56" fmla="*/ 395 w 784"/>
                  <a:gd name="T57" fmla="*/ 141 h 594"/>
                  <a:gd name="T58" fmla="*/ 341 w 784"/>
                  <a:gd name="T59" fmla="*/ 109 h 594"/>
                  <a:gd name="T60" fmla="*/ 314 w 784"/>
                  <a:gd name="T61" fmla="*/ 115 h 594"/>
                  <a:gd name="T62" fmla="*/ 307 w 784"/>
                  <a:gd name="T63" fmla="*/ 122 h 594"/>
                  <a:gd name="T64" fmla="*/ 280 w 784"/>
                  <a:gd name="T65" fmla="*/ 154 h 594"/>
                  <a:gd name="T66" fmla="*/ 252 w 784"/>
                  <a:gd name="T67" fmla="*/ 160 h 594"/>
                  <a:gd name="T68" fmla="*/ 232 w 784"/>
                  <a:gd name="T69" fmla="*/ 166 h 594"/>
                  <a:gd name="T70" fmla="*/ 198 w 784"/>
                  <a:gd name="T71" fmla="*/ 128 h 594"/>
                  <a:gd name="T72" fmla="*/ 218 w 784"/>
                  <a:gd name="T73" fmla="*/ 128 h 594"/>
                  <a:gd name="T74" fmla="*/ 191 w 784"/>
                  <a:gd name="T75" fmla="*/ 115 h 594"/>
                  <a:gd name="T76" fmla="*/ 177 w 784"/>
                  <a:gd name="T77" fmla="*/ 109 h 594"/>
                  <a:gd name="T78" fmla="*/ 157 w 784"/>
                  <a:gd name="T79" fmla="*/ 109 h 594"/>
                  <a:gd name="T80" fmla="*/ 123 w 784"/>
                  <a:gd name="T81" fmla="*/ 96 h 594"/>
                  <a:gd name="T82" fmla="*/ 130 w 784"/>
                  <a:gd name="T83" fmla="*/ 90 h 594"/>
                  <a:gd name="T84" fmla="*/ 82 w 784"/>
                  <a:gd name="T85" fmla="*/ 102 h 594"/>
                  <a:gd name="T86" fmla="*/ 75 w 784"/>
                  <a:gd name="T87" fmla="*/ 96 h 594"/>
                  <a:gd name="T88" fmla="*/ 48 w 784"/>
                  <a:gd name="T89" fmla="*/ 83 h 594"/>
                  <a:gd name="T90" fmla="*/ 41 w 784"/>
                  <a:gd name="T91" fmla="*/ 115 h 594"/>
                  <a:gd name="T92" fmla="*/ 28 w 784"/>
                  <a:gd name="T93" fmla="*/ 109 h 594"/>
                  <a:gd name="T94" fmla="*/ 21 w 784"/>
                  <a:gd name="T95" fmla="*/ 96 h 594"/>
                  <a:gd name="T96" fmla="*/ 28 w 784"/>
                  <a:gd name="T97" fmla="*/ 83 h 594"/>
                  <a:gd name="T98" fmla="*/ 0 w 784"/>
                  <a:gd name="T99" fmla="*/ 58 h 594"/>
                  <a:gd name="T100" fmla="*/ 82 w 784"/>
                  <a:gd name="T101" fmla="*/ 39 h 594"/>
                  <a:gd name="T102" fmla="*/ 150 w 784"/>
                  <a:gd name="T103" fmla="*/ 32 h 594"/>
                  <a:gd name="T104" fmla="*/ 259 w 784"/>
                  <a:gd name="T105" fmla="*/ 51 h 594"/>
                  <a:gd name="T106" fmla="*/ 341 w 784"/>
                  <a:gd name="T107" fmla="*/ 45 h 594"/>
                  <a:gd name="T108" fmla="*/ 409 w 784"/>
                  <a:gd name="T109" fmla="*/ 39 h 594"/>
                  <a:gd name="T110" fmla="*/ 484 w 784"/>
                  <a:gd name="T111" fmla="*/ 39 h 594"/>
                  <a:gd name="T112" fmla="*/ 525 w 784"/>
                  <a:gd name="T113" fmla="*/ 51 h 594"/>
                  <a:gd name="T114" fmla="*/ 518 w 784"/>
                  <a:gd name="T115" fmla="*/ 20 h 594"/>
                  <a:gd name="T116" fmla="*/ 532 w 784"/>
                  <a:gd name="T117" fmla="*/ 0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4" h="594">
                    <a:moveTo>
                      <a:pt x="566" y="7"/>
                    </a:moveTo>
                    <a:lnTo>
                      <a:pt x="572" y="13"/>
                    </a:lnTo>
                    <a:lnTo>
                      <a:pt x="572" y="26"/>
                    </a:lnTo>
                    <a:lnTo>
                      <a:pt x="579" y="45"/>
                    </a:lnTo>
                    <a:lnTo>
                      <a:pt x="586" y="58"/>
                    </a:lnTo>
                    <a:lnTo>
                      <a:pt x="600" y="102"/>
                    </a:lnTo>
                    <a:lnTo>
                      <a:pt x="613" y="115"/>
                    </a:lnTo>
                    <a:lnTo>
                      <a:pt x="627" y="141"/>
                    </a:lnTo>
                    <a:lnTo>
                      <a:pt x="647" y="173"/>
                    </a:lnTo>
                    <a:lnTo>
                      <a:pt x="654" y="179"/>
                    </a:lnTo>
                    <a:lnTo>
                      <a:pt x="668" y="205"/>
                    </a:lnTo>
                    <a:lnTo>
                      <a:pt x="668" y="205"/>
                    </a:lnTo>
                    <a:lnTo>
                      <a:pt x="668" y="205"/>
                    </a:lnTo>
                    <a:lnTo>
                      <a:pt x="661" y="205"/>
                    </a:lnTo>
                    <a:lnTo>
                      <a:pt x="661" y="205"/>
                    </a:lnTo>
                    <a:lnTo>
                      <a:pt x="681" y="249"/>
                    </a:lnTo>
                    <a:lnTo>
                      <a:pt x="709" y="294"/>
                    </a:lnTo>
                    <a:lnTo>
                      <a:pt x="722" y="313"/>
                    </a:lnTo>
                    <a:lnTo>
                      <a:pt x="729" y="326"/>
                    </a:lnTo>
                    <a:lnTo>
                      <a:pt x="736" y="339"/>
                    </a:lnTo>
                    <a:lnTo>
                      <a:pt x="749" y="358"/>
                    </a:lnTo>
                    <a:lnTo>
                      <a:pt x="756" y="364"/>
                    </a:lnTo>
                    <a:lnTo>
                      <a:pt x="763" y="383"/>
                    </a:lnTo>
                    <a:lnTo>
                      <a:pt x="763" y="383"/>
                    </a:lnTo>
                    <a:lnTo>
                      <a:pt x="770" y="390"/>
                    </a:lnTo>
                    <a:lnTo>
                      <a:pt x="770" y="402"/>
                    </a:lnTo>
                    <a:lnTo>
                      <a:pt x="777" y="454"/>
                    </a:lnTo>
                    <a:lnTo>
                      <a:pt x="777" y="479"/>
                    </a:lnTo>
                    <a:lnTo>
                      <a:pt x="784" y="479"/>
                    </a:lnTo>
                    <a:lnTo>
                      <a:pt x="784" y="492"/>
                    </a:lnTo>
                    <a:lnTo>
                      <a:pt x="784" y="505"/>
                    </a:lnTo>
                    <a:lnTo>
                      <a:pt x="784" y="511"/>
                    </a:lnTo>
                    <a:lnTo>
                      <a:pt x="777" y="505"/>
                    </a:lnTo>
                    <a:lnTo>
                      <a:pt x="770" y="543"/>
                    </a:lnTo>
                    <a:lnTo>
                      <a:pt x="777" y="556"/>
                    </a:lnTo>
                    <a:lnTo>
                      <a:pt x="770" y="568"/>
                    </a:lnTo>
                    <a:lnTo>
                      <a:pt x="770" y="575"/>
                    </a:lnTo>
                    <a:lnTo>
                      <a:pt x="763" y="575"/>
                    </a:lnTo>
                    <a:lnTo>
                      <a:pt x="743" y="588"/>
                    </a:lnTo>
                    <a:lnTo>
                      <a:pt x="722" y="588"/>
                    </a:lnTo>
                    <a:lnTo>
                      <a:pt x="722" y="588"/>
                    </a:lnTo>
                    <a:lnTo>
                      <a:pt x="715" y="594"/>
                    </a:lnTo>
                    <a:lnTo>
                      <a:pt x="702" y="594"/>
                    </a:lnTo>
                    <a:lnTo>
                      <a:pt x="695" y="588"/>
                    </a:lnTo>
                    <a:lnTo>
                      <a:pt x="695" y="575"/>
                    </a:lnTo>
                    <a:lnTo>
                      <a:pt x="702" y="581"/>
                    </a:lnTo>
                    <a:lnTo>
                      <a:pt x="715" y="581"/>
                    </a:lnTo>
                    <a:lnTo>
                      <a:pt x="715" y="581"/>
                    </a:lnTo>
                    <a:lnTo>
                      <a:pt x="709" y="568"/>
                    </a:lnTo>
                    <a:lnTo>
                      <a:pt x="688" y="568"/>
                    </a:lnTo>
                    <a:lnTo>
                      <a:pt x="681" y="556"/>
                    </a:lnTo>
                    <a:lnTo>
                      <a:pt x="688" y="549"/>
                    </a:lnTo>
                    <a:lnTo>
                      <a:pt x="681" y="549"/>
                    </a:lnTo>
                    <a:lnTo>
                      <a:pt x="675" y="536"/>
                    </a:lnTo>
                    <a:lnTo>
                      <a:pt x="681" y="536"/>
                    </a:lnTo>
                    <a:lnTo>
                      <a:pt x="668" y="530"/>
                    </a:lnTo>
                    <a:lnTo>
                      <a:pt x="668" y="524"/>
                    </a:lnTo>
                    <a:lnTo>
                      <a:pt x="654" y="524"/>
                    </a:lnTo>
                    <a:lnTo>
                      <a:pt x="627" y="524"/>
                    </a:lnTo>
                    <a:lnTo>
                      <a:pt x="620" y="517"/>
                    </a:lnTo>
                    <a:lnTo>
                      <a:pt x="634" y="517"/>
                    </a:lnTo>
                    <a:lnTo>
                      <a:pt x="620" y="505"/>
                    </a:lnTo>
                    <a:lnTo>
                      <a:pt x="613" y="505"/>
                    </a:lnTo>
                    <a:lnTo>
                      <a:pt x="606" y="479"/>
                    </a:lnTo>
                    <a:lnTo>
                      <a:pt x="606" y="479"/>
                    </a:lnTo>
                    <a:lnTo>
                      <a:pt x="606" y="479"/>
                    </a:lnTo>
                    <a:lnTo>
                      <a:pt x="606" y="466"/>
                    </a:lnTo>
                    <a:lnTo>
                      <a:pt x="600" y="473"/>
                    </a:lnTo>
                    <a:lnTo>
                      <a:pt x="593" y="466"/>
                    </a:lnTo>
                    <a:lnTo>
                      <a:pt x="593" y="460"/>
                    </a:lnTo>
                    <a:lnTo>
                      <a:pt x="586" y="460"/>
                    </a:lnTo>
                    <a:lnTo>
                      <a:pt x="579" y="447"/>
                    </a:lnTo>
                    <a:lnTo>
                      <a:pt x="579" y="434"/>
                    </a:lnTo>
                    <a:lnTo>
                      <a:pt x="579" y="422"/>
                    </a:lnTo>
                    <a:lnTo>
                      <a:pt x="572" y="422"/>
                    </a:lnTo>
                    <a:lnTo>
                      <a:pt x="579" y="415"/>
                    </a:lnTo>
                    <a:lnTo>
                      <a:pt x="579" y="415"/>
                    </a:lnTo>
                    <a:lnTo>
                      <a:pt x="566" y="415"/>
                    </a:lnTo>
                    <a:lnTo>
                      <a:pt x="566" y="415"/>
                    </a:lnTo>
                    <a:lnTo>
                      <a:pt x="566" y="422"/>
                    </a:lnTo>
                    <a:lnTo>
                      <a:pt x="572" y="434"/>
                    </a:lnTo>
                    <a:lnTo>
                      <a:pt x="559" y="428"/>
                    </a:lnTo>
                    <a:lnTo>
                      <a:pt x="559" y="428"/>
                    </a:lnTo>
                    <a:lnTo>
                      <a:pt x="559" y="434"/>
                    </a:lnTo>
                    <a:lnTo>
                      <a:pt x="545" y="422"/>
                    </a:lnTo>
                    <a:lnTo>
                      <a:pt x="525" y="390"/>
                    </a:lnTo>
                    <a:lnTo>
                      <a:pt x="525" y="383"/>
                    </a:lnTo>
                    <a:lnTo>
                      <a:pt x="518" y="377"/>
                    </a:lnTo>
                    <a:lnTo>
                      <a:pt x="511" y="371"/>
                    </a:lnTo>
                    <a:lnTo>
                      <a:pt x="518" y="364"/>
                    </a:lnTo>
                    <a:lnTo>
                      <a:pt x="525" y="351"/>
                    </a:lnTo>
                    <a:lnTo>
                      <a:pt x="532" y="332"/>
                    </a:lnTo>
                    <a:lnTo>
                      <a:pt x="525" y="319"/>
                    </a:lnTo>
                    <a:lnTo>
                      <a:pt x="525" y="319"/>
                    </a:lnTo>
                    <a:lnTo>
                      <a:pt x="525" y="332"/>
                    </a:lnTo>
                    <a:lnTo>
                      <a:pt x="518" y="332"/>
                    </a:lnTo>
                    <a:lnTo>
                      <a:pt x="518" y="319"/>
                    </a:lnTo>
                    <a:lnTo>
                      <a:pt x="504" y="319"/>
                    </a:lnTo>
                    <a:lnTo>
                      <a:pt x="504" y="319"/>
                    </a:lnTo>
                    <a:lnTo>
                      <a:pt x="498" y="319"/>
                    </a:lnTo>
                    <a:lnTo>
                      <a:pt x="511" y="326"/>
                    </a:lnTo>
                    <a:lnTo>
                      <a:pt x="511" y="345"/>
                    </a:lnTo>
                    <a:lnTo>
                      <a:pt x="491" y="332"/>
                    </a:lnTo>
                    <a:lnTo>
                      <a:pt x="491" y="294"/>
                    </a:lnTo>
                    <a:lnTo>
                      <a:pt x="498" y="268"/>
                    </a:lnTo>
                    <a:lnTo>
                      <a:pt x="498" y="256"/>
                    </a:lnTo>
                    <a:lnTo>
                      <a:pt x="498" y="237"/>
                    </a:lnTo>
                    <a:lnTo>
                      <a:pt x="491" y="217"/>
                    </a:lnTo>
                    <a:lnTo>
                      <a:pt x="484" y="217"/>
                    </a:lnTo>
                    <a:lnTo>
                      <a:pt x="484" y="205"/>
                    </a:lnTo>
                    <a:lnTo>
                      <a:pt x="470" y="192"/>
                    </a:lnTo>
                    <a:lnTo>
                      <a:pt x="450" y="192"/>
                    </a:lnTo>
                    <a:lnTo>
                      <a:pt x="436" y="185"/>
                    </a:lnTo>
                    <a:lnTo>
                      <a:pt x="409" y="160"/>
                    </a:lnTo>
                    <a:lnTo>
                      <a:pt x="409" y="147"/>
                    </a:lnTo>
                    <a:lnTo>
                      <a:pt x="395" y="141"/>
                    </a:lnTo>
                    <a:lnTo>
                      <a:pt x="382" y="122"/>
                    </a:lnTo>
                    <a:lnTo>
                      <a:pt x="354" y="109"/>
                    </a:lnTo>
                    <a:lnTo>
                      <a:pt x="348" y="102"/>
                    </a:lnTo>
                    <a:lnTo>
                      <a:pt x="341" y="109"/>
                    </a:lnTo>
                    <a:lnTo>
                      <a:pt x="334" y="109"/>
                    </a:lnTo>
                    <a:lnTo>
                      <a:pt x="320" y="109"/>
                    </a:lnTo>
                    <a:lnTo>
                      <a:pt x="314" y="115"/>
                    </a:lnTo>
                    <a:lnTo>
                      <a:pt x="314" y="115"/>
                    </a:lnTo>
                    <a:lnTo>
                      <a:pt x="320" y="122"/>
                    </a:lnTo>
                    <a:lnTo>
                      <a:pt x="314" y="122"/>
                    </a:lnTo>
                    <a:lnTo>
                      <a:pt x="307" y="122"/>
                    </a:lnTo>
                    <a:lnTo>
                      <a:pt x="307" y="122"/>
                    </a:lnTo>
                    <a:lnTo>
                      <a:pt x="314" y="128"/>
                    </a:lnTo>
                    <a:lnTo>
                      <a:pt x="320" y="134"/>
                    </a:lnTo>
                    <a:lnTo>
                      <a:pt x="300" y="134"/>
                    </a:lnTo>
                    <a:lnTo>
                      <a:pt x="280" y="154"/>
                    </a:lnTo>
                    <a:lnTo>
                      <a:pt x="273" y="154"/>
                    </a:lnTo>
                    <a:lnTo>
                      <a:pt x="273" y="147"/>
                    </a:lnTo>
                    <a:lnTo>
                      <a:pt x="266" y="154"/>
                    </a:lnTo>
                    <a:lnTo>
                      <a:pt x="252" y="160"/>
                    </a:lnTo>
                    <a:lnTo>
                      <a:pt x="239" y="160"/>
                    </a:lnTo>
                    <a:lnTo>
                      <a:pt x="225" y="166"/>
                    </a:lnTo>
                    <a:lnTo>
                      <a:pt x="225" y="166"/>
                    </a:lnTo>
                    <a:lnTo>
                      <a:pt x="232" y="166"/>
                    </a:lnTo>
                    <a:lnTo>
                      <a:pt x="225" y="147"/>
                    </a:lnTo>
                    <a:lnTo>
                      <a:pt x="218" y="141"/>
                    </a:lnTo>
                    <a:lnTo>
                      <a:pt x="211" y="134"/>
                    </a:lnTo>
                    <a:lnTo>
                      <a:pt x="198" y="128"/>
                    </a:lnTo>
                    <a:lnTo>
                      <a:pt x="191" y="122"/>
                    </a:lnTo>
                    <a:lnTo>
                      <a:pt x="211" y="134"/>
                    </a:lnTo>
                    <a:lnTo>
                      <a:pt x="218" y="128"/>
                    </a:lnTo>
                    <a:lnTo>
                      <a:pt x="218" y="128"/>
                    </a:lnTo>
                    <a:lnTo>
                      <a:pt x="218" y="128"/>
                    </a:lnTo>
                    <a:lnTo>
                      <a:pt x="211" y="128"/>
                    </a:lnTo>
                    <a:lnTo>
                      <a:pt x="205" y="122"/>
                    </a:lnTo>
                    <a:lnTo>
                      <a:pt x="191" y="115"/>
                    </a:lnTo>
                    <a:lnTo>
                      <a:pt x="191" y="109"/>
                    </a:lnTo>
                    <a:lnTo>
                      <a:pt x="184" y="109"/>
                    </a:lnTo>
                    <a:lnTo>
                      <a:pt x="184" y="102"/>
                    </a:lnTo>
                    <a:lnTo>
                      <a:pt x="177" y="109"/>
                    </a:lnTo>
                    <a:lnTo>
                      <a:pt x="184" y="122"/>
                    </a:lnTo>
                    <a:lnTo>
                      <a:pt x="171" y="115"/>
                    </a:lnTo>
                    <a:lnTo>
                      <a:pt x="164" y="109"/>
                    </a:lnTo>
                    <a:lnTo>
                      <a:pt x="157" y="109"/>
                    </a:lnTo>
                    <a:lnTo>
                      <a:pt x="123" y="102"/>
                    </a:lnTo>
                    <a:lnTo>
                      <a:pt x="116" y="102"/>
                    </a:lnTo>
                    <a:lnTo>
                      <a:pt x="109" y="102"/>
                    </a:lnTo>
                    <a:lnTo>
                      <a:pt x="123" y="96"/>
                    </a:lnTo>
                    <a:lnTo>
                      <a:pt x="130" y="96"/>
                    </a:lnTo>
                    <a:lnTo>
                      <a:pt x="143" y="96"/>
                    </a:lnTo>
                    <a:lnTo>
                      <a:pt x="137" y="90"/>
                    </a:lnTo>
                    <a:lnTo>
                      <a:pt x="130" y="90"/>
                    </a:lnTo>
                    <a:lnTo>
                      <a:pt x="123" y="90"/>
                    </a:lnTo>
                    <a:lnTo>
                      <a:pt x="109" y="90"/>
                    </a:lnTo>
                    <a:lnTo>
                      <a:pt x="103" y="96"/>
                    </a:lnTo>
                    <a:lnTo>
                      <a:pt x="82" y="102"/>
                    </a:lnTo>
                    <a:lnTo>
                      <a:pt x="75" y="102"/>
                    </a:lnTo>
                    <a:lnTo>
                      <a:pt x="62" y="109"/>
                    </a:lnTo>
                    <a:lnTo>
                      <a:pt x="48" y="109"/>
                    </a:lnTo>
                    <a:lnTo>
                      <a:pt x="75" y="96"/>
                    </a:lnTo>
                    <a:lnTo>
                      <a:pt x="62" y="90"/>
                    </a:lnTo>
                    <a:lnTo>
                      <a:pt x="55" y="90"/>
                    </a:lnTo>
                    <a:lnTo>
                      <a:pt x="48" y="83"/>
                    </a:lnTo>
                    <a:lnTo>
                      <a:pt x="48" y="83"/>
                    </a:lnTo>
                    <a:lnTo>
                      <a:pt x="48" y="90"/>
                    </a:lnTo>
                    <a:lnTo>
                      <a:pt x="48" y="90"/>
                    </a:lnTo>
                    <a:lnTo>
                      <a:pt x="48" y="102"/>
                    </a:lnTo>
                    <a:lnTo>
                      <a:pt x="41" y="115"/>
                    </a:lnTo>
                    <a:lnTo>
                      <a:pt x="34" y="115"/>
                    </a:lnTo>
                    <a:lnTo>
                      <a:pt x="21" y="122"/>
                    </a:lnTo>
                    <a:lnTo>
                      <a:pt x="21" y="115"/>
                    </a:lnTo>
                    <a:lnTo>
                      <a:pt x="28" y="109"/>
                    </a:lnTo>
                    <a:lnTo>
                      <a:pt x="28" y="102"/>
                    </a:lnTo>
                    <a:lnTo>
                      <a:pt x="28" y="102"/>
                    </a:lnTo>
                    <a:lnTo>
                      <a:pt x="21" y="96"/>
                    </a:lnTo>
                    <a:lnTo>
                      <a:pt x="21" y="96"/>
                    </a:lnTo>
                    <a:lnTo>
                      <a:pt x="21" y="90"/>
                    </a:lnTo>
                    <a:lnTo>
                      <a:pt x="28" y="83"/>
                    </a:lnTo>
                    <a:lnTo>
                      <a:pt x="28" y="83"/>
                    </a:lnTo>
                    <a:lnTo>
                      <a:pt x="28" y="83"/>
                    </a:lnTo>
                    <a:lnTo>
                      <a:pt x="21" y="77"/>
                    </a:lnTo>
                    <a:lnTo>
                      <a:pt x="7" y="64"/>
                    </a:lnTo>
                    <a:lnTo>
                      <a:pt x="7" y="64"/>
                    </a:lnTo>
                    <a:lnTo>
                      <a:pt x="0" y="58"/>
                    </a:lnTo>
                    <a:lnTo>
                      <a:pt x="0" y="58"/>
                    </a:lnTo>
                    <a:lnTo>
                      <a:pt x="7" y="45"/>
                    </a:lnTo>
                    <a:lnTo>
                      <a:pt x="41" y="39"/>
                    </a:lnTo>
                    <a:lnTo>
                      <a:pt x="82" y="39"/>
                    </a:lnTo>
                    <a:lnTo>
                      <a:pt x="89" y="39"/>
                    </a:lnTo>
                    <a:lnTo>
                      <a:pt x="116" y="39"/>
                    </a:lnTo>
                    <a:lnTo>
                      <a:pt x="137" y="32"/>
                    </a:lnTo>
                    <a:lnTo>
                      <a:pt x="150" y="32"/>
                    </a:lnTo>
                    <a:lnTo>
                      <a:pt x="198" y="26"/>
                    </a:lnTo>
                    <a:lnTo>
                      <a:pt x="198" y="26"/>
                    </a:lnTo>
                    <a:lnTo>
                      <a:pt x="246" y="20"/>
                    </a:lnTo>
                    <a:lnTo>
                      <a:pt x="259" y="51"/>
                    </a:lnTo>
                    <a:lnTo>
                      <a:pt x="307" y="45"/>
                    </a:lnTo>
                    <a:lnTo>
                      <a:pt x="314" y="45"/>
                    </a:lnTo>
                    <a:lnTo>
                      <a:pt x="334" y="45"/>
                    </a:lnTo>
                    <a:lnTo>
                      <a:pt x="341" y="45"/>
                    </a:lnTo>
                    <a:lnTo>
                      <a:pt x="361" y="45"/>
                    </a:lnTo>
                    <a:lnTo>
                      <a:pt x="375" y="45"/>
                    </a:lnTo>
                    <a:lnTo>
                      <a:pt x="402" y="39"/>
                    </a:lnTo>
                    <a:lnTo>
                      <a:pt x="409" y="39"/>
                    </a:lnTo>
                    <a:lnTo>
                      <a:pt x="423" y="39"/>
                    </a:lnTo>
                    <a:lnTo>
                      <a:pt x="463" y="39"/>
                    </a:lnTo>
                    <a:lnTo>
                      <a:pt x="470" y="39"/>
                    </a:lnTo>
                    <a:lnTo>
                      <a:pt x="484" y="39"/>
                    </a:lnTo>
                    <a:lnTo>
                      <a:pt x="484" y="39"/>
                    </a:lnTo>
                    <a:lnTo>
                      <a:pt x="504" y="32"/>
                    </a:lnTo>
                    <a:lnTo>
                      <a:pt x="518" y="58"/>
                    </a:lnTo>
                    <a:lnTo>
                      <a:pt x="525" y="51"/>
                    </a:lnTo>
                    <a:lnTo>
                      <a:pt x="525" y="39"/>
                    </a:lnTo>
                    <a:lnTo>
                      <a:pt x="525" y="32"/>
                    </a:lnTo>
                    <a:lnTo>
                      <a:pt x="525" y="26"/>
                    </a:lnTo>
                    <a:lnTo>
                      <a:pt x="518" y="20"/>
                    </a:lnTo>
                    <a:lnTo>
                      <a:pt x="518" y="13"/>
                    </a:lnTo>
                    <a:lnTo>
                      <a:pt x="518" y="7"/>
                    </a:lnTo>
                    <a:lnTo>
                      <a:pt x="525" y="7"/>
                    </a:lnTo>
                    <a:lnTo>
                      <a:pt x="532" y="0"/>
                    </a:lnTo>
                    <a:lnTo>
                      <a:pt x="566" y="7"/>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81" name="Freeform 153"/>
              <p:cNvSpPr>
                <a:spLocks/>
              </p:cNvSpPr>
              <p:nvPr/>
            </p:nvSpPr>
            <p:spPr bwMode="auto">
              <a:xfrm>
                <a:off x="3912" y="3100"/>
                <a:ext cx="784" cy="594"/>
              </a:xfrm>
              <a:custGeom>
                <a:avLst/>
                <a:gdLst>
                  <a:gd name="T0" fmla="*/ 579 w 784"/>
                  <a:gd name="T1" fmla="*/ 45 h 594"/>
                  <a:gd name="T2" fmla="*/ 627 w 784"/>
                  <a:gd name="T3" fmla="*/ 141 h 594"/>
                  <a:gd name="T4" fmla="*/ 668 w 784"/>
                  <a:gd name="T5" fmla="*/ 205 h 594"/>
                  <a:gd name="T6" fmla="*/ 681 w 784"/>
                  <a:gd name="T7" fmla="*/ 249 h 594"/>
                  <a:gd name="T8" fmla="*/ 736 w 784"/>
                  <a:gd name="T9" fmla="*/ 339 h 594"/>
                  <a:gd name="T10" fmla="*/ 763 w 784"/>
                  <a:gd name="T11" fmla="*/ 383 h 594"/>
                  <a:gd name="T12" fmla="*/ 777 w 784"/>
                  <a:gd name="T13" fmla="*/ 479 h 594"/>
                  <a:gd name="T14" fmla="*/ 784 w 784"/>
                  <a:gd name="T15" fmla="*/ 511 h 594"/>
                  <a:gd name="T16" fmla="*/ 770 w 784"/>
                  <a:gd name="T17" fmla="*/ 568 h 594"/>
                  <a:gd name="T18" fmla="*/ 722 w 784"/>
                  <a:gd name="T19" fmla="*/ 588 h 594"/>
                  <a:gd name="T20" fmla="*/ 695 w 784"/>
                  <a:gd name="T21" fmla="*/ 588 h 594"/>
                  <a:gd name="T22" fmla="*/ 715 w 784"/>
                  <a:gd name="T23" fmla="*/ 581 h 594"/>
                  <a:gd name="T24" fmla="*/ 688 w 784"/>
                  <a:gd name="T25" fmla="*/ 549 h 594"/>
                  <a:gd name="T26" fmla="*/ 668 w 784"/>
                  <a:gd name="T27" fmla="*/ 530 h 594"/>
                  <a:gd name="T28" fmla="*/ 620 w 784"/>
                  <a:gd name="T29" fmla="*/ 517 h 594"/>
                  <a:gd name="T30" fmla="*/ 606 w 784"/>
                  <a:gd name="T31" fmla="*/ 479 h 594"/>
                  <a:gd name="T32" fmla="*/ 600 w 784"/>
                  <a:gd name="T33" fmla="*/ 473 h 594"/>
                  <a:gd name="T34" fmla="*/ 579 w 784"/>
                  <a:gd name="T35" fmla="*/ 447 h 594"/>
                  <a:gd name="T36" fmla="*/ 579 w 784"/>
                  <a:gd name="T37" fmla="*/ 415 h 594"/>
                  <a:gd name="T38" fmla="*/ 566 w 784"/>
                  <a:gd name="T39" fmla="*/ 422 h 594"/>
                  <a:gd name="T40" fmla="*/ 559 w 784"/>
                  <a:gd name="T41" fmla="*/ 434 h 594"/>
                  <a:gd name="T42" fmla="*/ 518 w 784"/>
                  <a:gd name="T43" fmla="*/ 377 h 594"/>
                  <a:gd name="T44" fmla="*/ 532 w 784"/>
                  <a:gd name="T45" fmla="*/ 332 h 594"/>
                  <a:gd name="T46" fmla="*/ 518 w 784"/>
                  <a:gd name="T47" fmla="*/ 332 h 594"/>
                  <a:gd name="T48" fmla="*/ 498 w 784"/>
                  <a:gd name="T49" fmla="*/ 319 h 594"/>
                  <a:gd name="T50" fmla="*/ 491 w 784"/>
                  <a:gd name="T51" fmla="*/ 294 h 594"/>
                  <a:gd name="T52" fmla="*/ 491 w 784"/>
                  <a:gd name="T53" fmla="*/ 217 h 594"/>
                  <a:gd name="T54" fmla="*/ 450 w 784"/>
                  <a:gd name="T55" fmla="*/ 192 h 594"/>
                  <a:gd name="T56" fmla="*/ 395 w 784"/>
                  <a:gd name="T57" fmla="*/ 141 h 594"/>
                  <a:gd name="T58" fmla="*/ 341 w 784"/>
                  <a:gd name="T59" fmla="*/ 109 h 594"/>
                  <a:gd name="T60" fmla="*/ 314 w 784"/>
                  <a:gd name="T61" fmla="*/ 115 h 594"/>
                  <a:gd name="T62" fmla="*/ 307 w 784"/>
                  <a:gd name="T63" fmla="*/ 122 h 594"/>
                  <a:gd name="T64" fmla="*/ 280 w 784"/>
                  <a:gd name="T65" fmla="*/ 154 h 594"/>
                  <a:gd name="T66" fmla="*/ 252 w 784"/>
                  <a:gd name="T67" fmla="*/ 160 h 594"/>
                  <a:gd name="T68" fmla="*/ 232 w 784"/>
                  <a:gd name="T69" fmla="*/ 166 h 594"/>
                  <a:gd name="T70" fmla="*/ 198 w 784"/>
                  <a:gd name="T71" fmla="*/ 128 h 594"/>
                  <a:gd name="T72" fmla="*/ 218 w 784"/>
                  <a:gd name="T73" fmla="*/ 128 h 594"/>
                  <a:gd name="T74" fmla="*/ 191 w 784"/>
                  <a:gd name="T75" fmla="*/ 115 h 594"/>
                  <a:gd name="T76" fmla="*/ 177 w 784"/>
                  <a:gd name="T77" fmla="*/ 109 h 594"/>
                  <a:gd name="T78" fmla="*/ 157 w 784"/>
                  <a:gd name="T79" fmla="*/ 109 h 594"/>
                  <a:gd name="T80" fmla="*/ 123 w 784"/>
                  <a:gd name="T81" fmla="*/ 96 h 594"/>
                  <a:gd name="T82" fmla="*/ 130 w 784"/>
                  <a:gd name="T83" fmla="*/ 90 h 594"/>
                  <a:gd name="T84" fmla="*/ 82 w 784"/>
                  <a:gd name="T85" fmla="*/ 102 h 594"/>
                  <a:gd name="T86" fmla="*/ 75 w 784"/>
                  <a:gd name="T87" fmla="*/ 96 h 594"/>
                  <a:gd name="T88" fmla="*/ 48 w 784"/>
                  <a:gd name="T89" fmla="*/ 83 h 594"/>
                  <a:gd name="T90" fmla="*/ 41 w 784"/>
                  <a:gd name="T91" fmla="*/ 115 h 594"/>
                  <a:gd name="T92" fmla="*/ 28 w 784"/>
                  <a:gd name="T93" fmla="*/ 109 h 594"/>
                  <a:gd name="T94" fmla="*/ 21 w 784"/>
                  <a:gd name="T95" fmla="*/ 96 h 594"/>
                  <a:gd name="T96" fmla="*/ 28 w 784"/>
                  <a:gd name="T97" fmla="*/ 83 h 594"/>
                  <a:gd name="T98" fmla="*/ 0 w 784"/>
                  <a:gd name="T99" fmla="*/ 58 h 594"/>
                  <a:gd name="T100" fmla="*/ 82 w 784"/>
                  <a:gd name="T101" fmla="*/ 39 h 594"/>
                  <a:gd name="T102" fmla="*/ 150 w 784"/>
                  <a:gd name="T103" fmla="*/ 32 h 594"/>
                  <a:gd name="T104" fmla="*/ 259 w 784"/>
                  <a:gd name="T105" fmla="*/ 51 h 594"/>
                  <a:gd name="T106" fmla="*/ 341 w 784"/>
                  <a:gd name="T107" fmla="*/ 45 h 594"/>
                  <a:gd name="T108" fmla="*/ 409 w 784"/>
                  <a:gd name="T109" fmla="*/ 39 h 594"/>
                  <a:gd name="T110" fmla="*/ 484 w 784"/>
                  <a:gd name="T111" fmla="*/ 39 h 594"/>
                  <a:gd name="T112" fmla="*/ 525 w 784"/>
                  <a:gd name="T113" fmla="*/ 51 h 594"/>
                  <a:gd name="T114" fmla="*/ 518 w 784"/>
                  <a:gd name="T115" fmla="*/ 20 h 594"/>
                  <a:gd name="T116" fmla="*/ 532 w 784"/>
                  <a:gd name="T117" fmla="*/ 0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4" h="594">
                    <a:moveTo>
                      <a:pt x="566" y="13"/>
                    </a:moveTo>
                    <a:lnTo>
                      <a:pt x="572" y="13"/>
                    </a:lnTo>
                    <a:lnTo>
                      <a:pt x="572" y="26"/>
                    </a:lnTo>
                    <a:lnTo>
                      <a:pt x="579" y="45"/>
                    </a:lnTo>
                    <a:lnTo>
                      <a:pt x="586" y="58"/>
                    </a:lnTo>
                    <a:lnTo>
                      <a:pt x="600" y="102"/>
                    </a:lnTo>
                    <a:lnTo>
                      <a:pt x="613" y="115"/>
                    </a:lnTo>
                    <a:lnTo>
                      <a:pt x="627" y="141"/>
                    </a:lnTo>
                    <a:lnTo>
                      <a:pt x="647" y="173"/>
                    </a:lnTo>
                    <a:lnTo>
                      <a:pt x="654" y="179"/>
                    </a:lnTo>
                    <a:lnTo>
                      <a:pt x="668" y="205"/>
                    </a:lnTo>
                    <a:lnTo>
                      <a:pt x="668" y="205"/>
                    </a:lnTo>
                    <a:lnTo>
                      <a:pt x="668" y="205"/>
                    </a:lnTo>
                    <a:lnTo>
                      <a:pt x="661" y="205"/>
                    </a:lnTo>
                    <a:lnTo>
                      <a:pt x="661" y="205"/>
                    </a:lnTo>
                    <a:lnTo>
                      <a:pt x="681" y="249"/>
                    </a:lnTo>
                    <a:lnTo>
                      <a:pt x="709" y="294"/>
                    </a:lnTo>
                    <a:lnTo>
                      <a:pt x="722" y="313"/>
                    </a:lnTo>
                    <a:lnTo>
                      <a:pt x="729" y="326"/>
                    </a:lnTo>
                    <a:lnTo>
                      <a:pt x="736" y="339"/>
                    </a:lnTo>
                    <a:lnTo>
                      <a:pt x="749" y="358"/>
                    </a:lnTo>
                    <a:lnTo>
                      <a:pt x="756" y="364"/>
                    </a:lnTo>
                    <a:lnTo>
                      <a:pt x="763" y="383"/>
                    </a:lnTo>
                    <a:lnTo>
                      <a:pt x="763" y="383"/>
                    </a:lnTo>
                    <a:lnTo>
                      <a:pt x="770" y="390"/>
                    </a:lnTo>
                    <a:lnTo>
                      <a:pt x="770" y="402"/>
                    </a:lnTo>
                    <a:lnTo>
                      <a:pt x="777" y="454"/>
                    </a:lnTo>
                    <a:lnTo>
                      <a:pt x="777" y="479"/>
                    </a:lnTo>
                    <a:lnTo>
                      <a:pt x="784" y="479"/>
                    </a:lnTo>
                    <a:lnTo>
                      <a:pt x="784" y="492"/>
                    </a:lnTo>
                    <a:lnTo>
                      <a:pt x="784" y="505"/>
                    </a:lnTo>
                    <a:lnTo>
                      <a:pt x="784" y="511"/>
                    </a:lnTo>
                    <a:lnTo>
                      <a:pt x="777" y="505"/>
                    </a:lnTo>
                    <a:lnTo>
                      <a:pt x="770" y="543"/>
                    </a:lnTo>
                    <a:lnTo>
                      <a:pt x="777" y="556"/>
                    </a:lnTo>
                    <a:lnTo>
                      <a:pt x="770" y="568"/>
                    </a:lnTo>
                    <a:lnTo>
                      <a:pt x="770" y="575"/>
                    </a:lnTo>
                    <a:lnTo>
                      <a:pt x="763" y="575"/>
                    </a:lnTo>
                    <a:lnTo>
                      <a:pt x="743" y="588"/>
                    </a:lnTo>
                    <a:lnTo>
                      <a:pt x="722" y="588"/>
                    </a:lnTo>
                    <a:lnTo>
                      <a:pt x="722" y="588"/>
                    </a:lnTo>
                    <a:lnTo>
                      <a:pt x="715" y="594"/>
                    </a:lnTo>
                    <a:lnTo>
                      <a:pt x="702" y="594"/>
                    </a:lnTo>
                    <a:lnTo>
                      <a:pt x="695" y="588"/>
                    </a:lnTo>
                    <a:lnTo>
                      <a:pt x="695" y="575"/>
                    </a:lnTo>
                    <a:lnTo>
                      <a:pt x="702" y="581"/>
                    </a:lnTo>
                    <a:lnTo>
                      <a:pt x="715" y="581"/>
                    </a:lnTo>
                    <a:lnTo>
                      <a:pt x="715" y="581"/>
                    </a:lnTo>
                    <a:lnTo>
                      <a:pt x="709" y="568"/>
                    </a:lnTo>
                    <a:lnTo>
                      <a:pt x="688" y="568"/>
                    </a:lnTo>
                    <a:lnTo>
                      <a:pt x="681" y="556"/>
                    </a:lnTo>
                    <a:lnTo>
                      <a:pt x="688" y="549"/>
                    </a:lnTo>
                    <a:lnTo>
                      <a:pt x="681" y="549"/>
                    </a:lnTo>
                    <a:lnTo>
                      <a:pt x="675" y="536"/>
                    </a:lnTo>
                    <a:lnTo>
                      <a:pt x="681" y="536"/>
                    </a:lnTo>
                    <a:lnTo>
                      <a:pt x="668" y="530"/>
                    </a:lnTo>
                    <a:lnTo>
                      <a:pt x="668" y="524"/>
                    </a:lnTo>
                    <a:lnTo>
                      <a:pt x="654" y="524"/>
                    </a:lnTo>
                    <a:lnTo>
                      <a:pt x="627" y="524"/>
                    </a:lnTo>
                    <a:lnTo>
                      <a:pt x="620" y="517"/>
                    </a:lnTo>
                    <a:lnTo>
                      <a:pt x="634" y="517"/>
                    </a:lnTo>
                    <a:lnTo>
                      <a:pt x="620" y="505"/>
                    </a:lnTo>
                    <a:lnTo>
                      <a:pt x="613" y="505"/>
                    </a:lnTo>
                    <a:lnTo>
                      <a:pt x="606" y="479"/>
                    </a:lnTo>
                    <a:lnTo>
                      <a:pt x="606" y="479"/>
                    </a:lnTo>
                    <a:lnTo>
                      <a:pt x="606" y="479"/>
                    </a:lnTo>
                    <a:lnTo>
                      <a:pt x="606" y="466"/>
                    </a:lnTo>
                    <a:lnTo>
                      <a:pt x="600" y="473"/>
                    </a:lnTo>
                    <a:lnTo>
                      <a:pt x="593" y="466"/>
                    </a:lnTo>
                    <a:lnTo>
                      <a:pt x="593" y="460"/>
                    </a:lnTo>
                    <a:lnTo>
                      <a:pt x="586" y="460"/>
                    </a:lnTo>
                    <a:lnTo>
                      <a:pt x="579" y="447"/>
                    </a:lnTo>
                    <a:lnTo>
                      <a:pt x="579" y="434"/>
                    </a:lnTo>
                    <a:lnTo>
                      <a:pt x="579" y="422"/>
                    </a:lnTo>
                    <a:lnTo>
                      <a:pt x="572" y="422"/>
                    </a:lnTo>
                    <a:lnTo>
                      <a:pt x="579" y="415"/>
                    </a:lnTo>
                    <a:lnTo>
                      <a:pt x="579" y="415"/>
                    </a:lnTo>
                    <a:lnTo>
                      <a:pt x="566" y="415"/>
                    </a:lnTo>
                    <a:lnTo>
                      <a:pt x="566" y="415"/>
                    </a:lnTo>
                    <a:lnTo>
                      <a:pt x="566" y="422"/>
                    </a:lnTo>
                    <a:lnTo>
                      <a:pt x="572" y="434"/>
                    </a:lnTo>
                    <a:lnTo>
                      <a:pt x="559" y="428"/>
                    </a:lnTo>
                    <a:lnTo>
                      <a:pt x="559" y="428"/>
                    </a:lnTo>
                    <a:lnTo>
                      <a:pt x="559" y="434"/>
                    </a:lnTo>
                    <a:lnTo>
                      <a:pt x="545" y="422"/>
                    </a:lnTo>
                    <a:lnTo>
                      <a:pt x="525" y="390"/>
                    </a:lnTo>
                    <a:lnTo>
                      <a:pt x="525" y="383"/>
                    </a:lnTo>
                    <a:lnTo>
                      <a:pt x="518" y="377"/>
                    </a:lnTo>
                    <a:lnTo>
                      <a:pt x="511" y="371"/>
                    </a:lnTo>
                    <a:lnTo>
                      <a:pt x="518" y="364"/>
                    </a:lnTo>
                    <a:lnTo>
                      <a:pt x="525" y="351"/>
                    </a:lnTo>
                    <a:lnTo>
                      <a:pt x="532" y="332"/>
                    </a:lnTo>
                    <a:lnTo>
                      <a:pt x="525" y="319"/>
                    </a:lnTo>
                    <a:lnTo>
                      <a:pt x="525" y="319"/>
                    </a:lnTo>
                    <a:lnTo>
                      <a:pt x="525" y="332"/>
                    </a:lnTo>
                    <a:lnTo>
                      <a:pt x="518" y="332"/>
                    </a:lnTo>
                    <a:lnTo>
                      <a:pt x="518" y="319"/>
                    </a:lnTo>
                    <a:lnTo>
                      <a:pt x="504" y="319"/>
                    </a:lnTo>
                    <a:lnTo>
                      <a:pt x="504" y="319"/>
                    </a:lnTo>
                    <a:lnTo>
                      <a:pt x="498" y="319"/>
                    </a:lnTo>
                    <a:lnTo>
                      <a:pt x="511" y="326"/>
                    </a:lnTo>
                    <a:lnTo>
                      <a:pt x="511" y="345"/>
                    </a:lnTo>
                    <a:lnTo>
                      <a:pt x="491" y="332"/>
                    </a:lnTo>
                    <a:lnTo>
                      <a:pt x="491" y="294"/>
                    </a:lnTo>
                    <a:lnTo>
                      <a:pt x="498" y="268"/>
                    </a:lnTo>
                    <a:lnTo>
                      <a:pt x="498" y="256"/>
                    </a:lnTo>
                    <a:lnTo>
                      <a:pt x="498" y="237"/>
                    </a:lnTo>
                    <a:lnTo>
                      <a:pt x="491" y="217"/>
                    </a:lnTo>
                    <a:lnTo>
                      <a:pt x="484" y="217"/>
                    </a:lnTo>
                    <a:lnTo>
                      <a:pt x="484" y="205"/>
                    </a:lnTo>
                    <a:lnTo>
                      <a:pt x="470" y="192"/>
                    </a:lnTo>
                    <a:lnTo>
                      <a:pt x="450" y="192"/>
                    </a:lnTo>
                    <a:lnTo>
                      <a:pt x="436" y="185"/>
                    </a:lnTo>
                    <a:lnTo>
                      <a:pt x="409" y="160"/>
                    </a:lnTo>
                    <a:lnTo>
                      <a:pt x="409" y="147"/>
                    </a:lnTo>
                    <a:lnTo>
                      <a:pt x="395" y="141"/>
                    </a:lnTo>
                    <a:lnTo>
                      <a:pt x="382" y="122"/>
                    </a:lnTo>
                    <a:lnTo>
                      <a:pt x="354" y="109"/>
                    </a:lnTo>
                    <a:lnTo>
                      <a:pt x="348" y="102"/>
                    </a:lnTo>
                    <a:lnTo>
                      <a:pt x="341" y="109"/>
                    </a:lnTo>
                    <a:lnTo>
                      <a:pt x="334" y="109"/>
                    </a:lnTo>
                    <a:lnTo>
                      <a:pt x="320" y="109"/>
                    </a:lnTo>
                    <a:lnTo>
                      <a:pt x="314" y="115"/>
                    </a:lnTo>
                    <a:lnTo>
                      <a:pt x="314" y="115"/>
                    </a:lnTo>
                    <a:lnTo>
                      <a:pt x="320" y="122"/>
                    </a:lnTo>
                    <a:lnTo>
                      <a:pt x="314" y="122"/>
                    </a:lnTo>
                    <a:lnTo>
                      <a:pt x="307" y="122"/>
                    </a:lnTo>
                    <a:lnTo>
                      <a:pt x="307" y="122"/>
                    </a:lnTo>
                    <a:lnTo>
                      <a:pt x="314" y="128"/>
                    </a:lnTo>
                    <a:lnTo>
                      <a:pt x="320" y="134"/>
                    </a:lnTo>
                    <a:lnTo>
                      <a:pt x="300" y="134"/>
                    </a:lnTo>
                    <a:lnTo>
                      <a:pt x="280" y="154"/>
                    </a:lnTo>
                    <a:lnTo>
                      <a:pt x="273" y="154"/>
                    </a:lnTo>
                    <a:lnTo>
                      <a:pt x="273" y="147"/>
                    </a:lnTo>
                    <a:lnTo>
                      <a:pt x="266" y="154"/>
                    </a:lnTo>
                    <a:lnTo>
                      <a:pt x="252" y="160"/>
                    </a:lnTo>
                    <a:lnTo>
                      <a:pt x="239" y="160"/>
                    </a:lnTo>
                    <a:lnTo>
                      <a:pt x="225" y="166"/>
                    </a:lnTo>
                    <a:lnTo>
                      <a:pt x="225" y="166"/>
                    </a:lnTo>
                    <a:lnTo>
                      <a:pt x="232" y="166"/>
                    </a:lnTo>
                    <a:lnTo>
                      <a:pt x="225" y="147"/>
                    </a:lnTo>
                    <a:lnTo>
                      <a:pt x="218" y="141"/>
                    </a:lnTo>
                    <a:lnTo>
                      <a:pt x="211" y="134"/>
                    </a:lnTo>
                    <a:lnTo>
                      <a:pt x="198" y="128"/>
                    </a:lnTo>
                    <a:lnTo>
                      <a:pt x="191" y="122"/>
                    </a:lnTo>
                    <a:lnTo>
                      <a:pt x="211" y="134"/>
                    </a:lnTo>
                    <a:lnTo>
                      <a:pt x="218" y="128"/>
                    </a:lnTo>
                    <a:lnTo>
                      <a:pt x="218" y="128"/>
                    </a:lnTo>
                    <a:lnTo>
                      <a:pt x="218" y="128"/>
                    </a:lnTo>
                    <a:lnTo>
                      <a:pt x="211" y="128"/>
                    </a:lnTo>
                    <a:lnTo>
                      <a:pt x="205" y="122"/>
                    </a:lnTo>
                    <a:lnTo>
                      <a:pt x="191" y="115"/>
                    </a:lnTo>
                    <a:lnTo>
                      <a:pt x="191" y="109"/>
                    </a:lnTo>
                    <a:lnTo>
                      <a:pt x="184" y="109"/>
                    </a:lnTo>
                    <a:lnTo>
                      <a:pt x="184" y="102"/>
                    </a:lnTo>
                    <a:lnTo>
                      <a:pt x="177" y="109"/>
                    </a:lnTo>
                    <a:lnTo>
                      <a:pt x="184" y="122"/>
                    </a:lnTo>
                    <a:lnTo>
                      <a:pt x="171" y="115"/>
                    </a:lnTo>
                    <a:lnTo>
                      <a:pt x="164" y="109"/>
                    </a:lnTo>
                    <a:lnTo>
                      <a:pt x="157" y="109"/>
                    </a:lnTo>
                    <a:lnTo>
                      <a:pt x="123" y="102"/>
                    </a:lnTo>
                    <a:lnTo>
                      <a:pt x="116" y="102"/>
                    </a:lnTo>
                    <a:lnTo>
                      <a:pt x="109" y="102"/>
                    </a:lnTo>
                    <a:lnTo>
                      <a:pt x="123" y="96"/>
                    </a:lnTo>
                    <a:lnTo>
                      <a:pt x="130" y="96"/>
                    </a:lnTo>
                    <a:lnTo>
                      <a:pt x="143" y="96"/>
                    </a:lnTo>
                    <a:lnTo>
                      <a:pt x="137" y="90"/>
                    </a:lnTo>
                    <a:lnTo>
                      <a:pt x="130" y="90"/>
                    </a:lnTo>
                    <a:lnTo>
                      <a:pt x="123" y="90"/>
                    </a:lnTo>
                    <a:lnTo>
                      <a:pt x="109" y="90"/>
                    </a:lnTo>
                    <a:lnTo>
                      <a:pt x="103" y="96"/>
                    </a:lnTo>
                    <a:lnTo>
                      <a:pt x="82" y="102"/>
                    </a:lnTo>
                    <a:lnTo>
                      <a:pt x="75" y="102"/>
                    </a:lnTo>
                    <a:lnTo>
                      <a:pt x="62" y="109"/>
                    </a:lnTo>
                    <a:lnTo>
                      <a:pt x="48" y="109"/>
                    </a:lnTo>
                    <a:lnTo>
                      <a:pt x="75" y="96"/>
                    </a:lnTo>
                    <a:lnTo>
                      <a:pt x="62" y="90"/>
                    </a:lnTo>
                    <a:lnTo>
                      <a:pt x="55" y="90"/>
                    </a:lnTo>
                    <a:lnTo>
                      <a:pt x="48" y="83"/>
                    </a:lnTo>
                    <a:lnTo>
                      <a:pt x="48" y="83"/>
                    </a:lnTo>
                    <a:lnTo>
                      <a:pt x="48" y="90"/>
                    </a:lnTo>
                    <a:lnTo>
                      <a:pt x="48" y="90"/>
                    </a:lnTo>
                    <a:lnTo>
                      <a:pt x="48" y="102"/>
                    </a:lnTo>
                    <a:lnTo>
                      <a:pt x="41" y="115"/>
                    </a:lnTo>
                    <a:lnTo>
                      <a:pt x="34" y="115"/>
                    </a:lnTo>
                    <a:lnTo>
                      <a:pt x="21" y="122"/>
                    </a:lnTo>
                    <a:lnTo>
                      <a:pt x="21" y="115"/>
                    </a:lnTo>
                    <a:lnTo>
                      <a:pt x="28" y="109"/>
                    </a:lnTo>
                    <a:lnTo>
                      <a:pt x="28" y="102"/>
                    </a:lnTo>
                    <a:lnTo>
                      <a:pt x="28" y="102"/>
                    </a:lnTo>
                    <a:lnTo>
                      <a:pt x="21" y="96"/>
                    </a:lnTo>
                    <a:lnTo>
                      <a:pt x="21" y="96"/>
                    </a:lnTo>
                    <a:lnTo>
                      <a:pt x="21" y="90"/>
                    </a:lnTo>
                    <a:lnTo>
                      <a:pt x="28" y="83"/>
                    </a:lnTo>
                    <a:lnTo>
                      <a:pt x="28" y="83"/>
                    </a:lnTo>
                    <a:lnTo>
                      <a:pt x="28" y="83"/>
                    </a:lnTo>
                    <a:lnTo>
                      <a:pt x="21" y="77"/>
                    </a:lnTo>
                    <a:lnTo>
                      <a:pt x="7" y="64"/>
                    </a:lnTo>
                    <a:lnTo>
                      <a:pt x="7" y="64"/>
                    </a:lnTo>
                    <a:lnTo>
                      <a:pt x="0" y="58"/>
                    </a:lnTo>
                    <a:lnTo>
                      <a:pt x="0" y="58"/>
                    </a:lnTo>
                    <a:lnTo>
                      <a:pt x="7" y="45"/>
                    </a:lnTo>
                    <a:lnTo>
                      <a:pt x="41" y="39"/>
                    </a:lnTo>
                    <a:lnTo>
                      <a:pt x="82" y="39"/>
                    </a:lnTo>
                    <a:lnTo>
                      <a:pt x="89" y="39"/>
                    </a:lnTo>
                    <a:lnTo>
                      <a:pt x="116" y="39"/>
                    </a:lnTo>
                    <a:lnTo>
                      <a:pt x="137" y="32"/>
                    </a:lnTo>
                    <a:lnTo>
                      <a:pt x="150" y="32"/>
                    </a:lnTo>
                    <a:lnTo>
                      <a:pt x="198" y="26"/>
                    </a:lnTo>
                    <a:lnTo>
                      <a:pt x="198" y="26"/>
                    </a:lnTo>
                    <a:lnTo>
                      <a:pt x="246" y="20"/>
                    </a:lnTo>
                    <a:lnTo>
                      <a:pt x="259" y="51"/>
                    </a:lnTo>
                    <a:lnTo>
                      <a:pt x="307" y="45"/>
                    </a:lnTo>
                    <a:lnTo>
                      <a:pt x="314" y="45"/>
                    </a:lnTo>
                    <a:lnTo>
                      <a:pt x="334" y="45"/>
                    </a:lnTo>
                    <a:lnTo>
                      <a:pt x="341" y="45"/>
                    </a:lnTo>
                    <a:lnTo>
                      <a:pt x="361" y="45"/>
                    </a:lnTo>
                    <a:lnTo>
                      <a:pt x="375" y="45"/>
                    </a:lnTo>
                    <a:lnTo>
                      <a:pt x="402" y="39"/>
                    </a:lnTo>
                    <a:lnTo>
                      <a:pt x="409" y="39"/>
                    </a:lnTo>
                    <a:lnTo>
                      <a:pt x="423" y="39"/>
                    </a:lnTo>
                    <a:lnTo>
                      <a:pt x="463" y="39"/>
                    </a:lnTo>
                    <a:lnTo>
                      <a:pt x="470" y="39"/>
                    </a:lnTo>
                    <a:lnTo>
                      <a:pt x="484" y="39"/>
                    </a:lnTo>
                    <a:lnTo>
                      <a:pt x="484" y="39"/>
                    </a:lnTo>
                    <a:lnTo>
                      <a:pt x="504" y="32"/>
                    </a:lnTo>
                    <a:lnTo>
                      <a:pt x="518" y="58"/>
                    </a:lnTo>
                    <a:lnTo>
                      <a:pt x="525" y="51"/>
                    </a:lnTo>
                    <a:lnTo>
                      <a:pt x="525" y="39"/>
                    </a:lnTo>
                    <a:lnTo>
                      <a:pt x="525" y="32"/>
                    </a:lnTo>
                    <a:lnTo>
                      <a:pt x="525" y="26"/>
                    </a:lnTo>
                    <a:lnTo>
                      <a:pt x="518" y="20"/>
                    </a:lnTo>
                    <a:lnTo>
                      <a:pt x="518" y="13"/>
                    </a:lnTo>
                    <a:lnTo>
                      <a:pt x="518" y="7"/>
                    </a:lnTo>
                    <a:lnTo>
                      <a:pt x="525" y="7"/>
                    </a:lnTo>
                    <a:lnTo>
                      <a:pt x="532" y="0"/>
                    </a:lnTo>
                    <a:lnTo>
                      <a:pt x="566" y="7"/>
                    </a:lnTo>
                    <a:lnTo>
                      <a:pt x="566" y="13"/>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82" name="Freeform 154"/>
              <p:cNvSpPr>
                <a:spLocks/>
              </p:cNvSpPr>
              <p:nvPr/>
            </p:nvSpPr>
            <p:spPr bwMode="auto">
              <a:xfrm>
                <a:off x="4559" y="3273"/>
                <a:ext cx="68" cy="121"/>
              </a:xfrm>
              <a:custGeom>
                <a:avLst/>
                <a:gdLst>
                  <a:gd name="T0" fmla="*/ 28 w 68"/>
                  <a:gd name="T1" fmla="*/ 32 h 121"/>
                  <a:gd name="T2" fmla="*/ 41 w 68"/>
                  <a:gd name="T3" fmla="*/ 44 h 121"/>
                  <a:gd name="T4" fmla="*/ 55 w 68"/>
                  <a:gd name="T5" fmla="*/ 64 h 121"/>
                  <a:gd name="T6" fmla="*/ 48 w 68"/>
                  <a:gd name="T7" fmla="*/ 64 h 121"/>
                  <a:gd name="T8" fmla="*/ 48 w 68"/>
                  <a:gd name="T9" fmla="*/ 70 h 121"/>
                  <a:gd name="T10" fmla="*/ 48 w 68"/>
                  <a:gd name="T11" fmla="*/ 89 h 121"/>
                  <a:gd name="T12" fmla="*/ 62 w 68"/>
                  <a:gd name="T13" fmla="*/ 108 h 121"/>
                  <a:gd name="T14" fmla="*/ 68 w 68"/>
                  <a:gd name="T15" fmla="*/ 121 h 121"/>
                  <a:gd name="T16" fmla="*/ 48 w 68"/>
                  <a:gd name="T17" fmla="*/ 95 h 121"/>
                  <a:gd name="T18" fmla="*/ 48 w 68"/>
                  <a:gd name="T19" fmla="*/ 95 h 121"/>
                  <a:gd name="T20" fmla="*/ 41 w 68"/>
                  <a:gd name="T21" fmla="*/ 76 h 121"/>
                  <a:gd name="T22" fmla="*/ 34 w 68"/>
                  <a:gd name="T23" fmla="*/ 64 h 121"/>
                  <a:gd name="T24" fmla="*/ 34 w 68"/>
                  <a:gd name="T25" fmla="*/ 51 h 121"/>
                  <a:gd name="T26" fmla="*/ 34 w 68"/>
                  <a:gd name="T27" fmla="*/ 51 h 121"/>
                  <a:gd name="T28" fmla="*/ 28 w 68"/>
                  <a:gd name="T29" fmla="*/ 51 h 121"/>
                  <a:gd name="T30" fmla="*/ 28 w 68"/>
                  <a:gd name="T31" fmla="*/ 32 h 121"/>
                  <a:gd name="T32" fmla="*/ 28 w 68"/>
                  <a:gd name="T33" fmla="*/ 32 h 121"/>
                  <a:gd name="T34" fmla="*/ 0 w 68"/>
                  <a:gd name="T35" fmla="*/ 0 h 121"/>
                  <a:gd name="T36" fmla="*/ 28 w 68"/>
                  <a:gd name="T37" fmla="*/ 32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121">
                    <a:moveTo>
                      <a:pt x="28" y="32"/>
                    </a:moveTo>
                    <a:lnTo>
                      <a:pt x="41" y="44"/>
                    </a:lnTo>
                    <a:lnTo>
                      <a:pt x="55" y="64"/>
                    </a:lnTo>
                    <a:lnTo>
                      <a:pt x="48" y="64"/>
                    </a:lnTo>
                    <a:lnTo>
                      <a:pt x="48" y="70"/>
                    </a:lnTo>
                    <a:lnTo>
                      <a:pt x="48" y="89"/>
                    </a:lnTo>
                    <a:lnTo>
                      <a:pt x="62" y="108"/>
                    </a:lnTo>
                    <a:lnTo>
                      <a:pt x="68" y="121"/>
                    </a:lnTo>
                    <a:lnTo>
                      <a:pt x="48" y="95"/>
                    </a:lnTo>
                    <a:lnTo>
                      <a:pt x="48" y="95"/>
                    </a:lnTo>
                    <a:lnTo>
                      <a:pt x="41" y="76"/>
                    </a:lnTo>
                    <a:lnTo>
                      <a:pt x="34" y="64"/>
                    </a:lnTo>
                    <a:lnTo>
                      <a:pt x="34" y="51"/>
                    </a:lnTo>
                    <a:lnTo>
                      <a:pt x="34" y="51"/>
                    </a:lnTo>
                    <a:lnTo>
                      <a:pt x="28" y="51"/>
                    </a:lnTo>
                    <a:lnTo>
                      <a:pt x="28" y="32"/>
                    </a:lnTo>
                    <a:lnTo>
                      <a:pt x="28" y="32"/>
                    </a:lnTo>
                    <a:lnTo>
                      <a:pt x="0" y="0"/>
                    </a:lnTo>
                    <a:lnTo>
                      <a:pt x="28" y="32"/>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83" name="Freeform 155"/>
              <p:cNvSpPr>
                <a:spLocks/>
              </p:cNvSpPr>
              <p:nvPr/>
            </p:nvSpPr>
            <p:spPr bwMode="auto">
              <a:xfrm>
                <a:off x="4559" y="3273"/>
                <a:ext cx="68" cy="121"/>
              </a:xfrm>
              <a:custGeom>
                <a:avLst/>
                <a:gdLst>
                  <a:gd name="T0" fmla="*/ 28 w 68"/>
                  <a:gd name="T1" fmla="*/ 32 h 121"/>
                  <a:gd name="T2" fmla="*/ 41 w 68"/>
                  <a:gd name="T3" fmla="*/ 44 h 121"/>
                  <a:gd name="T4" fmla="*/ 55 w 68"/>
                  <a:gd name="T5" fmla="*/ 64 h 121"/>
                  <a:gd name="T6" fmla="*/ 48 w 68"/>
                  <a:gd name="T7" fmla="*/ 64 h 121"/>
                  <a:gd name="T8" fmla="*/ 48 w 68"/>
                  <a:gd name="T9" fmla="*/ 70 h 121"/>
                  <a:gd name="T10" fmla="*/ 48 w 68"/>
                  <a:gd name="T11" fmla="*/ 89 h 121"/>
                  <a:gd name="T12" fmla="*/ 62 w 68"/>
                  <a:gd name="T13" fmla="*/ 108 h 121"/>
                  <a:gd name="T14" fmla="*/ 68 w 68"/>
                  <a:gd name="T15" fmla="*/ 121 h 121"/>
                  <a:gd name="T16" fmla="*/ 48 w 68"/>
                  <a:gd name="T17" fmla="*/ 95 h 121"/>
                  <a:gd name="T18" fmla="*/ 48 w 68"/>
                  <a:gd name="T19" fmla="*/ 95 h 121"/>
                  <a:gd name="T20" fmla="*/ 41 w 68"/>
                  <a:gd name="T21" fmla="*/ 76 h 121"/>
                  <a:gd name="T22" fmla="*/ 34 w 68"/>
                  <a:gd name="T23" fmla="*/ 64 h 121"/>
                  <a:gd name="T24" fmla="*/ 34 w 68"/>
                  <a:gd name="T25" fmla="*/ 51 h 121"/>
                  <a:gd name="T26" fmla="*/ 34 w 68"/>
                  <a:gd name="T27" fmla="*/ 51 h 121"/>
                  <a:gd name="T28" fmla="*/ 28 w 68"/>
                  <a:gd name="T29" fmla="*/ 51 h 121"/>
                  <a:gd name="T30" fmla="*/ 28 w 68"/>
                  <a:gd name="T31" fmla="*/ 32 h 121"/>
                  <a:gd name="T32" fmla="*/ 28 w 68"/>
                  <a:gd name="T33" fmla="*/ 32 h 121"/>
                  <a:gd name="T34" fmla="*/ 0 w 68"/>
                  <a:gd name="T35" fmla="*/ 0 h 121"/>
                  <a:gd name="T36" fmla="*/ 28 w 68"/>
                  <a:gd name="T37" fmla="*/ 32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121">
                    <a:moveTo>
                      <a:pt x="28" y="32"/>
                    </a:moveTo>
                    <a:lnTo>
                      <a:pt x="41" y="44"/>
                    </a:lnTo>
                    <a:lnTo>
                      <a:pt x="55" y="64"/>
                    </a:lnTo>
                    <a:lnTo>
                      <a:pt x="48" y="64"/>
                    </a:lnTo>
                    <a:lnTo>
                      <a:pt x="48" y="70"/>
                    </a:lnTo>
                    <a:lnTo>
                      <a:pt x="48" y="89"/>
                    </a:lnTo>
                    <a:lnTo>
                      <a:pt x="62" y="108"/>
                    </a:lnTo>
                    <a:lnTo>
                      <a:pt x="68" y="121"/>
                    </a:lnTo>
                    <a:lnTo>
                      <a:pt x="48" y="95"/>
                    </a:lnTo>
                    <a:lnTo>
                      <a:pt x="48" y="95"/>
                    </a:lnTo>
                    <a:lnTo>
                      <a:pt x="41" y="76"/>
                    </a:lnTo>
                    <a:lnTo>
                      <a:pt x="34" y="64"/>
                    </a:lnTo>
                    <a:lnTo>
                      <a:pt x="34" y="51"/>
                    </a:lnTo>
                    <a:lnTo>
                      <a:pt x="34" y="51"/>
                    </a:lnTo>
                    <a:lnTo>
                      <a:pt x="28" y="51"/>
                    </a:lnTo>
                    <a:lnTo>
                      <a:pt x="28" y="32"/>
                    </a:lnTo>
                    <a:lnTo>
                      <a:pt x="28" y="32"/>
                    </a:lnTo>
                    <a:lnTo>
                      <a:pt x="0" y="0"/>
                    </a:lnTo>
                    <a:lnTo>
                      <a:pt x="28" y="32"/>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84" name="Freeform 156"/>
              <p:cNvSpPr>
                <a:spLocks/>
              </p:cNvSpPr>
              <p:nvPr/>
            </p:nvSpPr>
            <p:spPr bwMode="auto">
              <a:xfrm>
                <a:off x="3511" y="3317"/>
                <a:ext cx="34" cy="20"/>
              </a:xfrm>
              <a:custGeom>
                <a:avLst/>
                <a:gdLst>
                  <a:gd name="T0" fmla="*/ 20 w 34"/>
                  <a:gd name="T1" fmla="*/ 20 h 20"/>
                  <a:gd name="T2" fmla="*/ 0 w 34"/>
                  <a:gd name="T3" fmla="*/ 7 h 20"/>
                  <a:gd name="T4" fmla="*/ 13 w 34"/>
                  <a:gd name="T5" fmla="*/ 0 h 20"/>
                  <a:gd name="T6" fmla="*/ 34 w 34"/>
                  <a:gd name="T7" fmla="*/ 7 h 20"/>
                  <a:gd name="T8" fmla="*/ 27 w 34"/>
                  <a:gd name="T9" fmla="*/ 13 h 20"/>
                  <a:gd name="T10" fmla="*/ 27 w 34"/>
                  <a:gd name="T11" fmla="*/ 20 h 20"/>
                  <a:gd name="T12" fmla="*/ 20 w 3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4" h="20">
                    <a:moveTo>
                      <a:pt x="20" y="20"/>
                    </a:moveTo>
                    <a:lnTo>
                      <a:pt x="0" y="7"/>
                    </a:lnTo>
                    <a:lnTo>
                      <a:pt x="13" y="0"/>
                    </a:lnTo>
                    <a:lnTo>
                      <a:pt x="34" y="7"/>
                    </a:lnTo>
                    <a:lnTo>
                      <a:pt x="27" y="13"/>
                    </a:lnTo>
                    <a:lnTo>
                      <a:pt x="27" y="20"/>
                    </a:lnTo>
                    <a:lnTo>
                      <a:pt x="20" y="20"/>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85" name="Freeform 157"/>
              <p:cNvSpPr>
                <a:spLocks/>
              </p:cNvSpPr>
              <p:nvPr/>
            </p:nvSpPr>
            <p:spPr bwMode="auto">
              <a:xfrm>
                <a:off x="3511" y="3317"/>
                <a:ext cx="34" cy="20"/>
              </a:xfrm>
              <a:custGeom>
                <a:avLst/>
                <a:gdLst>
                  <a:gd name="T0" fmla="*/ 13 w 34"/>
                  <a:gd name="T1" fmla="*/ 13 h 20"/>
                  <a:gd name="T2" fmla="*/ 0 w 34"/>
                  <a:gd name="T3" fmla="*/ 7 h 20"/>
                  <a:gd name="T4" fmla="*/ 13 w 34"/>
                  <a:gd name="T5" fmla="*/ 0 h 20"/>
                  <a:gd name="T6" fmla="*/ 34 w 34"/>
                  <a:gd name="T7" fmla="*/ 7 h 20"/>
                  <a:gd name="T8" fmla="*/ 27 w 34"/>
                  <a:gd name="T9" fmla="*/ 13 h 20"/>
                  <a:gd name="T10" fmla="*/ 27 w 34"/>
                  <a:gd name="T11" fmla="*/ 20 h 20"/>
                  <a:gd name="T12" fmla="*/ 20 w 34"/>
                  <a:gd name="T13" fmla="*/ 20 h 20"/>
                  <a:gd name="T14" fmla="*/ 13 w 34"/>
                  <a:gd name="T15" fmla="*/ 13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20">
                    <a:moveTo>
                      <a:pt x="13" y="13"/>
                    </a:moveTo>
                    <a:lnTo>
                      <a:pt x="0" y="7"/>
                    </a:lnTo>
                    <a:lnTo>
                      <a:pt x="13" y="0"/>
                    </a:lnTo>
                    <a:lnTo>
                      <a:pt x="34" y="7"/>
                    </a:lnTo>
                    <a:lnTo>
                      <a:pt x="27" y="13"/>
                    </a:lnTo>
                    <a:lnTo>
                      <a:pt x="27" y="20"/>
                    </a:lnTo>
                    <a:lnTo>
                      <a:pt x="20" y="20"/>
                    </a:lnTo>
                    <a:lnTo>
                      <a:pt x="13" y="13"/>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86" name="Freeform 158"/>
              <p:cNvSpPr>
                <a:spLocks/>
              </p:cNvSpPr>
              <p:nvPr/>
            </p:nvSpPr>
            <p:spPr bwMode="auto">
              <a:xfrm>
                <a:off x="3041" y="3490"/>
                <a:ext cx="20" cy="32"/>
              </a:xfrm>
              <a:custGeom>
                <a:avLst/>
                <a:gdLst>
                  <a:gd name="T0" fmla="*/ 0 w 20"/>
                  <a:gd name="T1" fmla="*/ 32 h 32"/>
                  <a:gd name="T2" fmla="*/ 6 w 20"/>
                  <a:gd name="T3" fmla="*/ 12 h 32"/>
                  <a:gd name="T4" fmla="*/ 0 w 20"/>
                  <a:gd name="T5" fmla="*/ 12 h 32"/>
                  <a:gd name="T6" fmla="*/ 6 w 20"/>
                  <a:gd name="T7" fmla="*/ 6 h 32"/>
                  <a:gd name="T8" fmla="*/ 13 w 20"/>
                  <a:gd name="T9" fmla="*/ 0 h 32"/>
                  <a:gd name="T10" fmla="*/ 20 w 20"/>
                  <a:gd name="T11" fmla="*/ 0 h 32"/>
                  <a:gd name="T12" fmla="*/ 13 w 20"/>
                  <a:gd name="T13" fmla="*/ 6 h 32"/>
                  <a:gd name="T14" fmla="*/ 0 w 20"/>
                  <a:gd name="T15" fmla="*/ 32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2">
                    <a:moveTo>
                      <a:pt x="0" y="32"/>
                    </a:moveTo>
                    <a:lnTo>
                      <a:pt x="6" y="12"/>
                    </a:lnTo>
                    <a:lnTo>
                      <a:pt x="0" y="12"/>
                    </a:lnTo>
                    <a:lnTo>
                      <a:pt x="6" y="6"/>
                    </a:lnTo>
                    <a:lnTo>
                      <a:pt x="13" y="0"/>
                    </a:lnTo>
                    <a:lnTo>
                      <a:pt x="20" y="0"/>
                    </a:lnTo>
                    <a:lnTo>
                      <a:pt x="13" y="6"/>
                    </a:lnTo>
                    <a:lnTo>
                      <a:pt x="0" y="32"/>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87" name="Freeform 159"/>
              <p:cNvSpPr>
                <a:spLocks/>
              </p:cNvSpPr>
              <p:nvPr/>
            </p:nvSpPr>
            <p:spPr bwMode="auto">
              <a:xfrm>
                <a:off x="3041" y="3490"/>
                <a:ext cx="20" cy="32"/>
              </a:xfrm>
              <a:custGeom>
                <a:avLst/>
                <a:gdLst>
                  <a:gd name="T0" fmla="*/ 0 w 20"/>
                  <a:gd name="T1" fmla="*/ 25 h 32"/>
                  <a:gd name="T2" fmla="*/ 6 w 20"/>
                  <a:gd name="T3" fmla="*/ 12 h 32"/>
                  <a:gd name="T4" fmla="*/ 0 w 20"/>
                  <a:gd name="T5" fmla="*/ 12 h 32"/>
                  <a:gd name="T6" fmla="*/ 6 w 20"/>
                  <a:gd name="T7" fmla="*/ 6 h 32"/>
                  <a:gd name="T8" fmla="*/ 13 w 20"/>
                  <a:gd name="T9" fmla="*/ 0 h 32"/>
                  <a:gd name="T10" fmla="*/ 20 w 20"/>
                  <a:gd name="T11" fmla="*/ 0 h 32"/>
                  <a:gd name="T12" fmla="*/ 13 w 20"/>
                  <a:gd name="T13" fmla="*/ 6 h 32"/>
                  <a:gd name="T14" fmla="*/ 0 w 20"/>
                  <a:gd name="T15" fmla="*/ 32 h 32"/>
                  <a:gd name="T16" fmla="*/ 0 w 20"/>
                  <a:gd name="T17" fmla="*/ 2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2">
                    <a:moveTo>
                      <a:pt x="0" y="25"/>
                    </a:moveTo>
                    <a:lnTo>
                      <a:pt x="6" y="12"/>
                    </a:lnTo>
                    <a:lnTo>
                      <a:pt x="0" y="12"/>
                    </a:lnTo>
                    <a:lnTo>
                      <a:pt x="6" y="6"/>
                    </a:lnTo>
                    <a:lnTo>
                      <a:pt x="13" y="0"/>
                    </a:lnTo>
                    <a:lnTo>
                      <a:pt x="20" y="0"/>
                    </a:lnTo>
                    <a:lnTo>
                      <a:pt x="13" y="6"/>
                    </a:lnTo>
                    <a:lnTo>
                      <a:pt x="0" y="32"/>
                    </a:lnTo>
                    <a:lnTo>
                      <a:pt x="0" y="25"/>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88" name="Freeform 160"/>
              <p:cNvSpPr>
                <a:spLocks/>
              </p:cNvSpPr>
              <p:nvPr/>
            </p:nvSpPr>
            <p:spPr bwMode="auto">
              <a:xfrm>
                <a:off x="3000" y="3585"/>
                <a:ext cx="20" cy="122"/>
              </a:xfrm>
              <a:custGeom>
                <a:avLst/>
                <a:gdLst>
                  <a:gd name="T0" fmla="*/ 13 w 20"/>
                  <a:gd name="T1" fmla="*/ 64 h 122"/>
                  <a:gd name="T2" fmla="*/ 13 w 20"/>
                  <a:gd name="T3" fmla="*/ 83 h 122"/>
                  <a:gd name="T4" fmla="*/ 20 w 20"/>
                  <a:gd name="T5" fmla="*/ 122 h 122"/>
                  <a:gd name="T6" fmla="*/ 20 w 20"/>
                  <a:gd name="T7" fmla="*/ 122 h 122"/>
                  <a:gd name="T8" fmla="*/ 13 w 20"/>
                  <a:gd name="T9" fmla="*/ 83 h 122"/>
                  <a:gd name="T10" fmla="*/ 7 w 20"/>
                  <a:gd name="T11" fmla="*/ 64 h 122"/>
                  <a:gd name="T12" fmla="*/ 7 w 20"/>
                  <a:gd name="T13" fmla="*/ 45 h 122"/>
                  <a:gd name="T14" fmla="*/ 0 w 20"/>
                  <a:gd name="T15" fmla="*/ 20 h 122"/>
                  <a:gd name="T16" fmla="*/ 0 w 20"/>
                  <a:gd name="T17" fmla="*/ 7 h 122"/>
                  <a:gd name="T18" fmla="*/ 7 w 20"/>
                  <a:gd name="T19" fmla="*/ 0 h 122"/>
                  <a:gd name="T20" fmla="*/ 7 w 20"/>
                  <a:gd name="T21" fmla="*/ 0 h 122"/>
                  <a:gd name="T22" fmla="*/ 7 w 20"/>
                  <a:gd name="T23" fmla="*/ 13 h 122"/>
                  <a:gd name="T24" fmla="*/ 13 w 20"/>
                  <a:gd name="T25" fmla="*/ 6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22">
                    <a:moveTo>
                      <a:pt x="13" y="64"/>
                    </a:moveTo>
                    <a:lnTo>
                      <a:pt x="13" y="83"/>
                    </a:lnTo>
                    <a:lnTo>
                      <a:pt x="20" y="122"/>
                    </a:lnTo>
                    <a:lnTo>
                      <a:pt x="20" y="122"/>
                    </a:lnTo>
                    <a:lnTo>
                      <a:pt x="13" y="83"/>
                    </a:lnTo>
                    <a:lnTo>
                      <a:pt x="7" y="64"/>
                    </a:lnTo>
                    <a:lnTo>
                      <a:pt x="7" y="45"/>
                    </a:lnTo>
                    <a:lnTo>
                      <a:pt x="0" y="20"/>
                    </a:lnTo>
                    <a:lnTo>
                      <a:pt x="0" y="7"/>
                    </a:lnTo>
                    <a:lnTo>
                      <a:pt x="7" y="0"/>
                    </a:lnTo>
                    <a:lnTo>
                      <a:pt x="7" y="0"/>
                    </a:lnTo>
                    <a:lnTo>
                      <a:pt x="7" y="13"/>
                    </a:lnTo>
                    <a:lnTo>
                      <a:pt x="13" y="64"/>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89" name="Freeform 161"/>
              <p:cNvSpPr>
                <a:spLocks/>
              </p:cNvSpPr>
              <p:nvPr/>
            </p:nvSpPr>
            <p:spPr bwMode="auto">
              <a:xfrm>
                <a:off x="3000" y="3585"/>
                <a:ext cx="20" cy="122"/>
              </a:xfrm>
              <a:custGeom>
                <a:avLst/>
                <a:gdLst>
                  <a:gd name="T0" fmla="*/ 13 w 20"/>
                  <a:gd name="T1" fmla="*/ 64 h 122"/>
                  <a:gd name="T2" fmla="*/ 13 w 20"/>
                  <a:gd name="T3" fmla="*/ 83 h 122"/>
                  <a:gd name="T4" fmla="*/ 20 w 20"/>
                  <a:gd name="T5" fmla="*/ 122 h 122"/>
                  <a:gd name="T6" fmla="*/ 20 w 20"/>
                  <a:gd name="T7" fmla="*/ 122 h 122"/>
                  <a:gd name="T8" fmla="*/ 13 w 20"/>
                  <a:gd name="T9" fmla="*/ 83 h 122"/>
                  <a:gd name="T10" fmla="*/ 7 w 20"/>
                  <a:gd name="T11" fmla="*/ 64 h 122"/>
                  <a:gd name="T12" fmla="*/ 7 w 20"/>
                  <a:gd name="T13" fmla="*/ 45 h 122"/>
                  <a:gd name="T14" fmla="*/ 0 w 20"/>
                  <a:gd name="T15" fmla="*/ 20 h 122"/>
                  <a:gd name="T16" fmla="*/ 0 w 20"/>
                  <a:gd name="T17" fmla="*/ 7 h 122"/>
                  <a:gd name="T18" fmla="*/ 7 w 20"/>
                  <a:gd name="T19" fmla="*/ 0 h 122"/>
                  <a:gd name="T20" fmla="*/ 7 w 20"/>
                  <a:gd name="T21" fmla="*/ 0 h 122"/>
                  <a:gd name="T22" fmla="*/ 7 w 20"/>
                  <a:gd name="T23" fmla="*/ 13 h 122"/>
                  <a:gd name="T24" fmla="*/ 13 w 20"/>
                  <a:gd name="T25" fmla="*/ 6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22">
                    <a:moveTo>
                      <a:pt x="13" y="64"/>
                    </a:moveTo>
                    <a:lnTo>
                      <a:pt x="13" y="83"/>
                    </a:lnTo>
                    <a:lnTo>
                      <a:pt x="20" y="122"/>
                    </a:lnTo>
                    <a:lnTo>
                      <a:pt x="20" y="122"/>
                    </a:lnTo>
                    <a:lnTo>
                      <a:pt x="13" y="83"/>
                    </a:lnTo>
                    <a:lnTo>
                      <a:pt x="7" y="64"/>
                    </a:lnTo>
                    <a:lnTo>
                      <a:pt x="7" y="45"/>
                    </a:lnTo>
                    <a:lnTo>
                      <a:pt x="0" y="20"/>
                    </a:lnTo>
                    <a:lnTo>
                      <a:pt x="0" y="7"/>
                    </a:lnTo>
                    <a:lnTo>
                      <a:pt x="7" y="0"/>
                    </a:lnTo>
                    <a:lnTo>
                      <a:pt x="7" y="0"/>
                    </a:lnTo>
                    <a:lnTo>
                      <a:pt x="7" y="13"/>
                    </a:lnTo>
                    <a:lnTo>
                      <a:pt x="13" y="64"/>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90" name="Freeform 162"/>
              <p:cNvSpPr>
                <a:spLocks/>
              </p:cNvSpPr>
              <p:nvPr/>
            </p:nvSpPr>
            <p:spPr bwMode="auto">
              <a:xfrm>
                <a:off x="4668" y="3656"/>
                <a:ext cx="21" cy="51"/>
              </a:xfrm>
              <a:custGeom>
                <a:avLst/>
                <a:gdLst>
                  <a:gd name="T0" fmla="*/ 0 w 21"/>
                  <a:gd name="T1" fmla="*/ 51 h 51"/>
                  <a:gd name="T2" fmla="*/ 14 w 21"/>
                  <a:gd name="T3" fmla="*/ 19 h 51"/>
                  <a:gd name="T4" fmla="*/ 14 w 21"/>
                  <a:gd name="T5" fmla="*/ 12 h 51"/>
                  <a:gd name="T6" fmla="*/ 21 w 21"/>
                  <a:gd name="T7" fmla="*/ 0 h 51"/>
                  <a:gd name="T8" fmla="*/ 14 w 21"/>
                  <a:gd name="T9" fmla="*/ 25 h 51"/>
                  <a:gd name="T10" fmla="*/ 0 w 21"/>
                  <a:gd name="T11" fmla="*/ 51 h 51"/>
                </a:gdLst>
                <a:ahLst/>
                <a:cxnLst>
                  <a:cxn ang="0">
                    <a:pos x="T0" y="T1"/>
                  </a:cxn>
                  <a:cxn ang="0">
                    <a:pos x="T2" y="T3"/>
                  </a:cxn>
                  <a:cxn ang="0">
                    <a:pos x="T4" y="T5"/>
                  </a:cxn>
                  <a:cxn ang="0">
                    <a:pos x="T6" y="T7"/>
                  </a:cxn>
                  <a:cxn ang="0">
                    <a:pos x="T8" y="T9"/>
                  </a:cxn>
                  <a:cxn ang="0">
                    <a:pos x="T10" y="T11"/>
                  </a:cxn>
                </a:cxnLst>
                <a:rect l="0" t="0" r="r" b="b"/>
                <a:pathLst>
                  <a:path w="21" h="51">
                    <a:moveTo>
                      <a:pt x="0" y="51"/>
                    </a:moveTo>
                    <a:lnTo>
                      <a:pt x="14" y="19"/>
                    </a:lnTo>
                    <a:lnTo>
                      <a:pt x="14" y="12"/>
                    </a:lnTo>
                    <a:lnTo>
                      <a:pt x="21" y="0"/>
                    </a:lnTo>
                    <a:lnTo>
                      <a:pt x="14" y="25"/>
                    </a:lnTo>
                    <a:lnTo>
                      <a:pt x="0" y="51"/>
                    </a:lnTo>
                    <a:close/>
                  </a:path>
                </a:pathLst>
              </a:custGeom>
              <a:solidFill>
                <a:srgbClr val="FFEA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91" name="Freeform 163"/>
              <p:cNvSpPr>
                <a:spLocks/>
              </p:cNvSpPr>
              <p:nvPr/>
            </p:nvSpPr>
            <p:spPr bwMode="auto">
              <a:xfrm>
                <a:off x="4668" y="3656"/>
                <a:ext cx="21" cy="51"/>
              </a:xfrm>
              <a:custGeom>
                <a:avLst/>
                <a:gdLst>
                  <a:gd name="T0" fmla="*/ 7 w 21"/>
                  <a:gd name="T1" fmla="*/ 32 h 51"/>
                  <a:gd name="T2" fmla="*/ 14 w 21"/>
                  <a:gd name="T3" fmla="*/ 19 h 51"/>
                  <a:gd name="T4" fmla="*/ 14 w 21"/>
                  <a:gd name="T5" fmla="*/ 12 h 51"/>
                  <a:gd name="T6" fmla="*/ 21 w 21"/>
                  <a:gd name="T7" fmla="*/ 0 h 51"/>
                  <a:gd name="T8" fmla="*/ 14 w 21"/>
                  <a:gd name="T9" fmla="*/ 25 h 51"/>
                  <a:gd name="T10" fmla="*/ 0 w 21"/>
                  <a:gd name="T11" fmla="*/ 51 h 51"/>
                  <a:gd name="T12" fmla="*/ 7 w 21"/>
                  <a:gd name="T13" fmla="*/ 32 h 51"/>
                </a:gdLst>
                <a:ahLst/>
                <a:cxnLst>
                  <a:cxn ang="0">
                    <a:pos x="T0" y="T1"/>
                  </a:cxn>
                  <a:cxn ang="0">
                    <a:pos x="T2" y="T3"/>
                  </a:cxn>
                  <a:cxn ang="0">
                    <a:pos x="T4" y="T5"/>
                  </a:cxn>
                  <a:cxn ang="0">
                    <a:pos x="T6" y="T7"/>
                  </a:cxn>
                  <a:cxn ang="0">
                    <a:pos x="T8" y="T9"/>
                  </a:cxn>
                  <a:cxn ang="0">
                    <a:pos x="T10" y="T11"/>
                  </a:cxn>
                  <a:cxn ang="0">
                    <a:pos x="T12" y="T13"/>
                  </a:cxn>
                </a:cxnLst>
                <a:rect l="0" t="0" r="r" b="b"/>
                <a:pathLst>
                  <a:path w="21" h="51">
                    <a:moveTo>
                      <a:pt x="7" y="32"/>
                    </a:moveTo>
                    <a:lnTo>
                      <a:pt x="14" y="19"/>
                    </a:lnTo>
                    <a:lnTo>
                      <a:pt x="14" y="12"/>
                    </a:lnTo>
                    <a:lnTo>
                      <a:pt x="21" y="0"/>
                    </a:lnTo>
                    <a:lnTo>
                      <a:pt x="14" y="25"/>
                    </a:lnTo>
                    <a:lnTo>
                      <a:pt x="0" y="51"/>
                    </a:lnTo>
                    <a:lnTo>
                      <a:pt x="7" y="32"/>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92" name="Oval 164"/>
              <p:cNvSpPr>
                <a:spLocks noChangeArrowheads="1"/>
              </p:cNvSpPr>
              <p:nvPr/>
            </p:nvSpPr>
            <p:spPr bwMode="auto">
              <a:xfrm>
                <a:off x="5070" y="1115"/>
                <a:ext cx="82" cy="77"/>
              </a:xfrm>
              <a:prstGeom prst="ellipse">
                <a:avLst/>
              </a:prstGeom>
              <a:solidFill>
                <a:srgbClr val="0070FF"/>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93" name="Oval 165"/>
              <p:cNvSpPr>
                <a:spLocks noChangeArrowheads="1"/>
              </p:cNvSpPr>
              <p:nvPr/>
            </p:nvSpPr>
            <p:spPr bwMode="auto">
              <a:xfrm>
                <a:off x="5104" y="1084"/>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94" name="Oval 166"/>
              <p:cNvSpPr>
                <a:spLocks noChangeArrowheads="1"/>
              </p:cNvSpPr>
              <p:nvPr/>
            </p:nvSpPr>
            <p:spPr bwMode="auto">
              <a:xfrm>
                <a:off x="5104" y="1084"/>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95" name="Oval 167"/>
              <p:cNvSpPr>
                <a:spLocks noChangeArrowheads="1"/>
              </p:cNvSpPr>
              <p:nvPr/>
            </p:nvSpPr>
            <p:spPr bwMode="auto">
              <a:xfrm>
                <a:off x="5179" y="1256"/>
                <a:ext cx="75" cy="83"/>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96" name="Oval 168"/>
              <p:cNvSpPr>
                <a:spLocks noChangeArrowheads="1"/>
              </p:cNvSpPr>
              <p:nvPr/>
            </p:nvSpPr>
            <p:spPr bwMode="auto">
              <a:xfrm>
                <a:off x="5111" y="1313"/>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97" name="Oval 169"/>
              <p:cNvSpPr>
                <a:spLocks noChangeArrowheads="1"/>
              </p:cNvSpPr>
              <p:nvPr/>
            </p:nvSpPr>
            <p:spPr bwMode="auto">
              <a:xfrm>
                <a:off x="5118" y="1422"/>
                <a:ext cx="81" cy="76"/>
              </a:xfrm>
              <a:prstGeom prst="ellipse">
                <a:avLst/>
              </a:prstGeom>
              <a:solidFill>
                <a:srgbClr val="0070FF"/>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98" name="Oval 170"/>
              <p:cNvSpPr>
                <a:spLocks noChangeArrowheads="1"/>
              </p:cNvSpPr>
              <p:nvPr/>
            </p:nvSpPr>
            <p:spPr bwMode="auto">
              <a:xfrm>
                <a:off x="5077" y="1358"/>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899" name="Oval 171"/>
              <p:cNvSpPr>
                <a:spLocks noChangeArrowheads="1"/>
              </p:cNvSpPr>
              <p:nvPr/>
            </p:nvSpPr>
            <p:spPr bwMode="auto">
              <a:xfrm>
                <a:off x="5036" y="1396"/>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00" name="Oval 172"/>
              <p:cNvSpPr>
                <a:spLocks noChangeArrowheads="1"/>
              </p:cNvSpPr>
              <p:nvPr/>
            </p:nvSpPr>
            <p:spPr bwMode="auto">
              <a:xfrm>
                <a:off x="5050" y="1435"/>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01" name="Oval 173"/>
              <p:cNvSpPr>
                <a:spLocks noChangeArrowheads="1"/>
              </p:cNvSpPr>
              <p:nvPr/>
            </p:nvSpPr>
            <p:spPr bwMode="auto">
              <a:xfrm>
                <a:off x="5016" y="1479"/>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02" name="Oval 174"/>
              <p:cNvSpPr>
                <a:spLocks noChangeArrowheads="1"/>
              </p:cNvSpPr>
              <p:nvPr/>
            </p:nvSpPr>
            <p:spPr bwMode="auto">
              <a:xfrm>
                <a:off x="5050" y="1562"/>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03" name="Oval 175"/>
              <p:cNvSpPr>
                <a:spLocks noChangeArrowheads="1"/>
              </p:cNvSpPr>
              <p:nvPr/>
            </p:nvSpPr>
            <p:spPr bwMode="auto">
              <a:xfrm>
                <a:off x="4975" y="1511"/>
                <a:ext cx="81"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04" name="Oval 176"/>
              <p:cNvSpPr>
                <a:spLocks noChangeArrowheads="1"/>
              </p:cNvSpPr>
              <p:nvPr/>
            </p:nvSpPr>
            <p:spPr bwMode="auto">
              <a:xfrm>
                <a:off x="4975" y="1530"/>
                <a:ext cx="81"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05" name="Oval 177"/>
              <p:cNvSpPr>
                <a:spLocks noChangeArrowheads="1"/>
              </p:cNvSpPr>
              <p:nvPr/>
            </p:nvSpPr>
            <p:spPr bwMode="auto">
              <a:xfrm>
                <a:off x="5002" y="1754"/>
                <a:ext cx="75" cy="76"/>
              </a:xfrm>
              <a:prstGeom prst="ellipse">
                <a:avLst/>
              </a:prstGeom>
              <a:solidFill>
                <a:srgbClr val="0070FF"/>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06" name="Oval 178"/>
              <p:cNvSpPr>
                <a:spLocks noChangeArrowheads="1"/>
              </p:cNvSpPr>
              <p:nvPr/>
            </p:nvSpPr>
            <p:spPr bwMode="auto">
              <a:xfrm>
                <a:off x="4934" y="1454"/>
                <a:ext cx="75" cy="76"/>
              </a:xfrm>
              <a:prstGeom prst="ellipse">
                <a:avLst/>
              </a:prstGeom>
              <a:solidFill>
                <a:srgbClr val="0070FF"/>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07" name="Oval 179"/>
              <p:cNvSpPr>
                <a:spLocks noChangeArrowheads="1"/>
              </p:cNvSpPr>
              <p:nvPr/>
            </p:nvSpPr>
            <p:spPr bwMode="auto">
              <a:xfrm>
                <a:off x="4968" y="1454"/>
                <a:ext cx="75" cy="83"/>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08" name="Oval 180"/>
              <p:cNvSpPr>
                <a:spLocks noChangeArrowheads="1"/>
              </p:cNvSpPr>
              <p:nvPr/>
            </p:nvSpPr>
            <p:spPr bwMode="auto">
              <a:xfrm>
                <a:off x="4920" y="1530"/>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09" name="Oval 181"/>
              <p:cNvSpPr>
                <a:spLocks noChangeArrowheads="1"/>
              </p:cNvSpPr>
              <p:nvPr/>
            </p:nvSpPr>
            <p:spPr bwMode="auto">
              <a:xfrm>
                <a:off x="4934" y="1747"/>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10" name="Oval 182"/>
              <p:cNvSpPr>
                <a:spLocks noChangeArrowheads="1"/>
              </p:cNvSpPr>
              <p:nvPr/>
            </p:nvSpPr>
            <p:spPr bwMode="auto">
              <a:xfrm>
                <a:off x="4975" y="1760"/>
                <a:ext cx="81" cy="77"/>
              </a:xfrm>
              <a:prstGeom prst="ellipse">
                <a:avLst/>
              </a:prstGeom>
              <a:solidFill>
                <a:srgbClr val="0070FF"/>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11" name="Oval 183"/>
              <p:cNvSpPr>
                <a:spLocks noChangeArrowheads="1"/>
              </p:cNvSpPr>
              <p:nvPr/>
            </p:nvSpPr>
            <p:spPr bwMode="auto">
              <a:xfrm>
                <a:off x="4791" y="1601"/>
                <a:ext cx="75" cy="82"/>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12" name="Oval 184"/>
              <p:cNvSpPr>
                <a:spLocks noChangeArrowheads="1"/>
              </p:cNvSpPr>
              <p:nvPr/>
            </p:nvSpPr>
            <p:spPr bwMode="auto">
              <a:xfrm>
                <a:off x="4879" y="1632"/>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13" name="Oval 185"/>
              <p:cNvSpPr>
                <a:spLocks noChangeArrowheads="1"/>
              </p:cNvSpPr>
              <p:nvPr/>
            </p:nvSpPr>
            <p:spPr bwMode="auto">
              <a:xfrm>
                <a:off x="4873" y="1632"/>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14" name="Oval 186"/>
              <p:cNvSpPr>
                <a:spLocks noChangeArrowheads="1"/>
              </p:cNvSpPr>
              <p:nvPr/>
            </p:nvSpPr>
            <p:spPr bwMode="auto">
              <a:xfrm>
                <a:off x="4804" y="1715"/>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15" name="Oval 187"/>
              <p:cNvSpPr>
                <a:spLocks noChangeArrowheads="1"/>
              </p:cNvSpPr>
              <p:nvPr/>
            </p:nvSpPr>
            <p:spPr bwMode="auto">
              <a:xfrm>
                <a:off x="4839" y="1779"/>
                <a:ext cx="81"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16" name="Oval 188"/>
              <p:cNvSpPr>
                <a:spLocks noChangeArrowheads="1"/>
              </p:cNvSpPr>
              <p:nvPr/>
            </p:nvSpPr>
            <p:spPr bwMode="auto">
              <a:xfrm>
                <a:off x="4866" y="1779"/>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17" name="Oval 189"/>
              <p:cNvSpPr>
                <a:spLocks noChangeArrowheads="1"/>
              </p:cNvSpPr>
              <p:nvPr/>
            </p:nvSpPr>
            <p:spPr bwMode="auto">
              <a:xfrm>
                <a:off x="4791" y="1735"/>
                <a:ext cx="75" cy="83"/>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18" name="Oval 190"/>
              <p:cNvSpPr>
                <a:spLocks noChangeArrowheads="1"/>
              </p:cNvSpPr>
              <p:nvPr/>
            </p:nvSpPr>
            <p:spPr bwMode="auto">
              <a:xfrm>
                <a:off x="4784" y="1741"/>
                <a:ext cx="82" cy="83"/>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19" name="Oval 191"/>
              <p:cNvSpPr>
                <a:spLocks noChangeArrowheads="1"/>
              </p:cNvSpPr>
              <p:nvPr/>
            </p:nvSpPr>
            <p:spPr bwMode="auto">
              <a:xfrm>
                <a:off x="4777" y="1741"/>
                <a:ext cx="82" cy="83"/>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20" name="Oval 192"/>
              <p:cNvSpPr>
                <a:spLocks noChangeArrowheads="1"/>
              </p:cNvSpPr>
              <p:nvPr/>
            </p:nvSpPr>
            <p:spPr bwMode="auto">
              <a:xfrm>
                <a:off x="4770" y="1766"/>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21" name="Oval 193"/>
              <p:cNvSpPr>
                <a:spLocks noChangeArrowheads="1"/>
              </p:cNvSpPr>
              <p:nvPr/>
            </p:nvSpPr>
            <p:spPr bwMode="auto">
              <a:xfrm>
                <a:off x="4784" y="1856"/>
                <a:ext cx="82"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22" name="Oval 194"/>
              <p:cNvSpPr>
                <a:spLocks noChangeArrowheads="1"/>
              </p:cNvSpPr>
              <p:nvPr/>
            </p:nvSpPr>
            <p:spPr bwMode="auto">
              <a:xfrm>
                <a:off x="4757" y="2022"/>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23" name="Oval 195"/>
              <p:cNvSpPr>
                <a:spLocks noChangeArrowheads="1"/>
              </p:cNvSpPr>
              <p:nvPr/>
            </p:nvSpPr>
            <p:spPr bwMode="auto">
              <a:xfrm>
                <a:off x="4702" y="1766"/>
                <a:ext cx="82" cy="83"/>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24" name="Oval 196"/>
              <p:cNvSpPr>
                <a:spLocks noChangeArrowheads="1"/>
              </p:cNvSpPr>
              <p:nvPr/>
            </p:nvSpPr>
            <p:spPr bwMode="auto">
              <a:xfrm>
                <a:off x="4661" y="1818"/>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25" name="Oval 197"/>
              <p:cNvSpPr>
                <a:spLocks noChangeArrowheads="1"/>
              </p:cNvSpPr>
              <p:nvPr/>
            </p:nvSpPr>
            <p:spPr bwMode="auto">
              <a:xfrm>
                <a:off x="4709" y="1824"/>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26" name="Oval 198"/>
              <p:cNvSpPr>
                <a:spLocks noChangeArrowheads="1"/>
              </p:cNvSpPr>
              <p:nvPr/>
            </p:nvSpPr>
            <p:spPr bwMode="auto">
              <a:xfrm>
                <a:off x="4702" y="1881"/>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27" name="Oval 199"/>
              <p:cNvSpPr>
                <a:spLocks noChangeArrowheads="1"/>
              </p:cNvSpPr>
              <p:nvPr/>
            </p:nvSpPr>
            <p:spPr bwMode="auto">
              <a:xfrm>
                <a:off x="4675" y="1881"/>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28" name="Oval 200"/>
              <p:cNvSpPr>
                <a:spLocks noChangeArrowheads="1"/>
              </p:cNvSpPr>
              <p:nvPr/>
            </p:nvSpPr>
            <p:spPr bwMode="auto">
              <a:xfrm>
                <a:off x="4498" y="1939"/>
                <a:ext cx="82"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29" name="Oval 201"/>
              <p:cNvSpPr>
                <a:spLocks noChangeArrowheads="1"/>
              </p:cNvSpPr>
              <p:nvPr/>
            </p:nvSpPr>
            <p:spPr bwMode="auto">
              <a:xfrm>
                <a:off x="4539" y="1881"/>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30" name="Oval 202"/>
              <p:cNvSpPr>
                <a:spLocks noChangeArrowheads="1"/>
              </p:cNvSpPr>
              <p:nvPr/>
            </p:nvSpPr>
            <p:spPr bwMode="auto">
              <a:xfrm>
                <a:off x="4587" y="1849"/>
                <a:ext cx="74"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31" name="Oval 203"/>
              <p:cNvSpPr>
                <a:spLocks noChangeArrowheads="1"/>
              </p:cNvSpPr>
              <p:nvPr/>
            </p:nvSpPr>
            <p:spPr bwMode="auto">
              <a:xfrm>
                <a:off x="4634" y="1913"/>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32" name="Oval 204"/>
              <p:cNvSpPr>
                <a:spLocks noChangeArrowheads="1"/>
              </p:cNvSpPr>
              <p:nvPr/>
            </p:nvSpPr>
            <p:spPr bwMode="auto">
              <a:xfrm>
                <a:off x="4648" y="1939"/>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33" name="Oval 205"/>
              <p:cNvSpPr>
                <a:spLocks noChangeArrowheads="1"/>
              </p:cNvSpPr>
              <p:nvPr/>
            </p:nvSpPr>
            <p:spPr bwMode="auto">
              <a:xfrm>
                <a:off x="4546" y="1977"/>
                <a:ext cx="81"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34" name="Oval 206"/>
              <p:cNvSpPr>
                <a:spLocks noChangeArrowheads="1"/>
              </p:cNvSpPr>
              <p:nvPr/>
            </p:nvSpPr>
            <p:spPr bwMode="auto">
              <a:xfrm>
                <a:off x="4546" y="1958"/>
                <a:ext cx="81"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35" name="Oval 207"/>
              <p:cNvSpPr>
                <a:spLocks noChangeArrowheads="1"/>
              </p:cNvSpPr>
              <p:nvPr/>
            </p:nvSpPr>
            <p:spPr bwMode="auto">
              <a:xfrm>
                <a:off x="4532" y="2022"/>
                <a:ext cx="75" cy="76"/>
              </a:xfrm>
              <a:prstGeom prst="ellipse">
                <a:avLst/>
              </a:prstGeom>
              <a:solidFill>
                <a:srgbClr val="0070FF"/>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36" name="Oval 208"/>
              <p:cNvSpPr>
                <a:spLocks noChangeArrowheads="1"/>
              </p:cNvSpPr>
              <p:nvPr/>
            </p:nvSpPr>
            <p:spPr bwMode="auto">
              <a:xfrm>
                <a:off x="4546" y="2003"/>
                <a:ext cx="81" cy="76"/>
              </a:xfrm>
              <a:prstGeom prst="ellipse">
                <a:avLst/>
              </a:prstGeom>
              <a:solidFill>
                <a:srgbClr val="0070FF"/>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37" name="Oval 209"/>
              <p:cNvSpPr>
                <a:spLocks noChangeArrowheads="1"/>
              </p:cNvSpPr>
              <p:nvPr/>
            </p:nvSpPr>
            <p:spPr bwMode="auto">
              <a:xfrm>
                <a:off x="4573" y="1996"/>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38" name="Oval 210"/>
              <p:cNvSpPr>
                <a:spLocks noChangeArrowheads="1"/>
              </p:cNvSpPr>
              <p:nvPr/>
            </p:nvSpPr>
            <p:spPr bwMode="auto">
              <a:xfrm>
                <a:off x="4634" y="1977"/>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grpSp>
        <p:grpSp>
          <p:nvGrpSpPr>
            <p:cNvPr id="457939" name="Group 211"/>
            <p:cNvGrpSpPr>
              <a:grpSpLocks/>
            </p:cNvGrpSpPr>
            <p:nvPr/>
          </p:nvGrpSpPr>
          <p:grpSpPr bwMode="auto">
            <a:xfrm>
              <a:off x="1971" y="1186"/>
              <a:ext cx="2997" cy="2361"/>
              <a:chOff x="1971" y="1186"/>
              <a:chExt cx="2997" cy="2361"/>
            </a:xfrm>
          </p:grpSpPr>
          <p:sp>
            <p:nvSpPr>
              <p:cNvPr id="457940" name="Oval 212"/>
              <p:cNvSpPr>
                <a:spLocks noChangeArrowheads="1"/>
              </p:cNvSpPr>
              <p:nvPr/>
            </p:nvSpPr>
            <p:spPr bwMode="auto">
              <a:xfrm>
                <a:off x="4709" y="2035"/>
                <a:ext cx="82" cy="76"/>
              </a:xfrm>
              <a:prstGeom prst="ellipse">
                <a:avLst/>
              </a:prstGeom>
              <a:solidFill>
                <a:srgbClr val="0070FF"/>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41" name="Oval 213"/>
              <p:cNvSpPr>
                <a:spLocks noChangeArrowheads="1"/>
              </p:cNvSpPr>
              <p:nvPr/>
            </p:nvSpPr>
            <p:spPr bwMode="auto">
              <a:xfrm>
                <a:off x="4518" y="2066"/>
                <a:ext cx="75" cy="83"/>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42" name="Oval 214"/>
              <p:cNvSpPr>
                <a:spLocks noChangeArrowheads="1"/>
              </p:cNvSpPr>
              <p:nvPr/>
            </p:nvSpPr>
            <p:spPr bwMode="auto">
              <a:xfrm>
                <a:off x="4566" y="2060"/>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43" name="Oval 215"/>
              <p:cNvSpPr>
                <a:spLocks noChangeArrowheads="1"/>
              </p:cNvSpPr>
              <p:nvPr/>
            </p:nvSpPr>
            <p:spPr bwMode="auto">
              <a:xfrm>
                <a:off x="4580" y="2143"/>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44" name="Oval 216"/>
              <p:cNvSpPr>
                <a:spLocks noChangeArrowheads="1"/>
              </p:cNvSpPr>
              <p:nvPr/>
            </p:nvSpPr>
            <p:spPr bwMode="auto">
              <a:xfrm>
                <a:off x="4532" y="2181"/>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45" name="Oval 217"/>
              <p:cNvSpPr>
                <a:spLocks noChangeArrowheads="1"/>
              </p:cNvSpPr>
              <p:nvPr/>
            </p:nvSpPr>
            <p:spPr bwMode="auto">
              <a:xfrm>
                <a:off x="4566" y="2137"/>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46" name="Oval 218"/>
              <p:cNvSpPr>
                <a:spLocks noChangeArrowheads="1"/>
              </p:cNvSpPr>
              <p:nvPr/>
            </p:nvSpPr>
            <p:spPr bwMode="auto">
              <a:xfrm>
                <a:off x="4566" y="2124"/>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47" name="Oval 219"/>
              <p:cNvSpPr>
                <a:spLocks noChangeArrowheads="1"/>
              </p:cNvSpPr>
              <p:nvPr/>
            </p:nvSpPr>
            <p:spPr bwMode="auto">
              <a:xfrm>
                <a:off x="4627" y="2092"/>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48" name="Oval 220"/>
              <p:cNvSpPr>
                <a:spLocks noChangeArrowheads="1"/>
              </p:cNvSpPr>
              <p:nvPr/>
            </p:nvSpPr>
            <p:spPr bwMode="auto">
              <a:xfrm>
                <a:off x="4627" y="2124"/>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49" name="Oval 221"/>
              <p:cNvSpPr>
                <a:spLocks noChangeArrowheads="1"/>
              </p:cNvSpPr>
              <p:nvPr/>
            </p:nvSpPr>
            <p:spPr bwMode="auto">
              <a:xfrm>
                <a:off x="4668" y="2124"/>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50" name="Oval 222"/>
              <p:cNvSpPr>
                <a:spLocks noChangeArrowheads="1"/>
              </p:cNvSpPr>
              <p:nvPr/>
            </p:nvSpPr>
            <p:spPr bwMode="auto">
              <a:xfrm>
                <a:off x="4607" y="2200"/>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51" name="Oval 223"/>
              <p:cNvSpPr>
                <a:spLocks noChangeArrowheads="1"/>
              </p:cNvSpPr>
              <p:nvPr/>
            </p:nvSpPr>
            <p:spPr bwMode="auto">
              <a:xfrm>
                <a:off x="4648" y="2194"/>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52" name="Oval 224"/>
              <p:cNvSpPr>
                <a:spLocks noChangeArrowheads="1"/>
              </p:cNvSpPr>
              <p:nvPr/>
            </p:nvSpPr>
            <p:spPr bwMode="auto">
              <a:xfrm>
                <a:off x="4450" y="2290"/>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53" name="Oval 225"/>
              <p:cNvSpPr>
                <a:spLocks noChangeArrowheads="1"/>
              </p:cNvSpPr>
              <p:nvPr/>
            </p:nvSpPr>
            <p:spPr bwMode="auto">
              <a:xfrm>
                <a:off x="4471" y="2283"/>
                <a:ext cx="75" cy="77"/>
              </a:xfrm>
              <a:prstGeom prst="ellipse">
                <a:avLst/>
              </a:prstGeom>
              <a:solidFill>
                <a:srgbClr val="0070FF"/>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54" name="Oval 226"/>
              <p:cNvSpPr>
                <a:spLocks noChangeArrowheads="1"/>
              </p:cNvSpPr>
              <p:nvPr/>
            </p:nvSpPr>
            <p:spPr bwMode="auto">
              <a:xfrm>
                <a:off x="4450" y="2322"/>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55" name="Oval 227"/>
              <p:cNvSpPr>
                <a:spLocks noChangeArrowheads="1"/>
              </p:cNvSpPr>
              <p:nvPr/>
            </p:nvSpPr>
            <p:spPr bwMode="auto">
              <a:xfrm>
                <a:off x="4464" y="2303"/>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56" name="Oval 228"/>
              <p:cNvSpPr>
                <a:spLocks noChangeArrowheads="1"/>
              </p:cNvSpPr>
              <p:nvPr/>
            </p:nvSpPr>
            <p:spPr bwMode="auto">
              <a:xfrm>
                <a:off x="4593" y="2315"/>
                <a:ext cx="82" cy="77"/>
              </a:xfrm>
              <a:prstGeom prst="ellipse">
                <a:avLst/>
              </a:prstGeom>
              <a:solidFill>
                <a:srgbClr val="0070FF"/>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57" name="Oval 229"/>
              <p:cNvSpPr>
                <a:spLocks noChangeArrowheads="1"/>
              </p:cNvSpPr>
              <p:nvPr/>
            </p:nvSpPr>
            <p:spPr bwMode="auto">
              <a:xfrm>
                <a:off x="4689" y="2347"/>
                <a:ext cx="75" cy="77"/>
              </a:xfrm>
              <a:prstGeom prst="ellipse">
                <a:avLst/>
              </a:prstGeom>
              <a:solidFill>
                <a:srgbClr val="0070FF"/>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58" name="Oval 230"/>
              <p:cNvSpPr>
                <a:spLocks noChangeArrowheads="1"/>
              </p:cNvSpPr>
              <p:nvPr/>
            </p:nvSpPr>
            <p:spPr bwMode="auto">
              <a:xfrm>
                <a:off x="4655" y="2373"/>
                <a:ext cx="75" cy="76"/>
              </a:xfrm>
              <a:prstGeom prst="ellipse">
                <a:avLst/>
              </a:prstGeom>
              <a:solidFill>
                <a:srgbClr val="0070FF"/>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59" name="Oval 231"/>
              <p:cNvSpPr>
                <a:spLocks noChangeArrowheads="1"/>
              </p:cNvSpPr>
              <p:nvPr/>
            </p:nvSpPr>
            <p:spPr bwMode="auto">
              <a:xfrm>
                <a:off x="4464" y="2347"/>
                <a:ext cx="82" cy="77"/>
              </a:xfrm>
              <a:prstGeom prst="ellipse">
                <a:avLst/>
              </a:prstGeom>
              <a:solidFill>
                <a:srgbClr val="0070FF"/>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60" name="Oval 232"/>
              <p:cNvSpPr>
                <a:spLocks noChangeArrowheads="1"/>
              </p:cNvSpPr>
              <p:nvPr/>
            </p:nvSpPr>
            <p:spPr bwMode="auto">
              <a:xfrm>
                <a:off x="4505" y="2347"/>
                <a:ext cx="75" cy="77"/>
              </a:xfrm>
              <a:prstGeom prst="ellipse">
                <a:avLst/>
              </a:prstGeom>
              <a:solidFill>
                <a:srgbClr val="0070FF"/>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61" name="Oval 233"/>
              <p:cNvSpPr>
                <a:spLocks noChangeArrowheads="1"/>
              </p:cNvSpPr>
              <p:nvPr/>
            </p:nvSpPr>
            <p:spPr bwMode="auto">
              <a:xfrm>
                <a:off x="4518" y="2341"/>
                <a:ext cx="82" cy="76"/>
              </a:xfrm>
              <a:prstGeom prst="ellipse">
                <a:avLst/>
              </a:prstGeom>
              <a:solidFill>
                <a:srgbClr val="0070FF"/>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62" name="Oval 234"/>
              <p:cNvSpPr>
                <a:spLocks noChangeArrowheads="1"/>
              </p:cNvSpPr>
              <p:nvPr/>
            </p:nvSpPr>
            <p:spPr bwMode="auto">
              <a:xfrm>
                <a:off x="4478" y="2417"/>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63" name="Oval 235"/>
              <p:cNvSpPr>
                <a:spLocks noChangeArrowheads="1"/>
              </p:cNvSpPr>
              <p:nvPr/>
            </p:nvSpPr>
            <p:spPr bwMode="auto">
              <a:xfrm>
                <a:off x="4518" y="2405"/>
                <a:ext cx="75" cy="76"/>
              </a:xfrm>
              <a:prstGeom prst="ellipse">
                <a:avLst/>
              </a:prstGeom>
              <a:solidFill>
                <a:srgbClr val="0070FF"/>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64" name="Oval 236"/>
              <p:cNvSpPr>
                <a:spLocks noChangeArrowheads="1"/>
              </p:cNvSpPr>
              <p:nvPr/>
            </p:nvSpPr>
            <p:spPr bwMode="auto">
              <a:xfrm>
                <a:off x="4580" y="2443"/>
                <a:ext cx="75" cy="77"/>
              </a:xfrm>
              <a:prstGeom prst="ellipse">
                <a:avLst/>
              </a:prstGeom>
              <a:solidFill>
                <a:srgbClr val="0070FF"/>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65" name="Oval 237"/>
              <p:cNvSpPr>
                <a:spLocks noChangeArrowheads="1"/>
              </p:cNvSpPr>
              <p:nvPr/>
            </p:nvSpPr>
            <p:spPr bwMode="auto">
              <a:xfrm>
                <a:off x="4348" y="2507"/>
                <a:ext cx="82"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66" name="Oval 238"/>
              <p:cNvSpPr>
                <a:spLocks noChangeArrowheads="1"/>
              </p:cNvSpPr>
              <p:nvPr/>
            </p:nvSpPr>
            <p:spPr bwMode="auto">
              <a:xfrm>
                <a:off x="4382" y="2481"/>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67" name="Oval 239"/>
              <p:cNvSpPr>
                <a:spLocks noChangeArrowheads="1"/>
              </p:cNvSpPr>
              <p:nvPr/>
            </p:nvSpPr>
            <p:spPr bwMode="auto">
              <a:xfrm>
                <a:off x="4484" y="2577"/>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68" name="Oval 240"/>
              <p:cNvSpPr>
                <a:spLocks noChangeArrowheads="1"/>
              </p:cNvSpPr>
              <p:nvPr/>
            </p:nvSpPr>
            <p:spPr bwMode="auto">
              <a:xfrm>
                <a:off x="4539" y="2686"/>
                <a:ext cx="82"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69" name="Oval 241"/>
              <p:cNvSpPr>
                <a:spLocks noChangeArrowheads="1"/>
              </p:cNvSpPr>
              <p:nvPr/>
            </p:nvSpPr>
            <p:spPr bwMode="auto">
              <a:xfrm>
                <a:off x="4607" y="2634"/>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70" name="Oval 242"/>
              <p:cNvSpPr>
                <a:spLocks noChangeArrowheads="1"/>
              </p:cNvSpPr>
              <p:nvPr/>
            </p:nvSpPr>
            <p:spPr bwMode="auto">
              <a:xfrm>
                <a:off x="4539" y="2730"/>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71" name="Oval 243"/>
              <p:cNvSpPr>
                <a:spLocks noChangeArrowheads="1"/>
              </p:cNvSpPr>
              <p:nvPr/>
            </p:nvSpPr>
            <p:spPr bwMode="auto">
              <a:xfrm>
                <a:off x="4328" y="2526"/>
                <a:ext cx="75" cy="77"/>
              </a:xfrm>
              <a:prstGeom prst="ellipse">
                <a:avLst/>
              </a:prstGeom>
              <a:solidFill>
                <a:srgbClr val="0070FF"/>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72" name="Oval 244"/>
              <p:cNvSpPr>
                <a:spLocks noChangeArrowheads="1"/>
              </p:cNvSpPr>
              <p:nvPr/>
            </p:nvSpPr>
            <p:spPr bwMode="auto">
              <a:xfrm>
                <a:off x="4328" y="2603"/>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73" name="Oval 245"/>
              <p:cNvSpPr>
                <a:spLocks noChangeArrowheads="1"/>
              </p:cNvSpPr>
              <p:nvPr/>
            </p:nvSpPr>
            <p:spPr bwMode="auto">
              <a:xfrm>
                <a:off x="4382" y="2654"/>
                <a:ext cx="82"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74" name="Oval 246"/>
              <p:cNvSpPr>
                <a:spLocks noChangeArrowheads="1"/>
              </p:cNvSpPr>
              <p:nvPr/>
            </p:nvSpPr>
            <p:spPr bwMode="auto">
              <a:xfrm>
                <a:off x="4450" y="2762"/>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75" name="Oval 247"/>
              <p:cNvSpPr>
                <a:spLocks noChangeArrowheads="1"/>
              </p:cNvSpPr>
              <p:nvPr/>
            </p:nvSpPr>
            <p:spPr bwMode="auto">
              <a:xfrm>
                <a:off x="4219" y="2654"/>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76" name="Oval 248"/>
              <p:cNvSpPr>
                <a:spLocks noChangeArrowheads="1"/>
              </p:cNvSpPr>
              <p:nvPr/>
            </p:nvSpPr>
            <p:spPr bwMode="auto">
              <a:xfrm>
                <a:off x="4280" y="2737"/>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77" name="Oval 249"/>
              <p:cNvSpPr>
                <a:spLocks noChangeArrowheads="1"/>
              </p:cNvSpPr>
              <p:nvPr/>
            </p:nvSpPr>
            <p:spPr bwMode="auto">
              <a:xfrm>
                <a:off x="4389" y="2832"/>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78" name="Oval 250"/>
              <p:cNvSpPr>
                <a:spLocks noChangeArrowheads="1"/>
              </p:cNvSpPr>
              <p:nvPr/>
            </p:nvSpPr>
            <p:spPr bwMode="auto">
              <a:xfrm>
                <a:off x="4423" y="2909"/>
                <a:ext cx="82"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79" name="Oval 251"/>
              <p:cNvSpPr>
                <a:spLocks noChangeArrowheads="1"/>
              </p:cNvSpPr>
              <p:nvPr/>
            </p:nvSpPr>
            <p:spPr bwMode="auto">
              <a:xfrm>
                <a:off x="4382" y="2915"/>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80" name="Oval 252"/>
              <p:cNvSpPr>
                <a:spLocks noChangeArrowheads="1"/>
              </p:cNvSpPr>
              <p:nvPr/>
            </p:nvSpPr>
            <p:spPr bwMode="auto">
              <a:xfrm>
                <a:off x="4362" y="2934"/>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81" name="Oval 253"/>
              <p:cNvSpPr>
                <a:spLocks noChangeArrowheads="1"/>
              </p:cNvSpPr>
              <p:nvPr/>
            </p:nvSpPr>
            <p:spPr bwMode="auto">
              <a:xfrm>
                <a:off x="4396" y="2973"/>
                <a:ext cx="82"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82" name="Oval 254"/>
              <p:cNvSpPr>
                <a:spLocks noChangeArrowheads="1"/>
              </p:cNvSpPr>
              <p:nvPr/>
            </p:nvSpPr>
            <p:spPr bwMode="auto">
              <a:xfrm>
                <a:off x="4362" y="3024"/>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83" name="Oval 255"/>
              <p:cNvSpPr>
                <a:spLocks noChangeArrowheads="1"/>
              </p:cNvSpPr>
              <p:nvPr/>
            </p:nvSpPr>
            <p:spPr bwMode="auto">
              <a:xfrm>
                <a:off x="4403" y="3017"/>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84" name="Oval 256"/>
              <p:cNvSpPr>
                <a:spLocks noChangeArrowheads="1"/>
              </p:cNvSpPr>
              <p:nvPr/>
            </p:nvSpPr>
            <p:spPr bwMode="auto">
              <a:xfrm>
                <a:off x="4396" y="3113"/>
                <a:ext cx="75" cy="83"/>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85" name="Oval 257"/>
              <p:cNvSpPr>
                <a:spLocks noChangeArrowheads="1"/>
              </p:cNvSpPr>
              <p:nvPr/>
            </p:nvSpPr>
            <p:spPr bwMode="auto">
              <a:xfrm>
                <a:off x="4416" y="3139"/>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86" name="Oval 258"/>
              <p:cNvSpPr>
                <a:spLocks noChangeArrowheads="1"/>
              </p:cNvSpPr>
              <p:nvPr/>
            </p:nvSpPr>
            <p:spPr bwMode="auto">
              <a:xfrm>
                <a:off x="4525" y="3471"/>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87" name="Oval 259"/>
              <p:cNvSpPr>
                <a:spLocks noChangeArrowheads="1"/>
              </p:cNvSpPr>
              <p:nvPr/>
            </p:nvSpPr>
            <p:spPr bwMode="auto">
              <a:xfrm>
                <a:off x="4389" y="3266"/>
                <a:ext cx="82" cy="77"/>
              </a:xfrm>
              <a:prstGeom prst="ellipse">
                <a:avLst/>
              </a:prstGeom>
              <a:solidFill>
                <a:srgbClr val="FF0000"/>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88" name="Oval 260"/>
              <p:cNvSpPr>
                <a:spLocks noChangeArrowheads="1"/>
              </p:cNvSpPr>
              <p:nvPr/>
            </p:nvSpPr>
            <p:spPr bwMode="auto">
              <a:xfrm>
                <a:off x="4301" y="3088"/>
                <a:ext cx="81"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89" name="Oval 261"/>
              <p:cNvSpPr>
                <a:spLocks noChangeArrowheads="1"/>
              </p:cNvSpPr>
              <p:nvPr/>
            </p:nvSpPr>
            <p:spPr bwMode="auto">
              <a:xfrm>
                <a:off x="4321" y="3171"/>
                <a:ext cx="82"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90" name="Oval 262"/>
              <p:cNvSpPr>
                <a:spLocks noChangeArrowheads="1"/>
              </p:cNvSpPr>
              <p:nvPr/>
            </p:nvSpPr>
            <p:spPr bwMode="auto">
              <a:xfrm>
                <a:off x="4369" y="3164"/>
                <a:ext cx="81" cy="77"/>
              </a:xfrm>
              <a:prstGeom prst="ellipse">
                <a:avLst/>
              </a:prstGeom>
              <a:solidFill>
                <a:srgbClr val="FF0000"/>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91" name="Oval 263"/>
              <p:cNvSpPr>
                <a:spLocks noChangeArrowheads="1"/>
              </p:cNvSpPr>
              <p:nvPr/>
            </p:nvSpPr>
            <p:spPr bwMode="auto">
              <a:xfrm>
                <a:off x="4178" y="3126"/>
                <a:ext cx="82"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92" name="Oval 264"/>
              <p:cNvSpPr>
                <a:spLocks noChangeArrowheads="1"/>
              </p:cNvSpPr>
              <p:nvPr/>
            </p:nvSpPr>
            <p:spPr bwMode="auto">
              <a:xfrm>
                <a:off x="4117" y="2781"/>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93" name="Oval 265"/>
              <p:cNvSpPr>
                <a:spLocks noChangeArrowheads="1"/>
              </p:cNvSpPr>
              <p:nvPr/>
            </p:nvSpPr>
            <p:spPr bwMode="auto">
              <a:xfrm>
                <a:off x="4164" y="2890"/>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94" name="Oval 266"/>
              <p:cNvSpPr>
                <a:spLocks noChangeArrowheads="1"/>
              </p:cNvSpPr>
              <p:nvPr/>
            </p:nvSpPr>
            <p:spPr bwMode="auto">
              <a:xfrm>
                <a:off x="4185" y="2934"/>
                <a:ext cx="81"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95" name="Oval 267"/>
              <p:cNvSpPr>
                <a:spLocks noChangeArrowheads="1"/>
              </p:cNvSpPr>
              <p:nvPr/>
            </p:nvSpPr>
            <p:spPr bwMode="auto">
              <a:xfrm>
                <a:off x="4130" y="3113"/>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96" name="Oval 268"/>
              <p:cNvSpPr>
                <a:spLocks noChangeArrowheads="1"/>
              </p:cNvSpPr>
              <p:nvPr/>
            </p:nvSpPr>
            <p:spPr bwMode="auto">
              <a:xfrm>
                <a:off x="3974" y="3132"/>
                <a:ext cx="81"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97" name="Oval 269"/>
              <p:cNvSpPr>
                <a:spLocks noChangeArrowheads="1"/>
              </p:cNvSpPr>
              <p:nvPr/>
            </p:nvSpPr>
            <p:spPr bwMode="auto">
              <a:xfrm>
                <a:off x="3912" y="3107"/>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98" name="Oval 270"/>
              <p:cNvSpPr>
                <a:spLocks noChangeArrowheads="1"/>
              </p:cNvSpPr>
              <p:nvPr/>
            </p:nvSpPr>
            <p:spPr bwMode="auto">
              <a:xfrm>
                <a:off x="4123" y="2730"/>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7999" name="Oval 271"/>
              <p:cNvSpPr>
                <a:spLocks noChangeArrowheads="1"/>
              </p:cNvSpPr>
              <p:nvPr/>
            </p:nvSpPr>
            <p:spPr bwMode="auto">
              <a:xfrm>
                <a:off x="4042" y="2711"/>
                <a:ext cx="81"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00" name="Oval 272"/>
              <p:cNvSpPr>
                <a:spLocks noChangeArrowheads="1"/>
              </p:cNvSpPr>
              <p:nvPr/>
            </p:nvSpPr>
            <p:spPr bwMode="auto">
              <a:xfrm>
                <a:off x="3701" y="3043"/>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01" name="Oval 273"/>
              <p:cNvSpPr>
                <a:spLocks noChangeArrowheads="1"/>
              </p:cNvSpPr>
              <p:nvPr/>
            </p:nvSpPr>
            <p:spPr bwMode="auto">
              <a:xfrm>
                <a:off x="3722" y="3081"/>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02" name="Oval 274"/>
              <p:cNvSpPr>
                <a:spLocks noChangeArrowheads="1"/>
              </p:cNvSpPr>
              <p:nvPr/>
            </p:nvSpPr>
            <p:spPr bwMode="auto">
              <a:xfrm>
                <a:off x="3763" y="3107"/>
                <a:ext cx="81"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03" name="Oval 275"/>
              <p:cNvSpPr>
                <a:spLocks noChangeArrowheads="1"/>
              </p:cNvSpPr>
              <p:nvPr/>
            </p:nvSpPr>
            <p:spPr bwMode="auto">
              <a:xfrm>
                <a:off x="3749" y="2973"/>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04" name="Oval 276"/>
              <p:cNvSpPr>
                <a:spLocks noChangeArrowheads="1"/>
              </p:cNvSpPr>
              <p:nvPr/>
            </p:nvSpPr>
            <p:spPr bwMode="auto">
              <a:xfrm>
                <a:off x="3783" y="3100"/>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05" name="Oval 277"/>
              <p:cNvSpPr>
                <a:spLocks noChangeArrowheads="1"/>
              </p:cNvSpPr>
              <p:nvPr/>
            </p:nvSpPr>
            <p:spPr bwMode="auto">
              <a:xfrm>
                <a:off x="3776" y="3120"/>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06" name="Oval 278"/>
              <p:cNvSpPr>
                <a:spLocks noChangeArrowheads="1"/>
              </p:cNvSpPr>
              <p:nvPr/>
            </p:nvSpPr>
            <p:spPr bwMode="auto">
              <a:xfrm>
                <a:off x="3701" y="2922"/>
                <a:ext cx="82"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07" name="Oval 279"/>
              <p:cNvSpPr>
                <a:spLocks noChangeArrowheads="1"/>
              </p:cNvSpPr>
              <p:nvPr/>
            </p:nvSpPr>
            <p:spPr bwMode="auto">
              <a:xfrm>
                <a:off x="3647" y="3062"/>
                <a:ext cx="75" cy="77"/>
              </a:xfrm>
              <a:prstGeom prst="ellipse">
                <a:avLst/>
              </a:prstGeom>
              <a:solidFill>
                <a:srgbClr val="0070FF"/>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08" name="Oval 280"/>
              <p:cNvSpPr>
                <a:spLocks noChangeArrowheads="1"/>
              </p:cNvSpPr>
              <p:nvPr/>
            </p:nvSpPr>
            <p:spPr bwMode="auto">
              <a:xfrm>
                <a:off x="3667" y="3164"/>
                <a:ext cx="75" cy="77"/>
              </a:xfrm>
              <a:prstGeom prst="ellipse">
                <a:avLst/>
              </a:prstGeom>
              <a:solidFill>
                <a:srgbClr val="0070FF"/>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09" name="Oval 281"/>
              <p:cNvSpPr>
                <a:spLocks noChangeArrowheads="1"/>
              </p:cNvSpPr>
              <p:nvPr/>
            </p:nvSpPr>
            <p:spPr bwMode="auto">
              <a:xfrm>
                <a:off x="4505" y="1818"/>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10" name="Oval 282"/>
              <p:cNvSpPr>
                <a:spLocks noChangeArrowheads="1"/>
              </p:cNvSpPr>
              <p:nvPr/>
            </p:nvSpPr>
            <p:spPr bwMode="auto">
              <a:xfrm>
                <a:off x="4471" y="1805"/>
                <a:ext cx="82"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11" name="Oval 283"/>
              <p:cNvSpPr>
                <a:spLocks noChangeArrowheads="1"/>
              </p:cNvSpPr>
              <p:nvPr/>
            </p:nvSpPr>
            <p:spPr bwMode="auto">
              <a:xfrm>
                <a:off x="4430" y="1843"/>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12" name="Oval 284"/>
              <p:cNvSpPr>
                <a:spLocks noChangeArrowheads="1"/>
              </p:cNvSpPr>
              <p:nvPr/>
            </p:nvSpPr>
            <p:spPr bwMode="auto">
              <a:xfrm>
                <a:off x="4410" y="1888"/>
                <a:ext cx="74"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13" name="Oval 285"/>
              <p:cNvSpPr>
                <a:spLocks noChangeArrowheads="1"/>
              </p:cNvSpPr>
              <p:nvPr/>
            </p:nvSpPr>
            <p:spPr bwMode="auto">
              <a:xfrm>
                <a:off x="4444" y="1939"/>
                <a:ext cx="74"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14" name="Oval 286"/>
              <p:cNvSpPr>
                <a:spLocks noChangeArrowheads="1"/>
              </p:cNvSpPr>
              <p:nvPr/>
            </p:nvSpPr>
            <p:spPr bwMode="auto">
              <a:xfrm>
                <a:off x="4471" y="1939"/>
                <a:ext cx="82"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15" name="Oval 287"/>
              <p:cNvSpPr>
                <a:spLocks noChangeArrowheads="1"/>
              </p:cNvSpPr>
              <p:nvPr/>
            </p:nvSpPr>
            <p:spPr bwMode="auto">
              <a:xfrm>
                <a:off x="4464" y="1952"/>
                <a:ext cx="82"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16" name="Oval 288"/>
              <p:cNvSpPr>
                <a:spLocks noChangeArrowheads="1"/>
              </p:cNvSpPr>
              <p:nvPr/>
            </p:nvSpPr>
            <p:spPr bwMode="auto">
              <a:xfrm>
                <a:off x="4471" y="2060"/>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17" name="Oval 289"/>
              <p:cNvSpPr>
                <a:spLocks noChangeArrowheads="1"/>
              </p:cNvSpPr>
              <p:nvPr/>
            </p:nvSpPr>
            <p:spPr bwMode="auto">
              <a:xfrm>
                <a:off x="4355" y="1900"/>
                <a:ext cx="75" cy="83"/>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18" name="Oval 290"/>
              <p:cNvSpPr>
                <a:spLocks noChangeArrowheads="1"/>
              </p:cNvSpPr>
              <p:nvPr/>
            </p:nvSpPr>
            <p:spPr bwMode="auto">
              <a:xfrm>
                <a:off x="4375" y="1964"/>
                <a:ext cx="82" cy="83"/>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19" name="Oval 291"/>
              <p:cNvSpPr>
                <a:spLocks noChangeArrowheads="1"/>
              </p:cNvSpPr>
              <p:nvPr/>
            </p:nvSpPr>
            <p:spPr bwMode="auto">
              <a:xfrm>
                <a:off x="4355" y="1983"/>
                <a:ext cx="75" cy="83"/>
              </a:xfrm>
              <a:prstGeom prst="ellipse">
                <a:avLst/>
              </a:prstGeom>
              <a:solidFill>
                <a:srgbClr val="FF0000"/>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20" name="Oval 292"/>
              <p:cNvSpPr>
                <a:spLocks noChangeArrowheads="1"/>
              </p:cNvSpPr>
              <p:nvPr/>
            </p:nvSpPr>
            <p:spPr bwMode="auto">
              <a:xfrm>
                <a:off x="4287" y="1990"/>
                <a:ext cx="82"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21" name="Oval 293"/>
              <p:cNvSpPr>
                <a:spLocks noChangeArrowheads="1"/>
              </p:cNvSpPr>
              <p:nvPr/>
            </p:nvSpPr>
            <p:spPr bwMode="auto">
              <a:xfrm>
                <a:off x="4232" y="2066"/>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22" name="Oval 294"/>
              <p:cNvSpPr>
                <a:spLocks noChangeArrowheads="1"/>
              </p:cNvSpPr>
              <p:nvPr/>
            </p:nvSpPr>
            <p:spPr bwMode="auto">
              <a:xfrm>
                <a:off x="4389" y="2424"/>
                <a:ext cx="75" cy="76"/>
              </a:xfrm>
              <a:prstGeom prst="ellipse">
                <a:avLst/>
              </a:prstGeom>
              <a:solidFill>
                <a:srgbClr val="0070FF"/>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23" name="Oval 295"/>
              <p:cNvSpPr>
                <a:spLocks noChangeArrowheads="1"/>
              </p:cNvSpPr>
              <p:nvPr/>
            </p:nvSpPr>
            <p:spPr bwMode="auto">
              <a:xfrm>
                <a:off x="4389" y="2392"/>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24" name="Oval 296"/>
              <p:cNvSpPr>
                <a:spLocks noChangeArrowheads="1"/>
              </p:cNvSpPr>
              <p:nvPr/>
            </p:nvSpPr>
            <p:spPr bwMode="auto">
              <a:xfrm>
                <a:off x="4416" y="2379"/>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25" name="Oval 297"/>
              <p:cNvSpPr>
                <a:spLocks noChangeArrowheads="1"/>
              </p:cNvSpPr>
              <p:nvPr/>
            </p:nvSpPr>
            <p:spPr bwMode="auto">
              <a:xfrm>
                <a:off x="4403" y="2354"/>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26" name="Oval 298"/>
              <p:cNvSpPr>
                <a:spLocks noChangeArrowheads="1"/>
              </p:cNvSpPr>
              <p:nvPr/>
            </p:nvSpPr>
            <p:spPr bwMode="auto">
              <a:xfrm>
                <a:off x="4144" y="2047"/>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27" name="Oval 299"/>
              <p:cNvSpPr>
                <a:spLocks noChangeArrowheads="1"/>
              </p:cNvSpPr>
              <p:nvPr/>
            </p:nvSpPr>
            <p:spPr bwMode="auto">
              <a:xfrm>
                <a:off x="4164" y="2124"/>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28" name="Oval 300"/>
              <p:cNvSpPr>
                <a:spLocks noChangeArrowheads="1"/>
              </p:cNvSpPr>
              <p:nvPr/>
            </p:nvSpPr>
            <p:spPr bwMode="auto">
              <a:xfrm>
                <a:off x="4192" y="2175"/>
                <a:ext cx="74" cy="77"/>
              </a:xfrm>
              <a:prstGeom prst="ellipse">
                <a:avLst/>
              </a:prstGeom>
              <a:solidFill>
                <a:srgbClr val="FF0000"/>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29" name="Oval 301"/>
              <p:cNvSpPr>
                <a:spLocks noChangeArrowheads="1"/>
              </p:cNvSpPr>
              <p:nvPr/>
            </p:nvSpPr>
            <p:spPr bwMode="auto">
              <a:xfrm>
                <a:off x="4062" y="2079"/>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30" name="Oval 302"/>
              <p:cNvSpPr>
                <a:spLocks noChangeArrowheads="1"/>
              </p:cNvSpPr>
              <p:nvPr/>
            </p:nvSpPr>
            <p:spPr bwMode="auto">
              <a:xfrm>
                <a:off x="4055" y="2098"/>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31" name="Oval 303"/>
              <p:cNvSpPr>
                <a:spLocks noChangeArrowheads="1"/>
              </p:cNvSpPr>
              <p:nvPr/>
            </p:nvSpPr>
            <p:spPr bwMode="auto">
              <a:xfrm>
                <a:off x="4062" y="2117"/>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32" name="Oval 304"/>
              <p:cNvSpPr>
                <a:spLocks noChangeArrowheads="1"/>
              </p:cNvSpPr>
              <p:nvPr/>
            </p:nvSpPr>
            <p:spPr bwMode="auto">
              <a:xfrm>
                <a:off x="4055" y="2143"/>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33" name="Oval 305"/>
              <p:cNvSpPr>
                <a:spLocks noChangeArrowheads="1"/>
              </p:cNvSpPr>
              <p:nvPr/>
            </p:nvSpPr>
            <p:spPr bwMode="auto">
              <a:xfrm>
                <a:off x="4049" y="2175"/>
                <a:ext cx="74"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34" name="Oval 306"/>
              <p:cNvSpPr>
                <a:spLocks noChangeArrowheads="1"/>
              </p:cNvSpPr>
              <p:nvPr/>
            </p:nvSpPr>
            <p:spPr bwMode="auto">
              <a:xfrm>
                <a:off x="3994" y="2156"/>
                <a:ext cx="82"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35" name="Oval 307"/>
              <p:cNvSpPr>
                <a:spLocks noChangeArrowheads="1"/>
              </p:cNvSpPr>
              <p:nvPr/>
            </p:nvSpPr>
            <p:spPr bwMode="auto">
              <a:xfrm>
                <a:off x="4144" y="2366"/>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36" name="Oval 308"/>
              <p:cNvSpPr>
                <a:spLocks noChangeArrowheads="1"/>
              </p:cNvSpPr>
              <p:nvPr/>
            </p:nvSpPr>
            <p:spPr bwMode="auto">
              <a:xfrm>
                <a:off x="3940" y="2054"/>
                <a:ext cx="81"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37" name="Oval 309"/>
              <p:cNvSpPr>
                <a:spLocks noChangeArrowheads="1"/>
              </p:cNvSpPr>
              <p:nvPr/>
            </p:nvSpPr>
            <p:spPr bwMode="auto">
              <a:xfrm>
                <a:off x="3926" y="2009"/>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38" name="Oval 310"/>
              <p:cNvSpPr>
                <a:spLocks noChangeArrowheads="1"/>
              </p:cNvSpPr>
              <p:nvPr/>
            </p:nvSpPr>
            <p:spPr bwMode="auto">
              <a:xfrm>
                <a:off x="3844" y="2079"/>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39" name="Oval 311"/>
              <p:cNvSpPr>
                <a:spLocks noChangeArrowheads="1"/>
              </p:cNvSpPr>
              <p:nvPr/>
            </p:nvSpPr>
            <p:spPr bwMode="auto">
              <a:xfrm>
                <a:off x="3844" y="2124"/>
                <a:ext cx="82"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40" name="Oval 312"/>
              <p:cNvSpPr>
                <a:spLocks noChangeArrowheads="1"/>
              </p:cNvSpPr>
              <p:nvPr/>
            </p:nvSpPr>
            <p:spPr bwMode="auto">
              <a:xfrm>
                <a:off x="3803" y="2239"/>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41" name="Oval 313"/>
              <p:cNvSpPr>
                <a:spLocks noChangeArrowheads="1"/>
              </p:cNvSpPr>
              <p:nvPr/>
            </p:nvSpPr>
            <p:spPr bwMode="auto">
              <a:xfrm>
                <a:off x="3763" y="2252"/>
                <a:ext cx="81"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42" name="Oval 314"/>
              <p:cNvSpPr>
                <a:spLocks noChangeArrowheads="1"/>
              </p:cNvSpPr>
              <p:nvPr/>
            </p:nvSpPr>
            <p:spPr bwMode="auto">
              <a:xfrm>
                <a:off x="3851" y="2245"/>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43" name="Oval 315"/>
              <p:cNvSpPr>
                <a:spLocks noChangeArrowheads="1"/>
              </p:cNvSpPr>
              <p:nvPr/>
            </p:nvSpPr>
            <p:spPr bwMode="auto">
              <a:xfrm>
                <a:off x="3960" y="2181"/>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44" name="Oval 316"/>
              <p:cNvSpPr>
                <a:spLocks noChangeArrowheads="1"/>
              </p:cNvSpPr>
              <p:nvPr/>
            </p:nvSpPr>
            <p:spPr bwMode="auto">
              <a:xfrm>
                <a:off x="3871" y="2271"/>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45" name="Oval 317"/>
              <p:cNvSpPr>
                <a:spLocks noChangeArrowheads="1"/>
              </p:cNvSpPr>
              <p:nvPr/>
            </p:nvSpPr>
            <p:spPr bwMode="auto">
              <a:xfrm>
                <a:off x="3831" y="2290"/>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46" name="Oval 318"/>
              <p:cNvSpPr>
                <a:spLocks noChangeArrowheads="1"/>
              </p:cNvSpPr>
              <p:nvPr/>
            </p:nvSpPr>
            <p:spPr bwMode="auto">
              <a:xfrm>
                <a:off x="3790" y="2309"/>
                <a:ext cx="81"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47" name="Oval 319"/>
              <p:cNvSpPr>
                <a:spLocks noChangeArrowheads="1"/>
              </p:cNvSpPr>
              <p:nvPr/>
            </p:nvSpPr>
            <p:spPr bwMode="auto">
              <a:xfrm>
                <a:off x="3749" y="2283"/>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48" name="Oval 320"/>
              <p:cNvSpPr>
                <a:spLocks noChangeArrowheads="1"/>
              </p:cNvSpPr>
              <p:nvPr/>
            </p:nvSpPr>
            <p:spPr bwMode="auto">
              <a:xfrm>
                <a:off x="3722" y="2315"/>
                <a:ext cx="81"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49" name="Oval 321"/>
              <p:cNvSpPr>
                <a:spLocks noChangeArrowheads="1"/>
              </p:cNvSpPr>
              <p:nvPr/>
            </p:nvSpPr>
            <p:spPr bwMode="auto">
              <a:xfrm>
                <a:off x="3763" y="2347"/>
                <a:ext cx="74"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50" name="Oval 322"/>
              <p:cNvSpPr>
                <a:spLocks noChangeArrowheads="1"/>
              </p:cNvSpPr>
              <p:nvPr/>
            </p:nvSpPr>
            <p:spPr bwMode="auto">
              <a:xfrm>
                <a:off x="3871" y="2545"/>
                <a:ext cx="75" cy="83"/>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51" name="Oval 323"/>
              <p:cNvSpPr>
                <a:spLocks noChangeArrowheads="1"/>
              </p:cNvSpPr>
              <p:nvPr/>
            </p:nvSpPr>
            <p:spPr bwMode="auto">
              <a:xfrm>
                <a:off x="4266" y="2558"/>
                <a:ext cx="82"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52" name="Oval 324"/>
              <p:cNvSpPr>
                <a:spLocks noChangeArrowheads="1"/>
              </p:cNvSpPr>
              <p:nvPr/>
            </p:nvSpPr>
            <p:spPr bwMode="auto">
              <a:xfrm>
                <a:off x="4314" y="2437"/>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53" name="Oval 325"/>
              <p:cNvSpPr>
                <a:spLocks noChangeArrowheads="1"/>
              </p:cNvSpPr>
              <p:nvPr/>
            </p:nvSpPr>
            <p:spPr bwMode="auto">
              <a:xfrm>
                <a:off x="4321" y="2411"/>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54" name="Oval 326"/>
              <p:cNvSpPr>
                <a:spLocks noChangeArrowheads="1"/>
              </p:cNvSpPr>
              <p:nvPr/>
            </p:nvSpPr>
            <p:spPr bwMode="auto">
              <a:xfrm>
                <a:off x="4287" y="2411"/>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55" name="Oval 327"/>
              <p:cNvSpPr>
                <a:spLocks noChangeArrowheads="1"/>
              </p:cNvSpPr>
              <p:nvPr/>
            </p:nvSpPr>
            <p:spPr bwMode="auto">
              <a:xfrm>
                <a:off x="4185" y="2481"/>
                <a:ext cx="81"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56" name="Oval 328"/>
              <p:cNvSpPr>
                <a:spLocks noChangeArrowheads="1"/>
              </p:cNvSpPr>
              <p:nvPr/>
            </p:nvSpPr>
            <p:spPr bwMode="auto">
              <a:xfrm>
                <a:off x="4089" y="2539"/>
                <a:ext cx="82"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57" name="Oval 329"/>
              <p:cNvSpPr>
                <a:spLocks noChangeArrowheads="1"/>
              </p:cNvSpPr>
              <p:nvPr/>
            </p:nvSpPr>
            <p:spPr bwMode="auto">
              <a:xfrm>
                <a:off x="4158" y="2628"/>
                <a:ext cx="74"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58" name="Oval 330"/>
              <p:cNvSpPr>
                <a:spLocks noChangeArrowheads="1"/>
              </p:cNvSpPr>
              <p:nvPr/>
            </p:nvSpPr>
            <p:spPr bwMode="auto">
              <a:xfrm>
                <a:off x="3817" y="2622"/>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59" name="Oval 331"/>
              <p:cNvSpPr>
                <a:spLocks noChangeArrowheads="1"/>
              </p:cNvSpPr>
              <p:nvPr/>
            </p:nvSpPr>
            <p:spPr bwMode="auto">
              <a:xfrm>
                <a:off x="3701" y="2430"/>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60" name="Oval 332"/>
              <p:cNvSpPr>
                <a:spLocks noChangeArrowheads="1"/>
              </p:cNvSpPr>
              <p:nvPr/>
            </p:nvSpPr>
            <p:spPr bwMode="auto">
              <a:xfrm>
                <a:off x="3565" y="1281"/>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61" name="Oval 333"/>
              <p:cNvSpPr>
                <a:spLocks noChangeArrowheads="1"/>
              </p:cNvSpPr>
              <p:nvPr/>
            </p:nvSpPr>
            <p:spPr bwMode="auto">
              <a:xfrm>
                <a:off x="3837" y="1466"/>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62" name="Oval 334"/>
              <p:cNvSpPr>
                <a:spLocks noChangeArrowheads="1"/>
              </p:cNvSpPr>
              <p:nvPr/>
            </p:nvSpPr>
            <p:spPr bwMode="auto">
              <a:xfrm>
                <a:off x="3688" y="1607"/>
                <a:ext cx="81"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63" name="Oval 335"/>
              <p:cNvSpPr>
                <a:spLocks noChangeArrowheads="1"/>
              </p:cNvSpPr>
              <p:nvPr/>
            </p:nvSpPr>
            <p:spPr bwMode="auto">
              <a:xfrm>
                <a:off x="3647" y="1709"/>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64" name="Oval 336"/>
              <p:cNvSpPr>
                <a:spLocks noChangeArrowheads="1"/>
              </p:cNvSpPr>
              <p:nvPr/>
            </p:nvSpPr>
            <p:spPr bwMode="auto">
              <a:xfrm>
                <a:off x="3660" y="1664"/>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65" name="Oval 337"/>
              <p:cNvSpPr>
                <a:spLocks noChangeArrowheads="1"/>
              </p:cNvSpPr>
              <p:nvPr/>
            </p:nvSpPr>
            <p:spPr bwMode="auto">
              <a:xfrm>
                <a:off x="3735" y="1798"/>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66" name="Oval 338"/>
              <p:cNvSpPr>
                <a:spLocks noChangeArrowheads="1"/>
              </p:cNvSpPr>
              <p:nvPr/>
            </p:nvSpPr>
            <p:spPr bwMode="auto">
              <a:xfrm>
                <a:off x="3912" y="1945"/>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67" name="Oval 339"/>
              <p:cNvSpPr>
                <a:spLocks noChangeArrowheads="1"/>
              </p:cNvSpPr>
              <p:nvPr/>
            </p:nvSpPr>
            <p:spPr bwMode="auto">
              <a:xfrm>
                <a:off x="3960" y="1862"/>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68" name="Oval 340"/>
              <p:cNvSpPr>
                <a:spLocks noChangeArrowheads="1"/>
              </p:cNvSpPr>
              <p:nvPr/>
            </p:nvSpPr>
            <p:spPr bwMode="auto">
              <a:xfrm>
                <a:off x="3933" y="1690"/>
                <a:ext cx="82"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69" name="Oval 341"/>
              <p:cNvSpPr>
                <a:spLocks noChangeArrowheads="1"/>
              </p:cNvSpPr>
              <p:nvPr/>
            </p:nvSpPr>
            <p:spPr bwMode="auto">
              <a:xfrm>
                <a:off x="4028" y="1658"/>
                <a:ext cx="75" cy="83"/>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70" name="Oval 342"/>
              <p:cNvSpPr>
                <a:spLocks noChangeArrowheads="1"/>
              </p:cNvSpPr>
              <p:nvPr/>
            </p:nvSpPr>
            <p:spPr bwMode="auto">
              <a:xfrm>
                <a:off x="4035" y="1971"/>
                <a:ext cx="82"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71" name="Oval 343"/>
              <p:cNvSpPr>
                <a:spLocks noChangeArrowheads="1"/>
              </p:cNvSpPr>
              <p:nvPr/>
            </p:nvSpPr>
            <p:spPr bwMode="auto">
              <a:xfrm>
                <a:off x="4137" y="1952"/>
                <a:ext cx="75" cy="76"/>
              </a:xfrm>
              <a:prstGeom prst="ellipse">
                <a:avLst/>
              </a:prstGeom>
              <a:solidFill>
                <a:srgbClr val="0070FF"/>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72" name="Oval 344"/>
              <p:cNvSpPr>
                <a:spLocks noChangeArrowheads="1"/>
              </p:cNvSpPr>
              <p:nvPr/>
            </p:nvSpPr>
            <p:spPr bwMode="auto">
              <a:xfrm>
                <a:off x="4457" y="1728"/>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73" name="Oval 345"/>
              <p:cNvSpPr>
                <a:spLocks noChangeArrowheads="1"/>
              </p:cNvSpPr>
              <p:nvPr/>
            </p:nvSpPr>
            <p:spPr bwMode="auto">
              <a:xfrm>
                <a:off x="4641" y="1735"/>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74" name="Oval 346"/>
              <p:cNvSpPr>
                <a:spLocks noChangeArrowheads="1"/>
              </p:cNvSpPr>
              <p:nvPr/>
            </p:nvSpPr>
            <p:spPr bwMode="auto">
              <a:xfrm>
                <a:off x="4689" y="1530"/>
                <a:ext cx="81" cy="77"/>
              </a:xfrm>
              <a:prstGeom prst="ellipse">
                <a:avLst/>
              </a:prstGeom>
              <a:solidFill>
                <a:srgbClr val="0070FF"/>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75" name="Oval 347"/>
              <p:cNvSpPr>
                <a:spLocks noChangeArrowheads="1"/>
              </p:cNvSpPr>
              <p:nvPr/>
            </p:nvSpPr>
            <p:spPr bwMode="auto">
              <a:xfrm>
                <a:off x="4893" y="1486"/>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76" name="Oval 348"/>
              <p:cNvSpPr>
                <a:spLocks noChangeArrowheads="1"/>
              </p:cNvSpPr>
              <p:nvPr/>
            </p:nvSpPr>
            <p:spPr bwMode="auto">
              <a:xfrm>
                <a:off x="4886" y="1479"/>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77" name="Oval 349"/>
              <p:cNvSpPr>
                <a:spLocks noChangeArrowheads="1"/>
              </p:cNvSpPr>
              <p:nvPr/>
            </p:nvSpPr>
            <p:spPr bwMode="auto">
              <a:xfrm>
                <a:off x="4879" y="1441"/>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78" name="Oval 350"/>
              <p:cNvSpPr>
                <a:spLocks noChangeArrowheads="1"/>
              </p:cNvSpPr>
              <p:nvPr/>
            </p:nvSpPr>
            <p:spPr bwMode="auto">
              <a:xfrm>
                <a:off x="4866" y="1403"/>
                <a:ext cx="82" cy="83"/>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79" name="Oval 351"/>
              <p:cNvSpPr>
                <a:spLocks noChangeArrowheads="1"/>
              </p:cNvSpPr>
              <p:nvPr/>
            </p:nvSpPr>
            <p:spPr bwMode="auto">
              <a:xfrm>
                <a:off x="3041" y="1460"/>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80" name="Oval 352"/>
              <p:cNvSpPr>
                <a:spLocks noChangeArrowheads="1"/>
              </p:cNvSpPr>
              <p:nvPr/>
            </p:nvSpPr>
            <p:spPr bwMode="auto">
              <a:xfrm>
                <a:off x="3047" y="1409"/>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81" name="Oval 353"/>
              <p:cNvSpPr>
                <a:spLocks noChangeArrowheads="1"/>
              </p:cNvSpPr>
              <p:nvPr/>
            </p:nvSpPr>
            <p:spPr bwMode="auto">
              <a:xfrm>
                <a:off x="3020" y="1358"/>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82" name="Oval 354"/>
              <p:cNvSpPr>
                <a:spLocks noChangeArrowheads="1"/>
              </p:cNvSpPr>
              <p:nvPr/>
            </p:nvSpPr>
            <p:spPr bwMode="auto">
              <a:xfrm>
                <a:off x="2986" y="1186"/>
                <a:ext cx="82"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83" name="Oval 355"/>
              <p:cNvSpPr>
                <a:spLocks noChangeArrowheads="1"/>
              </p:cNvSpPr>
              <p:nvPr/>
            </p:nvSpPr>
            <p:spPr bwMode="auto">
              <a:xfrm>
                <a:off x="2768" y="1275"/>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84" name="Oval 356"/>
              <p:cNvSpPr>
                <a:spLocks noChangeArrowheads="1"/>
              </p:cNvSpPr>
              <p:nvPr/>
            </p:nvSpPr>
            <p:spPr bwMode="auto">
              <a:xfrm>
                <a:off x="3279" y="1249"/>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85" name="Oval 357"/>
              <p:cNvSpPr>
                <a:spLocks noChangeArrowheads="1"/>
              </p:cNvSpPr>
              <p:nvPr/>
            </p:nvSpPr>
            <p:spPr bwMode="auto">
              <a:xfrm>
                <a:off x="3354" y="1569"/>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86" name="Oval 358"/>
              <p:cNvSpPr>
                <a:spLocks noChangeArrowheads="1"/>
              </p:cNvSpPr>
              <p:nvPr/>
            </p:nvSpPr>
            <p:spPr bwMode="auto">
              <a:xfrm>
                <a:off x="3483" y="1575"/>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87" name="Oval 359"/>
              <p:cNvSpPr>
                <a:spLocks noChangeArrowheads="1"/>
              </p:cNvSpPr>
              <p:nvPr/>
            </p:nvSpPr>
            <p:spPr bwMode="auto">
              <a:xfrm>
                <a:off x="3442" y="1703"/>
                <a:ext cx="82"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88" name="Oval 360"/>
              <p:cNvSpPr>
                <a:spLocks noChangeArrowheads="1"/>
              </p:cNvSpPr>
              <p:nvPr/>
            </p:nvSpPr>
            <p:spPr bwMode="auto">
              <a:xfrm>
                <a:off x="3483" y="1824"/>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89" name="Oval 361"/>
              <p:cNvSpPr>
                <a:spLocks noChangeArrowheads="1"/>
              </p:cNvSpPr>
              <p:nvPr/>
            </p:nvSpPr>
            <p:spPr bwMode="auto">
              <a:xfrm>
                <a:off x="3585" y="1575"/>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90" name="Oval 362"/>
              <p:cNvSpPr>
                <a:spLocks noChangeArrowheads="1"/>
              </p:cNvSpPr>
              <p:nvPr/>
            </p:nvSpPr>
            <p:spPr bwMode="auto">
              <a:xfrm>
                <a:off x="3592" y="1613"/>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91" name="Oval 363"/>
              <p:cNvSpPr>
                <a:spLocks noChangeArrowheads="1"/>
              </p:cNvSpPr>
              <p:nvPr/>
            </p:nvSpPr>
            <p:spPr bwMode="auto">
              <a:xfrm>
                <a:off x="3551" y="1626"/>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92" name="Oval 364"/>
              <p:cNvSpPr>
                <a:spLocks noChangeArrowheads="1"/>
              </p:cNvSpPr>
              <p:nvPr/>
            </p:nvSpPr>
            <p:spPr bwMode="auto">
              <a:xfrm>
                <a:off x="3517" y="1760"/>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93" name="Oval 365"/>
              <p:cNvSpPr>
                <a:spLocks noChangeArrowheads="1"/>
              </p:cNvSpPr>
              <p:nvPr/>
            </p:nvSpPr>
            <p:spPr bwMode="auto">
              <a:xfrm>
                <a:off x="3504" y="1805"/>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94" name="Oval 366"/>
              <p:cNvSpPr>
                <a:spLocks noChangeArrowheads="1"/>
              </p:cNvSpPr>
              <p:nvPr/>
            </p:nvSpPr>
            <p:spPr bwMode="auto">
              <a:xfrm>
                <a:off x="3477" y="1856"/>
                <a:ext cx="74"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95" name="Oval 367"/>
              <p:cNvSpPr>
                <a:spLocks noChangeArrowheads="1"/>
              </p:cNvSpPr>
              <p:nvPr/>
            </p:nvSpPr>
            <p:spPr bwMode="auto">
              <a:xfrm>
                <a:off x="3511" y="1856"/>
                <a:ext cx="74" cy="76"/>
              </a:xfrm>
              <a:prstGeom prst="ellipse">
                <a:avLst/>
              </a:prstGeom>
              <a:solidFill>
                <a:srgbClr val="FF0000"/>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96" name="Oval 368"/>
              <p:cNvSpPr>
                <a:spLocks noChangeArrowheads="1"/>
              </p:cNvSpPr>
              <p:nvPr/>
            </p:nvSpPr>
            <p:spPr bwMode="auto">
              <a:xfrm>
                <a:off x="3524" y="1849"/>
                <a:ext cx="75" cy="83"/>
              </a:xfrm>
              <a:prstGeom prst="ellipse">
                <a:avLst/>
              </a:prstGeom>
              <a:solidFill>
                <a:srgbClr val="FF0000"/>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97" name="Oval 369"/>
              <p:cNvSpPr>
                <a:spLocks noChangeArrowheads="1"/>
              </p:cNvSpPr>
              <p:nvPr/>
            </p:nvSpPr>
            <p:spPr bwMode="auto">
              <a:xfrm>
                <a:off x="3531" y="1926"/>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98" name="Oval 370"/>
              <p:cNvSpPr>
                <a:spLocks noChangeArrowheads="1"/>
              </p:cNvSpPr>
              <p:nvPr/>
            </p:nvSpPr>
            <p:spPr bwMode="auto">
              <a:xfrm>
                <a:off x="3551" y="1900"/>
                <a:ext cx="82" cy="83"/>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099" name="Oval 371"/>
              <p:cNvSpPr>
                <a:spLocks noChangeArrowheads="1"/>
              </p:cNvSpPr>
              <p:nvPr/>
            </p:nvSpPr>
            <p:spPr bwMode="auto">
              <a:xfrm>
                <a:off x="3558" y="1952"/>
                <a:ext cx="82" cy="83"/>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00" name="Oval 372"/>
              <p:cNvSpPr>
                <a:spLocks noChangeArrowheads="1"/>
              </p:cNvSpPr>
              <p:nvPr/>
            </p:nvSpPr>
            <p:spPr bwMode="auto">
              <a:xfrm>
                <a:off x="3429" y="1888"/>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01" name="Oval 373"/>
              <p:cNvSpPr>
                <a:spLocks noChangeArrowheads="1"/>
              </p:cNvSpPr>
              <p:nvPr/>
            </p:nvSpPr>
            <p:spPr bwMode="auto">
              <a:xfrm>
                <a:off x="3538" y="1958"/>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02" name="Oval 374"/>
              <p:cNvSpPr>
                <a:spLocks noChangeArrowheads="1"/>
              </p:cNvSpPr>
              <p:nvPr/>
            </p:nvSpPr>
            <p:spPr bwMode="auto">
              <a:xfrm>
                <a:off x="3660" y="1805"/>
                <a:ext cx="82"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03" name="Oval 375"/>
              <p:cNvSpPr>
                <a:spLocks noChangeArrowheads="1"/>
              </p:cNvSpPr>
              <p:nvPr/>
            </p:nvSpPr>
            <p:spPr bwMode="auto">
              <a:xfrm>
                <a:off x="3647" y="1856"/>
                <a:ext cx="81"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04" name="Oval 376"/>
              <p:cNvSpPr>
                <a:spLocks noChangeArrowheads="1"/>
              </p:cNvSpPr>
              <p:nvPr/>
            </p:nvSpPr>
            <p:spPr bwMode="auto">
              <a:xfrm>
                <a:off x="3667" y="1856"/>
                <a:ext cx="82"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05" name="Oval 377"/>
              <p:cNvSpPr>
                <a:spLocks noChangeArrowheads="1"/>
              </p:cNvSpPr>
              <p:nvPr/>
            </p:nvSpPr>
            <p:spPr bwMode="auto">
              <a:xfrm>
                <a:off x="3565" y="1856"/>
                <a:ext cx="75" cy="76"/>
              </a:xfrm>
              <a:prstGeom prst="ellipse">
                <a:avLst/>
              </a:prstGeom>
              <a:solidFill>
                <a:srgbClr val="FF0000"/>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06" name="Oval 378"/>
              <p:cNvSpPr>
                <a:spLocks noChangeArrowheads="1"/>
              </p:cNvSpPr>
              <p:nvPr/>
            </p:nvSpPr>
            <p:spPr bwMode="auto">
              <a:xfrm>
                <a:off x="3592" y="1875"/>
                <a:ext cx="75" cy="77"/>
              </a:xfrm>
              <a:prstGeom prst="ellipse">
                <a:avLst/>
              </a:prstGeom>
              <a:solidFill>
                <a:srgbClr val="FF0000"/>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07" name="Oval 379"/>
              <p:cNvSpPr>
                <a:spLocks noChangeArrowheads="1"/>
              </p:cNvSpPr>
              <p:nvPr/>
            </p:nvSpPr>
            <p:spPr bwMode="auto">
              <a:xfrm>
                <a:off x="3606" y="1894"/>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08" name="Oval 380"/>
              <p:cNvSpPr>
                <a:spLocks noChangeArrowheads="1"/>
              </p:cNvSpPr>
              <p:nvPr/>
            </p:nvSpPr>
            <p:spPr bwMode="auto">
              <a:xfrm>
                <a:off x="3620" y="1862"/>
                <a:ext cx="81"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09" name="Oval 381"/>
              <p:cNvSpPr>
                <a:spLocks noChangeArrowheads="1"/>
              </p:cNvSpPr>
              <p:nvPr/>
            </p:nvSpPr>
            <p:spPr bwMode="auto">
              <a:xfrm>
                <a:off x="3667" y="1894"/>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10" name="Oval 382"/>
              <p:cNvSpPr>
                <a:spLocks noChangeArrowheads="1"/>
              </p:cNvSpPr>
              <p:nvPr/>
            </p:nvSpPr>
            <p:spPr bwMode="auto">
              <a:xfrm>
                <a:off x="3660" y="1900"/>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11" name="Oval 383"/>
              <p:cNvSpPr>
                <a:spLocks noChangeArrowheads="1"/>
              </p:cNvSpPr>
              <p:nvPr/>
            </p:nvSpPr>
            <p:spPr bwMode="auto">
              <a:xfrm>
                <a:off x="3606" y="1939"/>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12" name="Oval 384"/>
              <p:cNvSpPr>
                <a:spLocks noChangeArrowheads="1"/>
              </p:cNvSpPr>
              <p:nvPr/>
            </p:nvSpPr>
            <p:spPr bwMode="auto">
              <a:xfrm>
                <a:off x="3565" y="1977"/>
                <a:ext cx="82" cy="77"/>
              </a:xfrm>
              <a:prstGeom prst="ellipse">
                <a:avLst/>
              </a:prstGeom>
              <a:solidFill>
                <a:srgbClr val="0070FF"/>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13" name="Oval 385"/>
              <p:cNvSpPr>
                <a:spLocks noChangeArrowheads="1"/>
              </p:cNvSpPr>
              <p:nvPr/>
            </p:nvSpPr>
            <p:spPr bwMode="auto">
              <a:xfrm>
                <a:off x="3572" y="1983"/>
                <a:ext cx="75" cy="77"/>
              </a:xfrm>
              <a:prstGeom prst="ellipse">
                <a:avLst/>
              </a:prstGeom>
              <a:solidFill>
                <a:srgbClr val="0070FF"/>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14" name="Oval 386"/>
              <p:cNvSpPr>
                <a:spLocks noChangeArrowheads="1"/>
              </p:cNvSpPr>
              <p:nvPr/>
            </p:nvSpPr>
            <p:spPr bwMode="auto">
              <a:xfrm>
                <a:off x="3347" y="1932"/>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15" name="Oval 387"/>
              <p:cNvSpPr>
                <a:spLocks noChangeArrowheads="1"/>
              </p:cNvSpPr>
              <p:nvPr/>
            </p:nvSpPr>
            <p:spPr bwMode="auto">
              <a:xfrm>
                <a:off x="3463" y="1971"/>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16" name="Oval 388"/>
              <p:cNvSpPr>
                <a:spLocks noChangeArrowheads="1"/>
              </p:cNvSpPr>
              <p:nvPr/>
            </p:nvSpPr>
            <p:spPr bwMode="auto">
              <a:xfrm>
                <a:off x="3442" y="1996"/>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17" name="Oval 389"/>
              <p:cNvSpPr>
                <a:spLocks noChangeArrowheads="1"/>
              </p:cNvSpPr>
              <p:nvPr/>
            </p:nvSpPr>
            <p:spPr bwMode="auto">
              <a:xfrm>
                <a:off x="3320" y="1811"/>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18" name="Oval 390"/>
              <p:cNvSpPr>
                <a:spLocks noChangeArrowheads="1"/>
              </p:cNvSpPr>
              <p:nvPr/>
            </p:nvSpPr>
            <p:spPr bwMode="auto">
              <a:xfrm>
                <a:off x="3449" y="1939"/>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19" name="Oval 391"/>
              <p:cNvSpPr>
                <a:spLocks noChangeArrowheads="1"/>
              </p:cNvSpPr>
              <p:nvPr/>
            </p:nvSpPr>
            <p:spPr bwMode="auto">
              <a:xfrm>
                <a:off x="3483" y="1996"/>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20" name="Oval 392"/>
              <p:cNvSpPr>
                <a:spLocks noChangeArrowheads="1"/>
              </p:cNvSpPr>
              <p:nvPr/>
            </p:nvSpPr>
            <p:spPr bwMode="auto">
              <a:xfrm>
                <a:off x="3483" y="2073"/>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21" name="Oval 393"/>
              <p:cNvSpPr>
                <a:spLocks noChangeArrowheads="1"/>
              </p:cNvSpPr>
              <p:nvPr/>
            </p:nvSpPr>
            <p:spPr bwMode="auto">
              <a:xfrm>
                <a:off x="3477" y="2111"/>
                <a:ext cx="81"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22" name="Oval 394"/>
              <p:cNvSpPr>
                <a:spLocks noChangeArrowheads="1"/>
              </p:cNvSpPr>
              <p:nvPr/>
            </p:nvSpPr>
            <p:spPr bwMode="auto">
              <a:xfrm>
                <a:off x="3259" y="1913"/>
                <a:ext cx="74"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23" name="Oval 395"/>
              <p:cNvSpPr>
                <a:spLocks noChangeArrowheads="1"/>
              </p:cNvSpPr>
              <p:nvPr/>
            </p:nvSpPr>
            <p:spPr bwMode="auto">
              <a:xfrm>
                <a:off x="3265" y="1996"/>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24" name="Oval 396"/>
              <p:cNvSpPr>
                <a:spLocks noChangeArrowheads="1"/>
              </p:cNvSpPr>
              <p:nvPr/>
            </p:nvSpPr>
            <p:spPr bwMode="auto">
              <a:xfrm>
                <a:off x="3456" y="2111"/>
                <a:ext cx="82" cy="77"/>
              </a:xfrm>
              <a:prstGeom prst="ellipse">
                <a:avLst/>
              </a:prstGeom>
              <a:solidFill>
                <a:srgbClr val="0070FF"/>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25" name="Oval 397"/>
              <p:cNvSpPr>
                <a:spLocks noChangeArrowheads="1"/>
              </p:cNvSpPr>
              <p:nvPr/>
            </p:nvSpPr>
            <p:spPr bwMode="auto">
              <a:xfrm>
                <a:off x="3449" y="2143"/>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26" name="Oval 398"/>
              <p:cNvSpPr>
                <a:spLocks noChangeArrowheads="1"/>
              </p:cNvSpPr>
              <p:nvPr/>
            </p:nvSpPr>
            <p:spPr bwMode="auto">
              <a:xfrm>
                <a:off x="3463" y="2162"/>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27" name="Oval 399"/>
              <p:cNvSpPr>
                <a:spLocks noChangeArrowheads="1"/>
              </p:cNvSpPr>
              <p:nvPr/>
            </p:nvSpPr>
            <p:spPr bwMode="auto">
              <a:xfrm>
                <a:off x="3470" y="2175"/>
                <a:ext cx="75" cy="77"/>
              </a:xfrm>
              <a:prstGeom prst="ellipse">
                <a:avLst/>
              </a:prstGeom>
              <a:solidFill>
                <a:srgbClr val="0070FF"/>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28" name="Oval 400"/>
              <p:cNvSpPr>
                <a:spLocks noChangeArrowheads="1"/>
              </p:cNvSpPr>
              <p:nvPr/>
            </p:nvSpPr>
            <p:spPr bwMode="auto">
              <a:xfrm>
                <a:off x="3851" y="1971"/>
                <a:ext cx="75" cy="76"/>
              </a:xfrm>
              <a:prstGeom prst="ellipse">
                <a:avLst/>
              </a:prstGeom>
              <a:solidFill>
                <a:srgbClr val="0070FF"/>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29" name="Oval 401"/>
              <p:cNvSpPr>
                <a:spLocks noChangeArrowheads="1"/>
              </p:cNvSpPr>
              <p:nvPr/>
            </p:nvSpPr>
            <p:spPr bwMode="auto">
              <a:xfrm>
                <a:off x="3797" y="2003"/>
                <a:ext cx="81" cy="76"/>
              </a:xfrm>
              <a:prstGeom prst="ellipse">
                <a:avLst/>
              </a:prstGeom>
              <a:solidFill>
                <a:srgbClr val="0070FF"/>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30" name="Oval 402"/>
              <p:cNvSpPr>
                <a:spLocks noChangeArrowheads="1"/>
              </p:cNvSpPr>
              <p:nvPr/>
            </p:nvSpPr>
            <p:spPr bwMode="auto">
              <a:xfrm>
                <a:off x="3776" y="2009"/>
                <a:ext cx="75" cy="77"/>
              </a:xfrm>
              <a:prstGeom prst="ellipse">
                <a:avLst/>
              </a:prstGeom>
              <a:solidFill>
                <a:srgbClr val="0070FF"/>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31" name="Oval 403"/>
              <p:cNvSpPr>
                <a:spLocks noChangeArrowheads="1"/>
              </p:cNvSpPr>
              <p:nvPr/>
            </p:nvSpPr>
            <p:spPr bwMode="auto">
              <a:xfrm>
                <a:off x="3728" y="1990"/>
                <a:ext cx="82" cy="76"/>
              </a:xfrm>
              <a:prstGeom prst="ellipse">
                <a:avLst/>
              </a:prstGeom>
              <a:solidFill>
                <a:srgbClr val="0070FF"/>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32" name="Oval 404"/>
              <p:cNvSpPr>
                <a:spLocks noChangeArrowheads="1"/>
              </p:cNvSpPr>
              <p:nvPr/>
            </p:nvSpPr>
            <p:spPr bwMode="auto">
              <a:xfrm>
                <a:off x="3715" y="1849"/>
                <a:ext cx="75" cy="83"/>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33" name="Oval 405"/>
              <p:cNvSpPr>
                <a:spLocks noChangeArrowheads="1"/>
              </p:cNvSpPr>
              <p:nvPr/>
            </p:nvSpPr>
            <p:spPr bwMode="auto">
              <a:xfrm>
                <a:off x="3626" y="1996"/>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34" name="Oval 406"/>
              <p:cNvSpPr>
                <a:spLocks noChangeArrowheads="1"/>
              </p:cNvSpPr>
              <p:nvPr/>
            </p:nvSpPr>
            <p:spPr bwMode="auto">
              <a:xfrm>
                <a:off x="3565" y="2092"/>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35" name="Oval 407"/>
              <p:cNvSpPr>
                <a:spLocks noChangeArrowheads="1"/>
              </p:cNvSpPr>
              <p:nvPr/>
            </p:nvSpPr>
            <p:spPr bwMode="auto">
              <a:xfrm>
                <a:off x="3708" y="2137"/>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36" name="Oval 408"/>
              <p:cNvSpPr>
                <a:spLocks noChangeArrowheads="1"/>
              </p:cNvSpPr>
              <p:nvPr/>
            </p:nvSpPr>
            <p:spPr bwMode="auto">
              <a:xfrm>
                <a:off x="3538" y="2149"/>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37" name="Oval 409"/>
              <p:cNvSpPr>
                <a:spLocks noChangeArrowheads="1"/>
              </p:cNvSpPr>
              <p:nvPr/>
            </p:nvSpPr>
            <p:spPr bwMode="auto">
              <a:xfrm>
                <a:off x="1971" y="1518"/>
                <a:ext cx="82"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38" name="Oval 410"/>
              <p:cNvSpPr>
                <a:spLocks noChangeArrowheads="1"/>
              </p:cNvSpPr>
              <p:nvPr/>
            </p:nvSpPr>
            <p:spPr bwMode="auto">
              <a:xfrm>
                <a:off x="1999" y="1466"/>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39" name="Oval 411"/>
              <p:cNvSpPr>
                <a:spLocks noChangeArrowheads="1"/>
              </p:cNvSpPr>
              <p:nvPr/>
            </p:nvSpPr>
            <p:spPr bwMode="auto">
              <a:xfrm>
                <a:off x="2101" y="1549"/>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grpSp>
        <p:sp>
          <p:nvSpPr>
            <p:cNvPr id="458140" name="Oval 412"/>
            <p:cNvSpPr>
              <a:spLocks noChangeArrowheads="1"/>
            </p:cNvSpPr>
            <p:nvPr/>
          </p:nvSpPr>
          <p:spPr bwMode="auto">
            <a:xfrm>
              <a:off x="2155" y="1473"/>
              <a:ext cx="82"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41" name="Oval 413"/>
            <p:cNvSpPr>
              <a:spLocks noChangeArrowheads="1"/>
            </p:cNvSpPr>
            <p:nvPr/>
          </p:nvSpPr>
          <p:spPr bwMode="auto">
            <a:xfrm>
              <a:off x="2210" y="1562"/>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42" name="Oval 414"/>
            <p:cNvSpPr>
              <a:spLocks noChangeArrowheads="1"/>
            </p:cNvSpPr>
            <p:nvPr/>
          </p:nvSpPr>
          <p:spPr bwMode="auto">
            <a:xfrm>
              <a:off x="2503" y="1454"/>
              <a:ext cx="81"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43" name="Oval 415"/>
            <p:cNvSpPr>
              <a:spLocks noChangeArrowheads="1"/>
            </p:cNvSpPr>
            <p:nvPr/>
          </p:nvSpPr>
          <p:spPr bwMode="auto">
            <a:xfrm>
              <a:off x="2564" y="1320"/>
              <a:ext cx="82"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44" name="Oval 416"/>
            <p:cNvSpPr>
              <a:spLocks noChangeArrowheads="1"/>
            </p:cNvSpPr>
            <p:nvPr/>
          </p:nvSpPr>
          <p:spPr bwMode="auto">
            <a:xfrm>
              <a:off x="2680" y="1358"/>
              <a:ext cx="81"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45" name="Oval 417"/>
            <p:cNvSpPr>
              <a:spLocks noChangeArrowheads="1"/>
            </p:cNvSpPr>
            <p:nvPr/>
          </p:nvSpPr>
          <p:spPr bwMode="auto">
            <a:xfrm>
              <a:off x="2727" y="1460"/>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46" name="Oval 418"/>
            <p:cNvSpPr>
              <a:spLocks noChangeArrowheads="1"/>
            </p:cNvSpPr>
            <p:nvPr/>
          </p:nvSpPr>
          <p:spPr bwMode="auto">
            <a:xfrm>
              <a:off x="2761" y="1683"/>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47" name="Oval 419"/>
            <p:cNvSpPr>
              <a:spLocks noChangeArrowheads="1"/>
            </p:cNvSpPr>
            <p:nvPr/>
          </p:nvSpPr>
          <p:spPr bwMode="auto">
            <a:xfrm>
              <a:off x="2823" y="1747"/>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48" name="Oval 420"/>
            <p:cNvSpPr>
              <a:spLocks noChangeArrowheads="1"/>
            </p:cNvSpPr>
            <p:nvPr/>
          </p:nvSpPr>
          <p:spPr bwMode="auto">
            <a:xfrm>
              <a:off x="2973" y="1811"/>
              <a:ext cx="74"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49" name="Oval 421"/>
            <p:cNvSpPr>
              <a:spLocks noChangeArrowheads="1"/>
            </p:cNvSpPr>
            <p:nvPr/>
          </p:nvSpPr>
          <p:spPr bwMode="auto">
            <a:xfrm>
              <a:off x="3054" y="1849"/>
              <a:ext cx="75" cy="83"/>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50" name="Oval 422"/>
            <p:cNvSpPr>
              <a:spLocks noChangeArrowheads="1"/>
            </p:cNvSpPr>
            <p:nvPr/>
          </p:nvSpPr>
          <p:spPr bwMode="auto">
            <a:xfrm>
              <a:off x="3075" y="1881"/>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51" name="Oval 423"/>
            <p:cNvSpPr>
              <a:spLocks noChangeArrowheads="1"/>
            </p:cNvSpPr>
            <p:nvPr/>
          </p:nvSpPr>
          <p:spPr bwMode="auto">
            <a:xfrm>
              <a:off x="3116" y="1894"/>
              <a:ext cx="74"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52" name="Oval 424"/>
            <p:cNvSpPr>
              <a:spLocks noChangeArrowheads="1"/>
            </p:cNvSpPr>
            <p:nvPr/>
          </p:nvSpPr>
          <p:spPr bwMode="auto">
            <a:xfrm>
              <a:off x="3116" y="1983"/>
              <a:ext cx="81"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53" name="Oval 425"/>
            <p:cNvSpPr>
              <a:spLocks noChangeArrowheads="1"/>
            </p:cNvSpPr>
            <p:nvPr/>
          </p:nvSpPr>
          <p:spPr bwMode="auto">
            <a:xfrm>
              <a:off x="2257" y="2015"/>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54" name="Oval 426"/>
            <p:cNvSpPr>
              <a:spLocks noChangeArrowheads="1"/>
            </p:cNvSpPr>
            <p:nvPr/>
          </p:nvSpPr>
          <p:spPr bwMode="auto">
            <a:xfrm>
              <a:off x="2217" y="1907"/>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55" name="Oval 427"/>
            <p:cNvSpPr>
              <a:spLocks noChangeArrowheads="1"/>
            </p:cNvSpPr>
            <p:nvPr/>
          </p:nvSpPr>
          <p:spPr bwMode="auto">
            <a:xfrm>
              <a:off x="2257" y="1894"/>
              <a:ext cx="82" cy="83"/>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56" name="Oval 428"/>
            <p:cNvSpPr>
              <a:spLocks noChangeArrowheads="1"/>
            </p:cNvSpPr>
            <p:nvPr/>
          </p:nvSpPr>
          <p:spPr bwMode="auto">
            <a:xfrm>
              <a:off x="2830" y="1964"/>
              <a:ext cx="74"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57" name="Oval 429"/>
            <p:cNvSpPr>
              <a:spLocks noChangeArrowheads="1"/>
            </p:cNvSpPr>
            <p:nvPr/>
          </p:nvSpPr>
          <p:spPr bwMode="auto">
            <a:xfrm>
              <a:off x="3075" y="2022"/>
              <a:ext cx="81"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58" name="Oval 430"/>
            <p:cNvSpPr>
              <a:spLocks noChangeArrowheads="1"/>
            </p:cNvSpPr>
            <p:nvPr/>
          </p:nvSpPr>
          <p:spPr bwMode="auto">
            <a:xfrm>
              <a:off x="3163" y="2054"/>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59" name="Oval 431"/>
            <p:cNvSpPr>
              <a:spLocks noChangeArrowheads="1"/>
            </p:cNvSpPr>
            <p:nvPr/>
          </p:nvSpPr>
          <p:spPr bwMode="auto">
            <a:xfrm>
              <a:off x="3129" y="2092"/>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60" name="Oval 432"/>
            <p:cNvSpPr>
              <a:spLocks noChangeArrowheads="1"/>
            </p:cNvSpPr>
            <p:nvPr/>
          </p:nvSpPr>
          <p:spPr bwMode="auto">
            <a:xfrm>
              <a:off x="3122" y="2258"/>
              <a:ext cx="75" cy="83"/>
            </a:xfrm>
            <a:prstGeom prst="ellipse">
              <a:avLst/>
            </a:prstGeom>
            <a:solidFill>
              <a:srgbClr val="0070FF"/>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61" name="Oval 433"/>
            <p:cNvSpPr>
              <a:spLocks noChangeArrowheads="1"/>
            </p:cNvSpPr>
            <p:nvPr/>
          </p:nvSpPr>
          <p:spPr bwMode="auto">
            <a:xfrm>
              <a:off x="3184" y="2258"/>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62" name="Oval 434"/>
            <p:cNvSpPr>
              <a:spLocks noChangeArrowheads="1"/>
            </p:cNvSpPr>
            <p:nvPr/>
          </p:nvSpPr>
          <p:spPr bwMode="auto">
            <a:xfrm>
              <a:off x="3272" y="2169"/>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63" name="Oval 435"/>
            <p:cNvSpPr>
              <a:spLocks noChangeArrowheads="1"/>
            </p:cNvSpPr>
            <p:nvPr/>
          </p:nvSpPr>
          <p:spPr bwMode="auto">
            <a:xfrm>
              <a:off x="3293" y="2149"/>
              <a:ext cx="75" cy="83"/>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64" name="Oval 436"/>
            <p:cNvSpPr>
              <a:spLocks noChangeArrowheads="1"/>
            </p:cNvSpPr>
            <p:nvPr/>
          </p:nvSpPr>
          <p:spPr bwMode="auto">
            <a:xfrm>
              <a:off x="3333" y="2271"/>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65" name="Oval 437"/>
            <p:cNvSpPr>
              <a:spLocks noChangeArrowheads="1"/>
            </p:cNvSpPr>
            <p:nvPr/>
          </p:nvSpPr>
          <p:spPr bwMode="auto">
            <a:xfrm>
              <a:off x="3163" y="2341"/>
              <a:ext cx="75" cy="83"/>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66" name="Oval 438"/>
            <p:cNvSpPr>
              <a:spLocks noChangeArrowheads="1"/>
            </p:cNvSpPr>
            <p:nvPr/>
          </p:nvSpPr>
          <p:spPr bwMode="auto">
            <a:xfrm>
              <a:off x="3442" y="2379"/>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67" name="Oval 439"/>
            <p:cNvSpPr>
              <a:spLocks noChangeArrowheads="1"/>
            </p:cNvSpPr>
            <p:nvPr/>
          </p:nvSpPr>
          <p:spPr bwMode="auto">
            <a:xfrm>
              <a:off x="3490" y="2373"/>
              <a:ext cx="82"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68" name="Oval 440"/>
            <p:cNvSpPr>
              <a:spLocks noChangeArrowheads="1"/>
            </p:cNvSpPr>
            <p:nvPr/>
          </p:nvSpPr>
          <p:spPr bwMode="auto">
            <a:xfrm>
              <a:off x="3517" y="2322"/>
              <a:ext cx="82"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69" name="Oval 441"/>
            <p:cNvSpPr>
              <a:spLocks noChangeArrowheads="1"/>
            </p:cNvSpPr>
            <p:nvPr/>
          </p:nvSpPr>
          <p:spPr bwMode="auto">
            <a:xfrm>
              <a:off x="3551" y="2328"/>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70" name="Oval 442"/>
            <p:cNvSpPr>
              <a:spLocks noChangeArrowheads="1"/>
            </p:cNvSpPr>
            <p:nvPr/>
          </p:nvSpPr>
          <p:spPr bwMode="auto">
            <a:xfrm>
              <a:off x="3551" y="2309"/>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71" name="Oval 443"/>
            <p:cNvSpPr>
              <a:spLocks noChangeArrowheads="1"/>
            </p:cNvSpPr>
            <p:nvPr/>
          </p:nvSpPr>
          <p:spPr bwMode="auto">
            <a:xfrm>
              <a:off x="3715" y="2654"/>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72" name="Oval 444"/>
            <p:cNvSpPr>
              <a:spLocks noChangeArrowheads="1"/>
            </p:cNvSpPr>
            <p:nvPr/>
          </p:nvSpPr>
          <p:spPr bwMode="auto">
            <a:xfrm>
              <a:off x="3545" y="2443"/>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73" name="Oval 445"/>
            <p:cNvSpPr>
              <a:spLocks noChangeArrowheads="1"/>
            </p:cNvSpPr>
            <p:nvPr/>
          </p:nvSpPr>
          <p:spPr bwMode="auto">
            <a:xfrm>
              <a:off x="3524" y="2481"/>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74" name="Oval 446"/>
            <p:cNvSpPr>
              <a:spLocks noChangeArrowheads="1"/>
            </p:cNvSpPr>
            <p:nvPr/>
          </p:nvSpPr>
          <p:spPr bwMode="auto">
            <a:xfrm>
              <a:off x="3545" y="2520"/>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75" name="Oval 447"/>
            <p:cNvSpPr>
              <a:spLocks noChangeArrowheads="1"/>
            </p:cNvSpPr>
            <p:nvPr/>
          </p:nvSpPr>
          <p:spPr bwMode="auto">
            <a:xfrm>
              <a:off x="3511" y="2513"/>
              <a:ext cx="81" cy="83"/>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76" name="Oval 448"/>
            <p:cNvSpPr>
              <a:spLocks noChangeArrowheads="1"/>
            </p:cNvSpPr>
            <p:nvPr/>
          </p:nvSpPr>
          <p:spPr bwMode="auto">
            <a:xfrm>
              <a:off x="2979" y="2398"/>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77" name="Oval 449"/>
            <p:cNvSpPr>
              <a:spLocks noChangeArrowheads="1"/>
            </p:cNvSpPr>
            <p:nvPr/>
          </p:nvSpPr>
          <p:spPr bwMode="auto">
            <a:xfrm>
              <a:off x="2993" y="2507"/>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78" name="Oval 450"/>
            <p:cNvSpPr>
              <a:spLocks noChangeArrowheads="1"/>
            </p:cNvSpPr>
            <p:nvPr/>
          </p:nvSpPr>
          <p:spPr bwMode="auto">
            <a:xfrm>
              <a:off x="3075" y="2488"/>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79" name="Oval 451"/>
            <p:cNvSpPr>
              <a:spLocks noChangeArrowheads="1"/>
            </p:cNvSpPr>
            <p:nvPr/>
          </p:nvSpPr>
          <p:spPr bwMode="auto">
            <a:xfrm>
              <a:off x="3027" y="2360"/>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80" name="Oval 452"/>
            <p:cNvSpPr>
              <a:spLocks noChangeArrowheads="1"/>
            </p:cNvSpPr>
            <p:nvPr/>
          </p:nvSpPr>
          <p:spPr bwMode="auto">
            <a:xfrm>
              <a:off x="3225" y="2462"/>
              <a:ext cx="74"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81" name="Oval 453"/>
            <p:cNvSpPr>
              <a:spLocks noChangeArrowheads="1"/>
            </p:cNvSpPr>
            <p:nvPr/>
          </p:nvSpPr>
          <p:spPr bwMode="auto">
            <a:xfrm>
              <a:off x="3204" y="2494"/>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82" name="Oval 454"/>
            <p:cNvSpPr>
              <a:spLocks noChangeArrowheads="1"/>
            </p:cNvSpPr>
            <p:nvPr/>
          </p:nvSpPr>
          <p:spPr bwMode="auto">
            <a:xfrm>
              <a:off x="3225" y="2526"/>
              <a:ext cx="74"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83" name="Oval 455"/>
            <p:cNvSpPr>
              <a:spLocks noChangeArrowheads="1"/>
            </p:cNvSpPr>
            <p:nvPr/>
          </p:nvSpPr>
          <p:spPr bwMode="auto">
            <a:xfrm>
              <a:off x="3190" y="2609"/>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84" name="Oval 456"/>
            <p:cNvSpPr>
              <a:spLocks noChangeArrowheads="1"/>
            </p:cNvSpPr>
            <p:nvPr/>
          </p:nvSpPr>
          <p:spPr bwMode="auto">
            <a:xfrm>
              <a:off x="2346" y="2488"/>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85" name="Oval 457"/>
            <p:cNvSpPr>
              <a:spLocks noChangeArrowheads="1"/>
            </p:cNvSpPr>
            <p:nvPr/>
          </p:nvSpPr>
          <p:spPr bwMode="auto">
            <a:xfrm>
              <a:off x="2326" y="2520"/>
              <a:ext cx="74"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86" name="Oval 458"/>
            <p:cNvSpPr>
              <a:spLocks noChangeArrowheads="1"/>
            </p:cNvSpPr>
            <p:nvPr/>
          </p:nvSpPr>
          <p:spPr bwMode="auto">
            <a:xfrm>
              <a:off x="2305" y="2571"/>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87" name="Oval 459"/>
            <p:cNvSpPr>
              <a:spLocks noChangeArrowheads="1"/>
            </p:cNvSpPr>
            <p:nvPr/>
          </p:nvSpPr>
          <p:spPr bwMode="auto">
            <a:xfrm>
              <a:off x="3075" y="2820"/>
              <a:ext cx="81"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88" name="Oval 460"/>
            <p:cNvSpPr>
              <a:spLocks noChangeArrowheads="1"/>
            </p:cNvSpPr>
            <p:nvPr/>
          </p:nvSpPr>
          <p:spPr bwMode="auto">
            <a:xfrm>
              <a:off x="3456" y="2839"/>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89" name="Oval 461"/>
            <p:cNvSpPr>
              <a:spLocks noChangeArrowheads="1"/>
            </p:cNvSpPr>
            <p:nvPr/>
          </p:nvSpPr>
          <p:spPr bwMode="auto">
            <a:xfrm>
              <a:off x="3626" y="3177"/>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90" name="Oval 462"/>
            <p:cNvSpPr>
              <a:spLocks noChangeArrowheads="1"/>
            </p:cNvSpPr>
            <p:nvPr/>
          </p:nvSpPr>
          <p:spPr bwMode="auto">
            <a:xfrm>
              <a:off x="3565" y="3190"/>
              <a:ext cx="75" cy="76"/>
            </a:xfrm>
            <a:prstGeom prst="ellipse">
              <a:avLst/>
            </a:prstGeom>
            <a:solidFill>
              <a:srgbClr val="0070FF"/>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91" name="Oval 463"/>
            <p:cNvSpPr>
              <a:spLocks noChangeArrowheads="1"/>
            </p:cNvSpPr>
            <p:nvPr/>
          </p:nvSpPr>
          <p:spPr bwMode="auto">
            <a:xfrm>
              <a:off x="3429" y="3190"/>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92" name="Oval 464"/>
            <p:cNvSpPr>
              <a:spLocks noChangeArrowheads="1"/>
            </p:cNvSpPr>
            <p:nvPr/>
          </p:nvSpPr>
          <p:spPr bwMode="auto">
            <a:xfrm>
              <a:off x="3259" y="3202"/>
              <a:ext cx="81"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93" name="Oval 465"/>
            <p:cNvSpPr>
              <a:spLocks noChangeArrowheads="1"/>
            </p:cNvSpPr>
            <p:nvPr/>
          </p:nvSpPr>
          <p:spPr bwMode="auto">
            <a:xfrm>
              <a:off x="3150" y="3234"/>
              <a:ext cx="81"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94" name="Oval 466"/>
            <p:cNvSpPr>
              <a:spLocks noChangeArrowheads="1"/>
            </p:cNvSpPr>
            <p:nvPr/>
          </p:nvSpPr>
          <p:spPr bwMode="auto">
            <a:xfrm>
              <a:off x="3184" y="3215"/>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95" name="Oval 467"/>
            <p:cNvSpPr>
              <a:spLocks noChangeArrowheads="1"/>
            </p:cNvSpPr>
            <p:nvPr/>
          </p:nvSpPr>
          <p:spPr bwMode="auto">
            <a:xfrm>
              <a:off x="3156" y="3273"/>
              <a:ext cx="75" cy="76"/>
            </a:xfrm>
            <a:prstGeom prst="ellipse">
              <a:avLst/>
            </a:prstGeom>
            <a:solidFill>
              <a:srgbClr val="0070FF"/>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96" name="Oval 468"/>
            <p:cNvSpPr>
              <a:spLocks noChangeArrowheads="1"/>
            </p:cNvSpPr>
            <p:nvPr/>
          </p:nvSpPr>
          <p:spPr bwMode="auto">
            <a:xfrm>
              <a:off x="3156" y="3279"/>
              <a:ext cx="75" cy="77"/>
            </a:xfrm>
            <a:prstGeom prst="ellipse">
              <a:avLst/>
            </a:prstGeom>
            <a:solidFill>
              <a:srgbClr val="0070FF"/>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97" name="Oval 469"/>
            <p:cNvSpPr>
              <a:spLocks noChangeArrowheads="1"/>
            </p:cNvSpPr>
            <p:nvPr/>
          </p:nvSpPr>
          <p:spPr bwMode="auto">
            <a:xfrm>
              <a:off x="2721" y="2915"/>
              <a:ext cx="74"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98" name="Oval 470"/>
            <p:cNvSpPr>
              <a:spLocks noChangeArrowheads="1"/>
            </p:cNvSpPr>
            <p:nvPr/>
          </p:nvSpPr>
          <p:spPr bwMode="auto">
            <a:xfrm>
              <a:off x="2673" y="3068"/>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199" name="Oval 471"/>
            <p:cNvSpPr>
              <a:spLocks noChangeArrowheads="1"/>
            </p:cNvSpPr>
            <p:nvPr/>
          </p:nvSpPr>
          <p:spPr bwMode="auto">
            <a:xfrm>
              <a:off x="2850" y="3164"/>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00" name="Oval 472"/>
            <p:cNvSpPr>
              <a:spLocks noChangeArrowheads="1"/>
            </p:cNvSpPr>
            <p:nvPr/>
          </p:nvSpPr>
          <p:spPr bwMode="auto">
            <a:xfrm>
              <a:off x="2877" y="3215"/>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01" name="Oval 473"/>
            <p:cNvSpPr>
              <a:spLocks noChangeArrowheads="1"/>
            </p:cNvSpPr>
            <p:nvPr/>
          </p:nvSpPr>
          <p:spPr bwMode="auto">
            <a:xfrm>
              <a:off x="3034" y="3362"/>
              <a:ext cx="75" cy="77"/>
            </a:xfrm>
            <a:prstGeom prst="ellipse">
              <a:avLst/>
            </a:prstGeom>
            <a:solidFill>
              <a:srgbClr val="0070FF"/>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02" name="Oval 474"/>
            <p:cNvSpPr>
              <a:spLocks noChangeArrowheads="1"/>
            </p:cNvSpPr>
            <p:nvPr/>
          </p:nvSpPr>
          <p:spPr bwMode="auto">
            <a:xfrm>
              <a:off x="2830" y="3247"/>
              <a:ext cx="74" cy="77"/>
            </a:xfrm>
            <a:prstGeom prst="ellipse">
              <a:avLst/>
            </a:prstGeom>
            <a:solidFill>
              <a:srgbClr val="0070FF"/>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03" name="Oval 475"/>
            <p:cNvSpPr>
              <a:spLocks noChangeArrowheads="1"/>
            </p:cNvSpPr>
            <p:nvPr/>
          </p:nvSpPr>
          <p:spPr bwMode="auto">
            <a:xfrm>
              <a:off x="2877" y="3260"/>
              <a:ext cx="75" cy="77"/>
            </a:xfrm>
            <a:prstGeom prst="ellipse">
              <a:avLst/>
            </a:prstGeom>
            <a:solidFill>
              <a:srgbClr val="0070FF"/>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04" name="Oval 476"/>
            <p:cNvSpPr>
              <a:spLocks noChangeArrowheads="1"/>
            </p:cNvSpPr>
            <p:nvPr/>
          </p:nvSpPr>
          <p:spPr bwMode="auto">
            <a:xfrm>
              <a:off x="2898" y="3279"/>
              <a:ext cx="81"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05" name="Oval 477"/>
            <p:cNvSpPr>
              <a:spLocks noChangeArrowheads="1"/>
            </p:cNvSpPr>
            <p:nvPr/>
          </p:nvSpPr>
          <p:spPr bwMode="auto">
            <a:xfrm>
              <a:off x="2904" y="3247"/>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06" name="Oval 478"/>
            <p:cNvSpPr>
              <a:spLocks noChangeArrowheads="1"/>
            </p:cNvSpPr>
            <p:nvPr/>
          </p:nvSpPr>
          <p:spPr bwMode="auto">
            <a:xfrm>
              <a:off x="2918" y="3356"/>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07" name="Oval 479"/>
            <p:cNvSpPr>
              <a:spLocks noChangeArrowheads="1"/>
            </p:cNvSpPr>
            <p:nvPr/>
          </p:nvSpPr>
          <p:spPr bwMode="auto">
            <a:xfrm>
              <a:off x="2979" y="3432"/>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08" name="Oval 480"/>
            <p:cNvSpPr>
              <a:spLocks noChangeArrowheads="1"/>
            </p:cNvSpPr>
            <p:nvPr/>
          </p:nvSpPr>
          <p:spPr bwMode="auto">
            <a:xfrm>
              <a:off x="2721" y="3305"/>
              <a:ext cx="74"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09" name="Oval 481"/>
            <p:cNvSpPr>
              <a:spLocks noChangeArrowheads="1"/>
            </p:cNvSpPr>
            <p:nvPr/>
          </p:nvSpPr>
          <p:spPr bwMode="auto">
            <a:xfrm>
              <a:off x="2727" y="3337"/>
              <a:ext cx="82"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10" name="Oval 482"/>
            <p:cNvSpPr>
              <a:spLocks noChangeArrowheads="1"/>
            </p:cNvSpPr>
            <p:nvPr/>
          </p:nvSpPr>
          <p:spPr bwMode="auto">
            <a:xfrm>
              <a:off x="2748" y="3298"/>
              <a:ext cx="82" cy="77"/>
            </a:xfrm>
            <a:prstGeom prst="ellipse">
              <a:avLst/>
            </a:prstGeom>
            <a:solidFill>
              <a:srgbClr val="0070FF"/>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11" name="Oval 483"/>
            <p:cNvSpPr>
              <a:spLocks noChangeArrowheads="1"/>
            </p:cNvSpPr>
            <p:nvPr/>
          </p:nvSpPr>
          <p:spPr bwMode="auto">
            <a:xfrm>
              <a:off x="2802" y="3381"/>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12" name="Oval 484"/>
            <p:cNvSpPr>
              <a:spLocks noChangeArrowheads="1"/>
            </p:cNvSpPr>
            <p:nvPr/>
          </p:nvSpPr>
          <p:spPr bwMode="auto">
            <a:xfrm>
              <a:off x="2884" y="3394"/>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13" name="Oval 485"/>
            <p:cNvSpPr>
              <a:spLocks noChangeArrowheads="1"/>
            </p:cNvSpPr>
            <p:nvPr/>
          </p:nvSpPr>
          <p:spPr bwMode="auto">
            <a:xfrm>
              <a:off x="1965" y="2015"/>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14" name="Oval 486"/>
            <p:cNvSpPr>
              <a:spLocks noChangeArrowheads="1"/>
            </p:cNvSpPr>
            <p:nvPr/>
          </p:nvSpPr>
          <p:spPr bwMode="auto">
            <a:xfrm>
              <a:off x="1849" y="2086"/>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15" name="Oval 487"/>
            <p:cNvSpPr>
              <a:spLocks noChangeArrowheads="1"/>
            </p:cNvSpPr>
            <p:nvPr/>
          </p:nvSpPr>
          <p:spPr bwMode="auto">
            <a:xfrm>
              <a:off x="1767" y="2756"/>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16" name="Oval 488"/>
            <p:cNvSpPr>
              <a:spLocks noChangeArrowheads="1"/>
            </p:cNvSpPr>
            <p:nvPr/>
          </p:nvSpPr>
          <p:spPr bwMode="auto">
            <a:xfrm>
              <a:off x="1862" y="1983"/>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17" name="Oval 489"/>
            <p:cNvSpPr>
              <a:spLocks noChangeArrowheads="1"/>
            </p:cNvSpPr>
            <p:nvPr/>
          </p:nvSpPr>
          <p:spPr bwMode="auto">
            <a:xfrm>
              <a:off x="1849" y="1958"/>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18" name="Oval 490"/>
            <p:cNvSpPr>
              <a:spLocks noChangeArrowheads="1"/>
            </p:cNvSpPr>
            <p:nvPr/>
          </p:nvSpPr>
          <p:spPr bwMode="auto">
            <a:xfrm>
              <a:off x="1175" y="2545"/>
              <a:ext cx="81" cy="83"/>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19" name="Oval 491"/>
            <p:cNvSpPr>
              <a:spLocks noChangeArrowheads="1"/>
            </p:cNvSpPr>
            <p:nvPr/>
          </p:nvSpPr>
          <p:spPr bwMode="auto">
            <a:xfrm>
              <a:off x="1229" y="2590"/>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20" name="Oval 492"/>
            <p:cNvSpPr>
              <a:spLocks noChangeArrowheads="1"/>
            </p:cNvSpPr>
            <p:nvPr/>
          </p:nvSpPr>
          <p:spPr bwMode="auto">
            <a:xfrm>
              <a:off x="1222" y="2583"/>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21" name="Oval 493"/>
            <p:cNvSpPr>
              <a:spLocks noChangeArrowheads="1"/>
            </p:cNvSpPr>
            <p:nvPr/>
          </p:nvSpPr>
          <p:spPr bwMode="auto">
            <a:xfrm>
              <a:off x="1141" y="2564"/>
              <a:ext cx="81"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22" name="Oval 494"/>
            <p:cNvSpPr>
              <a:spLocks noChangeArrowheads="1"/>
            </p:cNvSpPr>
            <p:nvPr/>
          </p:nvSpPr>
          <p:spPr bwMode="auto">
            <a:xfrm>
              <a:off x="929" y="2277"/>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23" name="Oval 495"/>
            <p:cNvSpPr>
              <a:spLocks noChangeArrowheads="1"/>
            </p:cNvSpPr>
            <p:nvPr/>
          </p:nvSpPr>
          <p:spPr bwMode="auto">
            <a:xfrm>
              <a:off x="889" y="2181"/>
              <a:ext cx="81"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24" name="Oval 496"/>
            <p:cNvSpPr>
              <a:spLocks noChangeArrowheads="1"/>
            </p:cNvSpPr>
            <p:nvPr/>
          </p:nvSpPr>
          <p:spPr bwMode="auto">
            <a:xfrm>
              <a:off x="1161" y="2373"/>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25" name="Oval 497"/>
            <p:cNvSpPr>
              <a:spLocks noChangeArrowheads="1"/>
            </p:cNvSpPr>
            <p:nvPr/>
          </p:nvSpPr>
          <p:spPr bwMode="auto">
            <a:xfrm>
              <a:off x="1154" y="2213"/>
              <a:ext cx="82" cy="83"/>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26" name="Oval 498"/>
            <p:cNvSpPr>
              <a:spLocks noChangeArrowheads="1"/>
            </p:cNvSpPr>
            <p:nvPr/>
          </p:nvSpPr>
          <p:spPr bwMode="auto">
            <a:xfrm>
              <a:off x="1134" y="2226"/>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27" name="Oval 499"/>
            <p:cNvSpPr>
              <a:spLocks noChangeArrowheads="1"/>
            </p:cNvSpPr>
            <p:nvPr/>
          </p:nvSpPr>
          <p:spPr bwMode="auto">
            <a:xfrm>
              <a:off x="1120" y="2162"/>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28" name="Oval 500"/>
            <p:cNvSpPr>
              <a:spLocks noChangeArrowheads="1"/>
            </p:cNvSpPr>
            <p:nvPr/>
          </p:nvSpPr>
          <p:spPr bwMode="auto">
            <a:xfrm>
              <a:off x="1107" y="2162"/>
              <a:ext cx="81"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29" name="Oval 501"/>
            <p:cNvSpPr>
              <a:spLocks noChangeArrowheads="1"/>
            </p:cNvSpPr>
            <p:nvPr/>
          </p:nvSpPr>
          <p:spPr bwMode="auto">
            <a:xfrm>
              <a:off x="977" y="2175"/>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30" name="Oval 502"/>
            <p:cNvSpPr>
              <a:spLocks noChangeArrowheads="1"/>
            </p:cNvSpPr>
            <p:nvPr/>
          </p:nvSpPr>
          <p:spPr bwMode="auto">
            <a:xfrm>
              <a:off x="1059" y="2073"/>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31" name="Oval 503"/>
            <p:cNvSpPr>
              <a:spLocks noChangeArrowheads="1"/>
            </p:cNvSpPr>
            <p:nvPr/>
          </p:nvSpPr>
          <p:spPr bwMode="auto">
            <a:xfrm>
              <a:off x="1052" y="2073"/>
              <a:ext cx="82"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32" name="Oval 504"/>
            <p:cNvSpPr>
              <a:spLocks noChangeArrowheads="1"/>
            </p:cNvSpPr>
            <p:nvPr/>
          </p:nvSpPr>
          <p:spPr bwMode="auto">
            <a:xfrm>
              <a:off x="1011" y="1747"/>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33" name="Oval 505"/>
            <p:cNvSpPr>
              <a:spLocks noChangeArrowheads="1"/>
            </p:cNvSpPr>
            <p:nvPr/>
          </p:nvSpPr>
          <p:spPr bwMode="auto">
            <a:xfrm>
              <a:off x="984" y="1862"/>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34" name="Oval 506"/>
            <p:cNvSpPr>
              <a:spLocks noChangeArrowheads="1"/>
            </p:cNvSpPr>
            <p:nvPr/>
          </p:nvSpPr>
          <p:spPr bwMode="auto">
            <a:xfrm>
              <a:off x="991" y="1869"/>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35" name="Oval 507"/>
            <p:cNvSpPr>
              <a:spLocks noChangeArrowheads="1"/>
            </p:cNvSpPr>
            <p:nvPr/>
          </p:nvSpPr>
          <p:spPr bwMode="auto">
            <a:xfrm>
              <a:off x="1066" y="1894"/>
              <a:ext cx="81"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36" name="Oval 508"/>
            <p:cNvSpPr>
              <a:spLocks noChangeArrowheads="1"/>
            </p:cNvSpPr>
            <p:nvPr/>
          </p:nvSpPr>
          <p:spPr bwMode="auto">
            <a:xfrm>
              <a:off x="1052" y="1945"/>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37" name="Oval 509"/>
            <p:cNvSpPr>
              <a:spLocks noChangeArrowheads="1"/>
            </p:cNvSpPr>
            <p:nvPr/>
          </p:nvSpPr>
          <p:spPr bwMode="auto">
            <a:xfrm>
              <a:off x="848" y="1811"/>
              <a:ext cx="81"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38" name="Oval 510"/>
            <p:cNvSpPr>
              <a:spLocks noChangeArrowheads="1"/>
            </p:cNvSpPr>
            <p:nvPr/>
          </p:nvSpPr>
          <p:spPr bwMode="auto">
            <a:xfrm>
              <a:off x="834" y="1773"/>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39" name="Oval 511"/>
            <p:cNvSpPr>
              <a:spLocks noChangeArrowheads="1"/>
            </p:cNvSpPr>
            <p:nvPr/>
          </p:nvSpPr>
          <p:spPr bwMode="auto">
            <a:xfrm>
              <a:off x="1072" y="1601"/>
              <a:ext cx="75" cy="82"/>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40" name="Oval 512"/>
            <p:cNvSpPr>
              <a:spLocks noChangeArrowheads="1"/>
            </p:cNvSpPr>
            <p:nvPr/>
          </p:nvSpPr>
          <p:spPr bwMode="auto">
            <a:xfrm>
              <a:off x="909" y="1696"/>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41" name="Oval 513"/>
            <p:cNvSpPr>
              <a:spLocks noChangeArrowheads="1"/>
            </p:cNvSpPr>
            <p:nvPr/>
          </p:nvSpPr>
          <p:spPr bwMode="auto">
            <a:xfrm>
              <a:off x="875" y="1639"/>
              <a:ext cx="82"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42" name="Oval 514"/>
            <p:cNvSpPr>
              <a:spLocks noChangeArrowheads="1"/>
            </p:cNvSpPr>
            <p:nvPr/>
          </p:nvSpPr>
          <p:spPr bwMode="auto">
            <a:xfrm>
              <a:off x="1086" y="1154"/>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43" name="Oval 515"/>
            <p:cNvSpPr>
              <a:spLocks noChangeArrowheads="1"/>
            </p:cNvSpPr>
            <p:nvPr/>
          </p:nvSpPr>
          <p:spPr bwMode="auto">
            <a:xfrm>
              <a:off x="1107" y="1141"/>
              <a:ext cx="81"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44" name="Oval 516"/>
            <p:cNvSpPr>
              <a:spLocks noChangeArrowheads="1"/>
            </p:cNvSpPr>
            <p:nvPr/>
          </p:nvSpPr>
          <p:spPr bwMode="auto">
            <a:xfrm>
              <a:off x="1079" y="1109"/>
              <a:ext cx="82" cy="77"/>
            </a:xfrm>
            <a:prstGeom prst="ellipse">
              <a:avLst/>
            </a:prstGeom>
            <a:solidFill>
              <a:srgbClr val="0070FF"/>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45" name="Oval 517"/>
            <p:cNvSpPr>
              <a:spLocks noChangeArrowheads="1"/>
            </p:cNvSpPr>
            <p:nvPr/>
          </p:nvSpPr>
          <p:spPr bwMode="auto">
            <a:xfrm>
              <a:off x="1066" y="1052"/>
              <a:ext cx="81"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46" name="Oval 518"/>
            <p:cNvSpPr>
              <a:spLocks noChangeArrowheads="1"/>
            </p:cNvSpPr>
            <p:nvPr/>
          </p:nvSpPr>
          <p:spPr bwMode="auto">
            <a:xfrm>
              <a:off x="1141" y="1013"/>
              <a:ext cx="75" cy="77"/>
            </a:xfrm>
            <a:prstGeom prst="ellipse">
              <a:avLst/>
            </a:prstGeom>
            <a:solidFill>
              <a:srgbClr val="0070FF"/>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47" name="Oval 519"/>
            <p:cNvSpPr>
              <a:spLocks noChangeArrowheads="1"/>
            </p:cNvSpPr>
            <p:nvPr/>
          </p:nvSpPr>
          <p:spPr bwMode="auto">
            <a:xfrm>
              <a:off x="1141" y="1052"/>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48" name="Oval 520"/>
            <p:cNvSpPr>
              <a:spLocks noChangeArrowheads="1"/>
            </p:cNvSpPr>
            <p:nvPr/>
          </p:nvSpPr>
          <p:spPr bwMode="auto">
            <a:xfrm>
              <a:off x="1107" y="1058"/>
              <a:ext cx="81" cy="83"/>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49" name="Oval 521"/>
            <p:cNvSpPr>
              <a:spLocks noChangeArrowheads="1"/>
            </p:cNvSpPr>
            <p:nvPr/>
          </p:nvSpPr>
          <p:spPr bwMode="auto">
            <a:xfrm>
              <a:off x="1236" y="1058"/>
              <a:ext cx="82" cy="83"/>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50" name="Oval 522"/>
            <p:cNvSpPr>
              <a:spLocks noChangeArrowheads="1"/>
            </p:cNvSpPr>
            <p:nvPr/>
          </p:nvSpPr>
          <p:spPr bwMode="auto">
            <a:xfrm>
              <a:off x="1263" y="1032"/>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51" name="Oval 523"/>
            <p:cNvSpPr>
              <a:spLocks noChangeArrowheads="1"/>
            </p:cNvSpPr>
            <p:nvPr/>
          </p:nvSpPr>
          <p:spPr bwMode="auto">
            <a:xfrm>
              <a:off x="1263" y="1001"/>
              <a:ext cx="75" cy="76"/>
            </a:xfrm>
            <a:prstGeom prst="ellipse">
              <a:avLst/>
            </a:prstGeom>
            <a:solidFill>
              <a:srgbClr val="0070FF"/>
            </a:solidFill>
            <a:ln w="11113">
              <a:solidFill>
                <a:srgbClr val="000000"/>
              </a:solidFill>
              <a:round/>
              <a:headEnd/>
              <a:tailEnd/>
            </a:ln>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52" name="Oval 524"/>
            <p:cNvSpPr>
              <a:spLocks noChangeArrowheads="1"/>
            </p:cNvSpPr>
            <p:nvPr/>
          </p:nvSpPr>
          <p:spPr bwMode="auto">
            <a:xfrm>
              <a:off x="1658" y="1032"/>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53" name="Oval 525"/>
            <p:cNvSpPr>
              <a:spLocks noChangeArrowheads="1"/>
            </p:cNvSpPr>
            <p:nvPr/>
          </p:nvSpPr>
          <p:spPr bwMode="auto">
            <a:xfrm>
              <a:off x="1815" y="1345"/>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54" name="Oval 526"/>
            <p:cNvSpPr>
              <a:spLocks noChangeArrowheads="1"/>
            </p:cNvSpPr>
            <p:nvPr/>
          </p:nvSpPr>
          <p:spPr bwMode="auto">
            <a:xfrm>
              <a:off x="1692" y="1230"/>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55" name="Oval 527"/>
            <p:cNvSpPr>
              <a:spLocks noChangeArrowheads="1"/>
            </p:cNvSpPr>
            <p:nvPr/>
          </p:nvSpPr>
          <p:spPr bwMode="auto">
            <a:xfrm>
              <a:off x="1801" y="1122"/>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56" name="Oval 528"/>
            <p:cNvSpPr>
              <a:spLocks noChangeArrowheads="1"/>
            </p:cNvSpPr>
            <p:nvPr/>
          </p:nvSpPr>
          <p:spPr bwMode="auto">
            <a:xfrm>
              <a:off x="1794" y="1167"/>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57" name="Oval 529"/>
            <p:cNvSpPr>
              <a:spLocks noChangeArrowheads="1"/>
            </p:cNvSpPr>
            <p:nvPr/>
          </p:nvSpPr>
          <p:spPr bwMode="auto">
            <a:xfrm>
              <a:off x="1474" y="994"/>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58" name="Oval 530"/>
            <p:cNvSpPr>
              <a:spLocks noChangeArrowheads="1"/>
            </p:cNvSpPr>
            <p:nvPr/>
          </p:nvSpPr>
          <p:spPr bwMode="auto">
            <a:xfrm>
              <a:off x="1508" y="1001"/>
              <a:ext cx="82"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59" name="Oval 531"/>
            <p:cNvSpPr>
              <a:spLocks noChangeArrowheads="1"/>
            </p:cNvSpPr>
            <p:nvPr/>
          </p:nvSpPr>
          <p:spPr bwMode="auto">
            <a:xfrm>
              <a:off x="1515" y="1045"/>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60" name="Oval 532"/>
            <p:cNvSpPr>
              <a:spLocks noChangeArrowheads="1"/>
            </p:cNvSpPr>
            <p:nvPr/>
          </p:nvSpPr>
          <p:spPr bwMode="auto">
            <a:xfrm>
              <a:off x="1617" y="1186"/>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61" name="Oval 533"/>
            <p:cNvSpPr>
              <a:spLocks noChangeArrowheads="1"/>
            </p:cNvSpPr>
            <p:nvPr/>
          </p:nvSpPr>
          <p:spPr bwMode="auto">
            <a:xfrm>
              <a:off x="1617" y="1218"/>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62" name="Oval 534"/>
            <p:cNvSpPr>
              <a:spLocks noChangeArrowheads="1"/>
            </p:cNvSpPr>
            <p:nvPr/>
          </p:nvSpPr>
          <p:spPr bwMode="auto">
            <a:xfrm>
              <a:off x="1413" y="981"/>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63" name="Oval 535"/>
            <p:cNvSpPr>
              <a:spLocks noChangeArrowheads="1"/>
            </p:cNvSpPr>
            <p:nvPr/>
          </p:nvSpPr>
          <p:spPr bwMode="auto">
            <a:xfrm>
              <a:off x="1413" y="1020"/>
              <a:ext cx="82"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64" name="Oval 536"/>
            <p:cNvSpPr>
              <a:spLocks noChangeArrowheads="1"/>
            </p:cNvSpPr>
            <p:nvPr/>
          </p:nvSpPr>
          <p:spPr bwMode="auto">
            <a:xfrm>
              <a:off x="1318" y="1026"/>
              <a:ext cx="81"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65" name="Oval 537"/>
            <p:cNvSpPr>
              <a:spLocks noChangeArrowheads="1"/>
            </p:cNvSpPr>
            <p:nvPr/>
          </p:nvSpPr>
          <p:spPr bwMode="auto">
            <a:xfrm>
              <a:off x="1304" y="1109"/>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66" name="Oval 538"/>
            <p:cNvSpPr>
              <a:spLocks noChangeArrowheads="1"/>
            </p:cNvSpPr>
            <p:nvPr/>
          </p:nvSpPr>
          <p:spPr bwMode="auto">
            <a:xfrm>
              <a:off x="1250" y="1160"/>
              <a:ext cx="74"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67" name="Oval 539"/>
            <p:cNvSpPr>
              <a:spLocks noChangeArrowheads="1"/>
            </p:cNvSpPr>
            <p:nvPr/>
          </p:nvSpPr>
          <p:spPr bwMode="auto">
            <a:xfrm>
              <a:off x="1828" y="1766"/>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68" name="Oval 540"/>
            <p:cNvSpPr>
              <a:spLocks noChangeArrowheads="1"/>
            </p:cNvSpPr>
            <p:nvPr/>
          </p:nvSpPr>
          <p:spPr bwMode="auto">
            <a:xfrm>
              <a:off x="1672" y="1798"/>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69" name="Oval 541"/>
            <p:cNvSpPr>
              <a:spLocks noChangeArrowheads="1"/>
            </p:cNvSpPr>
            <p:nvPr/>
          </p:nvSpPr>
          <p:spPr bwMode="auto">
            <a:xfrm>
              <a:off x="1570" y="1607"/>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70" name="Oval 542"/>
            <p:cNvSpPr>
              <a:spLocks noChangeArrowheads="1"/>
            </p:cNvSpPr>
            <p:nvPr/>
          </p:nvSpPr>
          <p:spPr bwMode="auto">
            <a:xfrm>
              <a:off x="1740" y="1473"/>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71" name="Oval 543"/>
            <p:cNvSpPr>
              <a:spLocks noChangeArrowheads="1"/>
            </p:cNvSpPr>
            <p:nvPr/>
          </p:nvSpPr>
          <p:spPr bwMode="auto">
            <a:xfrm>
              <a:off x="1610" y="1466"/>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72" name="Oval 544"/>
            <p:cNvSpPr>
              <a:spLocks noChangeArrowheads="1"/>
            </p:cNvSpPr>
            <p:nvPr/>
          </p:nvSpPr>
          <p:spPr bwMode="auto">
            <a:xfrm>
              <a:off x="1570" y="1371"/>
              <a:ext cx="81" cy="83"/>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73" name="Oval 545"/>
            <p:cNvSpPr>
              <a:spLocks noChangeArrowheads="1"/>
            </p:cNvSpPr>
            <p:nvPr/>
          </p:nvSpPr>
          <p:spPr bwMode="auto">
            <a:xfrm>
              <a:off x="1638" y="1352"/>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74" name="Oval 546"/>
            <p:cNvSpPr>
              <a:spLocks noChangeArrowheads="1"/>
            </p:cNvSpPr>
            <p:nvPr/>
          </p:nvSpPr>
          <p:spPr bwMode="auto">
            <a:xfrm>
              <a:off x="1638" y="1345"/>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75" name="Oval 547"/>
            <p:cNvSpPr>
              <a:spLocks noChangeArrowheads="1"/>
            </p:cNvSpPr>
            <p:nvPr/>
          </p:nvSpPr>
          <p:spPr bwMode="auto">
            <a:xfrm>
              <a:off x="1420" y="1345"/>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76" name="Oval 548"/>
            <p:cNvSpPr>
              <a:spLocks noChangeArrowheads="1"/>
            </p:cNvSpPr>
            <p:nvPr/>
          </p:nvSpPr>
          <p:spPr bwMode="auto">
            <a:xfrm>
              <a:off x="1338" y="1415"/>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77" name="Oval 549"/>
            <p:cNvSpPr>
              <a:spLocks noChangeArrowheads="1"/>
            </p:cNvSpPr>
            <p:nvPr/>
          </p:nvSpPr>
          <p:spPr bwMode="auto">
            <a:xfrm>
              <a:off x="1270" y="1409"/>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78" name="Oval 550"/>
            <p:cNvSpPr>
              <a:spLocks noChangeArrowheads="1"/>
            </p:cNvSpPr>
            <p:nvPr/>
          </p:nvSpPr>
          <p:spPr bwMode="auto">
            <a:xfrm>
              <a:off x="1161" y="1396"/>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79" name="Oval 551"/>
            <p:cNvSpPr>
              <a:spLocks noChangeArrowheads="1"/>
            </p:cNvSpPr>
            <p:nvPr/>
          </p:nvSpPr>
          <p:spPr bwMode="auto">
            <a:xfrm>
              <a:off x="1209" y="1288"/>
              <a:ext cx="81"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80" name="Oval 552"/>
            <p:cNvSpPr>
              <a:spLocks noChangeArrowheads="1"/>
            </p:cNvSpPr>
            <p:nvPr/>
          </p:nvSpPr>
          <p:spPr bwMode="auto">
            <a:xfrm>
              <a:off x="1134" y="1307"/>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81" name="Oval 553"/>
            <p:cNvSpPr>
              <a:spLocks noChangeArrowheads="1"/>
            </p:cNvSpPr>
            <p:nvPr/>
          </p:nvSpPr>
          <p:spPr bwMode="auto">
            <a:xfrm>
              <a:off x="1134" y="1301"/>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82" name="Oval 554"/>
            <p:cNvSpPr>
              <a:spLocks noChangeArrowheads="1"/>
            </p:cNvSpPr>
            <p:nvPr/>
          </p:nvSpPr>
          <p:spPr bwMode="auto">
            <a:xfrm>
              <a:off x="1032" y="1460"/>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83" name="Oval 555"/>
            <p:cNvSpPr>
              <a:spLocks noChangeArrowheads="1"/>
            </p:cNvSpPr>
            <p:nvPr/>
          </p:nvSpPr>
          <p:spPr bwMode="auto">
            <a:xfrm>
              <a:off x="1113" y="1377"/>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84" name="Oval 556"/>
            <p:cNvSpPr>
              <a:spLocks noChangeArrowheads="1"/>
            </p:cNvSpPr>
            <p:nvPr/>
          </p:nvSpPr>
          <p:spPr bwMode="auto">
            <a:xfrm>
              <a:off x="1079" y="1358"/>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85" name="Oval 557"/>
            <p:cNvSpPr>
              <a:spLocks noChangeArrowheads="1"/>
            </p:cNvSpPr>
            <p:nvPr/>
          </p:nvSpPr>
          <p:spPr bwMode="auto">
            <a:xfrm>
              <a:off x="1072" y="1403"/>
              <a:ext cx="82"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86" name="Oval 558"/>
            <p:cNvSpPr>
              <a:spLocks noChangeArrowheads="1"/>
            </p:cNvSpPr>
            <p:nvPr/>
          </p:nvSpPr>
          <p:spPr bwMode="auto">
            <a:xfrm>
              <a:off x="1025" y="1237"/>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87" name="Oval 559"/>
            <p:cNvSpPr>
              <a:spLocks noChangeArrowheads="1"/>
            </p:cNvSpPr>
            <p:nvPr/>
          </p:nvSpPr>
          <p:spPr bwMode="auto">
            <a:xfrm>
              <a:off x="1025" y="1262"/>
              <a:ext cx="75"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88" name="Oval 560"/>
            <p:cNvSpPr>
              <a:spLocks noChangeArrowheads="1"/>
            </p:cNvSpPr>
            <p:nvPr/>
          </p:nvSpPr>
          <p:spPr bwMode="auto">
            <a:xfrm>
              <a:off x="984" y="1339"/>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89" name="Oval 561"/>
            <p:cNvSpPr>
              <a:spLocks noChangeArrowheads="1"/>
            </p:cNvSpPr>
            <p:nvPr/>
          </p:nvSpPr>
          <p:spPr bwMode="auto">
            <a:xfrm>
              <a:off x="977" y="1371"/>
              <a:ext cx="75" cy="76"/>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90" name="Oval 562"/>
            <p:cNvSpPr>
              <a:spLocks noChangeArrowheads="1"/>
            </p:cNvSpPr>
            <p:nvPr/>
          </p:nvSpPr>
          <p:spPr bwMode="auto">
            <a:xfrm>
              <a:off x="998" y="1543"/>
              <a:ext cx="74"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91" name="Oval 563"/>
            <p:cNvSpPr>
              <a:spLocks noChangeArrowheads="1"/>
            </p:cNvSpPr>
            <p:nvPr/>
          </p:nvSpPr>
          <p:spPr bwMode="auto">
            <a:xfrm>
              <a:off x="970" y="1460"/>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458292" name="Oval 564"/>
            <p:cNvSpPr>
              <a:spLocks noChangeArrowheads="1"/>
            </p:cNvSpPr>
            <p:nvPr/>
          </p:nvSpPr>
          <p:spPr bwMode="auto">
            <a:xfrm>
              <a:off x="909" y="1524"/>
              <a:ext cx="82" cy="77"/>
            </a:xfrm>
            <a:prstGeom prst="ellipse">
              <a:avLst/>
            </a:pr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grpSp>
      <p:sp>
        <p:nvSpPr>
          <p:cNvPr id="458293" name="Text Box 565"/>
          <p:cNvSpPr txBox="1">
            <a:spLocks noChangeArrowheads="1"/>
          </p:cNvSpPr>
          <p:nvPr/>
        </p:nvSpPr>
        <p:spPr bwMode="auto">
          <a:xfrm>
            <a:off x="1771686" y="6324602"/>
            <a:ext cx="7559895" cy="373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64" tIns="45633" rIns="91264" bIns="45633">
            <a:spAutoFit/>
          </a:bodyPr>
          <a:lstStyle/>
          <a:p>
            <a:pPr defTabSz="912666" eaLnBrk="0" fontAlgn="base" hangingPunct="0">
              <a:spcBef>
                <a:spcPct val="0"/>
              </a:spcBef>
              <a:spcAft>
                <a:spcPct val="0"/>
              </a:spcAft>
            </a:pPr>
            <a:r>
              <a:rPr lang="en-US" dirty="0">
                <a:solidFill>
                  <a:srgbClr val="FFFFFF"/>
                </a:solidFill>
                <a:cs typeface="Arial" pitchFamily="34" charset="0"/>
              </a:rPr>
              <a:t>Visual courtesy Bob Hirsch, figure from  McCabe &amp; Wolock, </a:t>
            </a:r>
            <a:r>
              <a:rPr lang="en-US" i="1" dirty="0">
                <a:solidFill>
                  <a:srgbClr val="FFFFFF"/>
                </a:solidFill>
                <a:cs typeface="Arial" pitchFamily="34" charset="0"/>
              </a:rPr>
              <a:t>GRL</a:t>
            </a:r>
            <a:r>
              <a:rPr lang="en-US" dirty="0">
                <a:solidFill>
                  <a:srgbClr val="FFFFFF"/>
                </a:solidFill>
                <a:cs typeface="Arial" pitchFamily="34" charset="0"/>
              </a:rPr>
              <a:t>, 2002</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850" name="Picture 0" descr="No_regulation_p90m1.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2851" name="Text Box 3"/>
          <p:cNvSpPr txBox="1">
            <a:spLocks noChangeArrowheads="1"/>
          </p:cNvSpPr>
          <p:nvPr/>
        </p:nvSpPr>
        <p:spPr bwMode="auto">
          <a:xfrm>
            <a:off x="3048000" y="4876800"/>
            <a:ext cx="6096000" cy="125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spAutoFit/>
          </a:bodyPr>
          <a:lstStyle/>
          <a:p>
            <a:pPr algn="ctr" defTabSz="912666" eaLnBrk="0" fontAlgn="base" hangingPunct="0">
              <a:spcBef>
                <a:spcPct val="0"/>
              </a:spcBef>
              <a:spcAft>
                <a:spcPct val="0"/>
              </a:spcAft>
            </a:pPr>
            <a:r>
              <a:rPr lang="en-US" sz="2800" b="1" dirty="0">
                <a:solidFill>
                  <a:srgbClr val="000000"/>
                </a:solidFill>
                <a:cs typeface="Arial" pitchFamily="34" charset="0"/>
              </a:rPr>
              <a:t>Decadal Magnification Factors of Floods – Sites w/ no regulation</a:t>
            </a:r>
          </a:p>
          <a:p>
            <a:pPr defTabSz="912666" eaLnBrk="0" fontAlgn="base" hangingPunct="0">
              <a:spcBef>
                <a:spcPct val="0"/>
              </a:spcBef>
              <a:spcAft>
                <a:spcPct val="0"/>
              </a:spcAft>
            </a:pPr>
            <a:r>
              <a:rPr lang="en-US" sz="2000" b="1" dirty="0">
                <a:solidFill>
                  <a:srgbClr val="000000"/>
                </a:solidFill>
                <a:cs typeface="Arial" pitchFamily="34" charset="0"/>
              </a:rPr>
              <a:t>1,642 of 14,893 USGS Gage Sites with M&gt;1 and p&gt;0.9</a:t>
            </a:r>
          </a:p>
        </p:txBody>
      </p:sp>
      <p:sp>
        <p:nvSpPr>
          <p:cNvPr id="462852" name="Text Box 4"/>
          <p:cNvSpPr txBox="1">
            <a:spLocks noChangeArrowheads="1"/>
          </p:cNvSpPr>
          <p:nvPr/>
        </p:nvSpPr>
        <p:spPr bwMode="auto">
          <a:xfrm>
            <a:off x="4042865" y="304837"/>
            <a:ext cx="3996734" cy="481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64" tIns="45633" rIns="91264" bIns="45633">
            <a:spAutoFit/>
          </a:bodyPr>
          <a:lstStyle/>
          <a:p>
            <a:pPr algn="ctr" defTabSz="912666" eaLnBrk="0" fontAlgn="base" hangingPunct="0">
              <a:spcBef>
                <a:spcPct val="0"/>
              </a:spcBef>
              <a:spcAft>
                <a:spcPct val="0"/>
              </a:spcAft>
            </a:pPr>
            <a:r>
              <a:rPr lang="en-US" sz="2500" dirty="0">
                <a:solidFill>
                  <a:srgbClr val="000000"/>
                </a:solidFill>
                <a:cs typeface="Arial" pitchFamily="34" charset="0"/>
              </a:rPr>
              <a:t>From Yaindl and Vogel, 2009</a:t>
            </a:r>
          </a:p>
        </p:txBody>
      </p:sp>
      <p:sp>
        <p:nvSpPr>
          <p:cNvPr id="462853" name="Text Box 5"/>
          <p:cNvSpPr txBox="1">
            <a:spLocks noChangeArrowheads="1"/>
          </p:cNvSpPr>
          <p:nvPr/>
        </p:nvSpPr>
        <p:spPr bwMode="auto">
          <a:xfrm>
            <a:off x="6248400" y="6491305"/>
            <a:ext cx="2895600" cy="36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spAutoFit/>
          </a:bodyPr>
          <a:lstStyle/>
          <a:p>
            <a:pPr defTabSz="912666" fontAlgn="base">
              <a:spcBef>
                <a:spcPct val="50000"/>
              </a:spcBef>
              <a:spcAft>
                <a:spcPct val="0"/>
              </a:spcAft>
            </a:pPr>
            <a:r>
              <a:rPr lang="en-US" dirty="0">
                <a:solidFill>
                  <a:srgbClr val="000000"/>
                </a:solidFill>
                <a:latin typeface="Arial" pitchFamily="34" charset="0"/>
                <a:cs typeface="Arial" pitchFamily="34" charset="0"/>
              </a:rPr>
              <a:t>visual courtesy Rich Vogel</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210" name="Picture 2" descr="hcdn_p90m1.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8211" name="Text Box 3"/>
          <p:cNvSpPr txBox="1">
            <a:spLocks noChangeArrowheads="1"/>
          </p:cNvSpPr>
          <p:nvPr/>
        </p:nvSpPr>
        <p:spPr bwMode="auto">
          <a:xfrm>
            <a:off x="2895600" y="5027613"/>
            <a:ext cx="6248400" cy="1390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spAutoFit/>
          </a:bodyPr>
          <a:lstStyle/>
          <a:p>
            <a:pPr algn="ctr" defTabSz="912666" eaLnBrk="0" fontAlgn="base" hangingPunct="0">
              <a:spcBef>
                <a:spcPct val="0"/>
              </a:spcBef>
              <a:spcAft>
                <a:spcPct val="0"/>
              </a:spcAft>
            </a:pPr>
            <a:r>
              <a:rPr lang="en-US" sz="3200" b="1" dirty="0">
                <a:solidFill>
                  <a:srgbClr val="000000"/>
                </a:solidFill>
                <a:cs typeface="Arial" pitchFamily="34" charset="0"/>
              </a:rPr>
              <a:t>Decadal Flood Magnification Factors - HCDN Sites</a:t>
            </a:r>
          </a:p>
          <a:p>
            <a:pPr defTabSz="912666" eaLnBrk="0" fontAlgn="base" hangingPunct="0">
              <a:spcBef>
                <a:spcPct val="0"/>
              </a:spcBef>
              <a:spcAft>
                <a:spcPct val="0"/>
              </a:spcAft>
            </a:pPr>
            <a:r>
              <a:rPr lang="en-US" sz="2000" b="1" dirty="0">
                <a:solidFill>
                  <a:srgbClr val="000000"/>
                </a:solidFill>
                <a:cs typeface="Arial" pitchFamily="34" charset="0"/>
              </a:rPr>
              <a:t>208 of 1,588 HCDN Gage Sites with M&gt;1 and p&gt;0.9</a:t>
            </a:r>
          </a:p>
        </p:txBody>
      </p:sp>
      <p:sp>
        <p:nvSpPr>
          <p:cNvPr id="478212" name="Text Box 4"/>
          <p:cNvSpPr txBox="1">
            <a:spLocks noChangeArrowheads="1"/>
          </p:cNvSpPr>
          <p:nvPr/>
        </p:nvSpPr>
        <p:spPr bwMode="auto">
          <a:xfrm>
            <a:off x="4048920" y="304836"/>
            <a:ext cx="3984697" cy="481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64" tIns="45633" rIns="91264" bIns="45633">
            <a:spAutoFit/>
          </a:bodyPr>
          <a:lstStyle/>
          <a:p>
            <a:pPr algn="ctr" defTabSz="912666" eaLnBrk="0" fontAlgn="base" hangingPunct="0">
              <a:spcBef>
                <a:spcPct val="0"/>
              </a:spcBef>
              <a:spcAft>
                <a:spcPct val="0"/>
              </a:spcAft>
            </a:pPr>
            <a:r>
              <a:rPr lang="en-US" sz="2500" dirty="0">
                <a:solidFill>
                  <a:srgbClr val="000000"/>
                </a:solidFill>
                <a:cs typeface="Arial" pitchFamily="34" charset="0"/>
              </a:rPr>
              <a:t>From Yaindl and Vogel, </a:t>
            </a:r>
            <a:r>
              <a:rPr lang="en-US" sz="2500" dirty="0">
                <a:solidFill>
                  <a:srgbClr val="000000"/>
                </a:solidFill>
                <a:cs typeface="Arial" pitchFamily="34" charset="0"/>
              </a:rPr>
              <a:t>2011</a:t>
            </a:r>
            <a:endParaRPr lang="en-US" sz="2500" dirty="0">
              <a:solidFill>
                <a:srgbClr val="000000"/>
              </a:solidFill>
              <a:cs typeface="Arial" pitchFamily="34" charset="0"/>
            </a:endParaRPr>
          </a:p>
        </p:txBody>
      </p:sp>
      <p:sp>
        <p:nvSpPr>
          <p:cNvPr id="478213" name="Text Box 5"/>
          <p:cNvSpPr txBox="1">
            <a:spLocks noChangeArrowheads="1"/>
          </p:cNvSpPr>
          <p:nvPr/>
        </p:nvSpPr>
        <p:spPr bwMode="auto">
          <a:xfrm>
            <a:off x="6248400" y="6491305"/>
            <a:ext cx="2895600" cy="36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spAutoFit/>
          </a:bodyPr>
          <a:lstStyle/>
          <a:p>
            <a:pPr defTabSz="912666" fontAlgn="base">
              <a:spcBef>
                <a:spcPct val="50000"/>
              </a:spcBef>
              <a:spcAft>
                <a:spcPct val="0"/>
              </a:spcAft>
            </a:pPr>
            <a:r>
              <a:rPr lang="en-US" dirty="0">
                <a:solidFill>
                  <a:srgbClr val="000000"/>
                </a:solidFill>
                <a:latin typeface="Arial" pitchFamily="34" charset="0"/>
                <a:cs typeface="Arial" pitchFamily="34" charset="0"/>
              </a:rPr>
              <a:t>visual courtesy Rich Vogel</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8" name="Picture 3" descr="C:\Documents and Settings\cyaindl\Desktop\MASTERS THESIS\new thesis oct09\ppcc\figures\reg_noreg_popd_conus.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4899" name="Text Box 3"/>
          <p:cNvSpPr txBox="1">
            <a:spLocks noChangeArrowheads="1"/>
          </p:cNvSpPr>
          <p:nvPr/>
        </p:nvSpPr>
        <p:spPr bwMode="auto">
          <a:xfrm>
            <a:off x="1205839" y="50800"/>
            <a:ext cx="6762486" cy="1087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64" tIns="45633" rIns="91264" bIns="45633">
            <a:spAutoFit/>
          </a:bodyPr>
          <a:lstStyle/>
          <a:p>
            <a:pPr algn="ctr" defTabSz="912666" eaLnBrk="0" fontAlgn="base" hangingPunct="0">
              <a:spcBef>
                <a:spcPct val="0"/>
              </a:spcBef>
              <a:spcAft>
                <a:spcPct val="0"/>
              </a:spcAft>
            </a:pPr>
            <a:r>
              <a:rPr lang="en-US" sz="3200" b="1" dirty="0">
                <a:solidFill>
                  <a:srgbClr val="000000"/>
                </a:solidFill>
                <a:cs typeface="Arial" pitchFamily="34" charset="0"/>
              </a:rPr>
              <a:t>Decadal Flood Magnification Factors</a:t>
            </a:r>
          </a:p>
          <a:p>
            <a:pPr algn="ctr" defTabSz="912666" eaLnBrk="0" fontAlgn="base" hangingPunct="0">
              <a:spcBef>
                <a:spcPct val="0"/>
              </a:spcBef>
              <a:spcAft>
                <a:spcPct val="0"/>
              </a:spcAft>
            </a:pPr>
            <a:r>
              <a:rPr lang="en-US" sz="3200" b="1" dirty="0">
                <a:solidFill>
                  <a:srgbClr val="000000"/>
                </a:solidFill>
                <a:cs typeface="Arial" pitchFamily="34" charset="0"/>
              </a:rPr>
              <a:t> Sites With No Regulation</a:t>
            </a:r>
          </a:p>
        </p:txBody>
      </p:sp>
      <p:sp>
        <p:nvSpPr>
          <p:cNvPr id="464900" name="Text Box 4"/>
          <p:cNvSpPr txBox="1">
            <a:spLocks noChangeArrowheads="1"/>
          </p:cNvSpPr>
          <p:nvPr/>
        </p:nvSpPr>
        <p:spPr bwMode="auto">
          <a:xfrm>
            <a:off x="10320" y="5181636"/>
            <a:ext cx="3984697" cy="481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64" tIns="45633" rIns="91264" bIns="45633">
            <a:spAutoFit/>
          </a:bodyPr>
          <a:lstStyle/>
          <a:p>
            <a:pPr algn="ctr" defTabSz="912666" eaLnBrk="0" fontAlgn="base" hangingPunct="0">
              <a:spcBef>
                <a:spcPct val="0"/>
              </a:spcBef>
              <a:spcAft>
                <a:spcPct val="0"/>
              </a:spcAft>
            </a:pPr>
            <a:r>
              <a:rPr lang="en-US" sz="2500" dirty="0">
                <a:solidFill>
                  <a:srgbClr val="000000"/>
                </a:solidFill>
                <a:cs typeface="Arial" pitchFamily="34" charset="0"/>
              </a:rPr>
              <a:t>From Yaindl and Vogel, </a:t>
            </a:r>
            <a:r>
              <a:rPr lang="en-US" sz="2500" dirty="0">
                <a:solidFill>
                  <a:srgbClr val="000000"/>
                </a:solidFill>
                <a:cs typeface="Arial" pitchFamily="34" charset="0"/>
              </a:rPr>
              <a:t>2011</a:t>
            </a:r>
            <a:endParaRPr lang="en-US" sz="2500" dirty="0">
              <a:solidFill>
                <a:srgbClr val="000000"/>
              </a:solidFill>
              <a:cs typeface="Arial" pitchFamily="34" charset="0"/>
            </a:endParaRPr>
          </a:p>
        </p:txBody>
      </p:sp>
      <p:sp>
        <p:nvSpPr>
          <p:cNvPr id="464901" name="Text Box 5"/>
          <p:cNvSpPr txBox="1">
            <a:spLocks noChangeArrowheads="1"/>
          </p:cNvSpPr>
          <p:nvPr/>
        </p:nvSpPr>
        <p:spPr bwMode="auto">
          <a:xfrm>
            <a:off x="6248400" y="6491305"/>
            <a:ext cx="2895600" cy="36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spAutoFit/>
          </a:bodyPr>
          <a:lstStyle/>
          <a:p>
            <a:pPr defTabSz="912666" fontAlgn="base">
              <a:spcBef>
                <a:spcPct val="50000"/>
              </a:spcBef>
              <a:spcAft>
                <a:spcPct val="0"/>
              </a:spcAft>
            </a:pPr>
            <a:r>
              <a:rPr lang="en-US" dirty="0">
                <a:solidFill>
                  <a:srgbClr val="000000"/>
                </a:solidFill>
                <a:latin typeface="Arial" pitchFamily="34" charset="0"/>
                <a:cs typeface="Arial" pitchFamily="34" charset="0"/>
              </a:rPr>
              <a:t>visual courtesy Rich Vogel</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Text Box 2"/>
          <p:cNvSpPr txBox="1">
            <a:spLocks noChangeArrowheads="1"/>
          </p:cNvSpPr>
          <p:nvPr/>
        </p:nvSpPr>
        <p:spPr bwMode="auto">
          <a:xfrm>
            <a:off x="1295400" y="37"/>
            <a:ext cx="80772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spAutoFit/>
          </a:bodyPr>
          <a:lstStyle/>
          <a:p>
            <a:pPr algn="ctr" defTabSz="912666" eaLnBrk="0" fontAlgn="base" hangingPunct="0">
              <a:spcBef>
                <a:spcPct val="0"/>
              </a:spcBef>
              <a:spcAft>
                <a:spcPct val="0"/>
              </a:spcAft>
            </a:pPr>
            <a:r>
              <a:rPr lang="en-US" sz="3600" b="1" dirty="0">
                <a:solidFill>
                  <a:srgbClr val="000000"/>
                </a:solidFill>
                <a:cs typeface="Arial" pitchFamily="34" charset="0"/>
              </a:rPr>
              <a:t>Results</a:t>
            </a:r>
          </a:p>
          <a:p>
            <a:pPr algn="ctr" defTabSz="912666" eaLnBrk="0" fontAlgn="base" hangingPunct="0">
              <a:spcBef>
                <a:spcPct val="0"/>
              </a:spcBef>
              <a:spcAft>
                <a:spcPct val="0"/>
              </a:spcAft>
            </a:pPr>
            <a:r>
              <a:rPr lang="en-US" sz="3600" b="1" dirty="0">
                <a:solidFill>
                  <a:srgbClr val="000000"/>
                </a:solidFill>
                <a:cs typeface="Arial" pitchFamily="34" charset="0"/>
              </a:rPr>
              <a:t>Decadal Flood Magnification Factors</a:t>
            </a:r>
          </a:p>
        </p:txBody>
      </p:sp>
      <p:graphicFrame>
        <p:nvGraphicFramePr>
          <p:cNvPr id="476163" name="Object 3"/>
          <p:cNvGraphicFramePr>
            <a:graphicFrameLocks noChangeAspect="1"/>
          </p:cNvGraphicFramePr>
          <p:nvPr>
            <p:extLst>
              <p:ext uri="{D42A27DB-BD31-4B8C-83A1-F6EECF244321}">
                <p14:modId xmlns:p14="http://schemas.microsoft.com/office/powerpoint/2010/main" val="4007659362"/>
              </p:ext>
            </p:extLst>
          </p:nvPr>
        </p:nvGraphicFramePr>
        <p:xfrm>
          <a:off x="0" y="1693862"/>
          <a:ext cx="4495800" cy="4478338"/>
        </p:xfrm>
        <a:graphic>
          <a:graphicData uri="http://schemas.openxmlformats.org/presentationml/2006/ole">
            <mc:AlternateContent xmlns:mc="http://schemas.openxmlformats.org/markup-compatibility/2006">
              <mc:Choice xmlns:v="urn:schemas-microsoft-com:vml" Requires="v">
                <p:oleObj spid="_x0000_s3083" name="Document" r:id="rId4" imgW="6543751" imgH="6515100" progId="Word.Document.8">
                  <p:embed/>
                </p:oleObj>
              </mc:Choice>
              <mc:Fallback>
                <p:oleObj name="Document" r:id="rId4" imgW="6543751" imgH="65151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93862"/>
                        <a:ext cx="4495800" cy="447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6164" name="Text Box 4"/>
          <p:cNvSpPr txBox="1">
            <a:spLocks noChangeArrowheads="1"/>
          </p:cNvSpPr>
          <p:nvPr/>
        </p:nvSpPr>
        <p:spPr bwMode="auto">
          <a:xfrm>
            <a:off x="1299722" y="6470651"/>
            <a:ext cx="2928233" cy="373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64" tIns="45633" rIns="91264" bIns="45633">
            <a:spAutoFit/>
          </a:bodyPr>
          <a:lstStyle/>
          <a:p>
            <a:pPr algn="ctr" defTabSz="912666" eaLnBrk="0" fontAlgn="base" hangingPunct="0">
              <a:spcBef>
                <a:spcPct val="0"/>
              </a:spcBef>
              <a:spcAft>
                <a:spcPct val="0"/>
              </a:spcAft>
            </a:pPr>
            <a:r>
              <a:rPr lang="en-US" dirty="0">
                <a:solidFill>
                  <a:srgbClr val="000000"/>
                </a:solidFill>
                <a:cs typeface="Arial" pitchFamily="34" charset="0"/>
              </a:rPr>
              <a:t>From Yaindl and Vogel, </a:t>
            </a:r>
            <a:r>
              <a:rPr lang="en-US" dirty="0" smtClean="0">
                <a:solidFill>
                  <a:srgbClr val="000000"/>
                </a:solidFill>
                <a:cs typeface="Arial" pitchFamily="34" charset="0"/>
              </a:rPr>
              <a:t>2011</a:t>
            </a:r>
            <a:endParaRPr lang="en-US" dirty="0">
              <a:solidFill>
                <a:srgbClr val="000000"/>
              </a:solidFill>
              <a:cs typeface="Arial" pitchFamily="34" charset="0"/>
            </a:endParaRPr>
          </a:p>
        </p:txBody>
      </p:sp>
      <p:sp>
        <p:nvSpPr>
          <p:cNvPr id="476165" name="Text Box 5"/>
          <p:cNvSpPr txBox="1">
            <a:spLocks noChangeArrowheads="1"/>
          </p:cNvSpPr>
          <p:nvPr/>
        </p:nvSpPr>
        <p:spPr bwMode="auto">
          <a:xfrm>
            <a:off x="4114800" y="2209800"/>
            <a:ext cx="541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spAutoFit/>
          </a:bodyPr>
          <a:lstStyle/>
          <a:p>
            <a:pPr algn="ctr" defTabSz="912666" eaLnBrk="0" fontAlgn="base" hangingPunct="0">
              <a:spcBef>
                <a:spcPct val="0"/>
              </a:spcBef>
              <a:spcAft>
                <a:spcPct val="0"/>
              </a:spcAft>
            </a:pPr>
            <a:r>
              <a:rPr lang="en-US" sz="2400" b="1" dirty="0">
                <a:solidFill>
                  <a:srgbClr val="000000"/>
                </a:solidFill>
                <a:cs typeface="Arial" pitchFamily="34" charset="0"/>
              </a:rPr>
              <a:t>3 Groups of USGS Gages</a:t>
            </a:r>
          </a:p>
        </p:txBody>
      </p:sp>
      <p:pic>
        <p:nvPicPr>
          <p:cNvPr id="47616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3048037"/>
            <a:ext cx="75438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6167" name="Text Box 7"/>
          <p:cNvSpPr txBox="1">
            <a:spLocks noChangeArrowheads="1"/>
          </p:cNvSpPr>
          <p:nvPr/>
        </p:nvSpPr>
        <p:spPr bwMode="auto">
          <a:xfrm>
            <a:off x="6248400" y="6491305"/>
            <a:ext cx="2895600" cy="36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spAutoFit/>
          </a:bodyPr>
          <a:lstStyle/>
          <a:p>
            <a:pPr defTabSz="912666" fontAlgn="base">
              <a:spcBef>
                <a:spcPct val="50000"/>
              </a:spcBef>
              <a:spcAft>
                <a:spcPct val="0"/>
              </a:spcAft>
            </a:pPr>
            <a:r>
              <a:rPr lang="en-US" dirty="0">
                <a:solidFill>
                  <a:srgbClr val="000000"/>
                </a:solidFill>
                <a:latin typeface="Arial" pitchFamily="34" charset="0"/>
                <a:cs typeface="Arial" pitchFamily="34" charset="0"/>
              </a:rPr>
              <a:t>visual courtesy Rich Vogel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76163"/>
                                        </p:tgtEl>
                                        <p:attrNameLst>
                                          <p:attrName>style.visibility</p:attrName>
                                        </p:attrNameLst>
                                      </p:cBhvr>
                                      <p:to>
                                        <p:strVal val="visible"/>
                                      </p:to>
                                    </p:set>
                                    <p:animEffect transition="in" filter="blinds(horizontal)">
                                      <p:cBhvr>
                                        <p:cTn id="7" dur="500"/>
                                        <p:tgtEl>
                                          <p:spTgt spid="47616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76164"/>
                                        </p:tgtEl>
                                        <p:attrNameLst>
                                          <p:attrName>style.visibility</p:attrName>
                                        </p:attrNameLst>
                                      </p:cBhvr>
                                      <p:to>
                                        <p:strVal val="visible"/>
                                      </p:to>
                                    </p:set>
                                    <p:animEffect transition="in" filter="blinds(horizontal)">
                                      <p:cBhvr>
                                        <p:cTn id="10" dur="500"/>
                                        <p:tgtEl>
                                          <p:spTgt spid="476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16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2"/>
          <p:cNvSpPr>
            <a:spLocks noGrp="1" noChangeArrowheads="1"/>
          </p:cNvSpPr>
          <p:nvPr>
            <p:ph type="title"/>
          </p:nvPr>
        </p:nvSpPr>
        <p:spPr>
          <a:xfrm>
            <a:off x="685800" y="2819400"/>
            <a:ext cx="7772400" cy="1143000"/>
          </a:xfrm>
        </p:spPr>
        <p:txBody>
          <a:bodyPr/>
          <a:lstStyle/>
          <a:p>
            <a:r>
              <a:rPr lang="en-US" dirty="0"/>
              <a:t>Paradox:  Given increases in precipitation and runoff, why are there so few significant trends in floods?</a:t>
            </a:r>
          </a:p>
        </p:txBody>
      </p:sp>
      <p:sp>
        <p:nvSpPr>
          <p:cNvPr id="470019" name="Text Box 3"/>
          <p:cNvSpPr txBox="1">
            <a:spLocks noChangeArrowheads="1"/>
          </p:cNvSpPr>
          <p:nvPr/>
        </p:nvSpPr>
        <p:spPr bwMode="auto">
          <a:xfrm>
            <a:off x="5562600" y="6491305"/>
            <a:ext cx="3581400" cy="36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spAutoFit/>
          </a:bodyPr>
          <a:lstStyle/>
          <a:p>
            <a:pPr defTabSz="912666" fontAlgn="base">
              <a:spcBef>
                <a:spcPct val="50000"/>
              </a:spcBef>
              <a:spcAft>
                <a:spcPct val="0"/>
              </a:spcAft>
            </a:pPr>
            <a:r>
              <a:rPr lang="en-US" dirty="0">
                <a:solidFill>
                  <a:srgbClr val="000000"/>
                </a:solidFill>
                <a:latin typeface="Arial" pitchFamily="34" charset="0"/>
                <a:cs typeface="Arial" pitchFamily="34" charset="0"/>
              </a:rPr>
              <a:t>Visual courtesy Tim Cohn, USGS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1"/>
            <a:ext cx="7772400" cy="838200"/>
          </a:xfrm>
        </p:spPr>
        <p:txBody>
          <a:bodyPr/>
          <a:lstStyle/>
          <a:p>
            <a:r>
              <a:rPr lang="en-US" dirty="0" smtClean="0"/>
              <a:t>Outline of this talk</a:t>
            </a:r>
            <a:endParaRPr lang="en-US" dirty="0"/>
          </a:p>
        </p:txBody>
      </p:sp>
      <p:sp>
        <p:nvSpPr>
          <p:cNvPr id="3" name="Subtitle 2"/>
          <p:cNvSpPr>
            <a:spLocks noGrp="1"/>
          </p:cNvSpPr>
          <p:nvPr>
            <p:ph type="subTitle" idx="1"/>
          </p:nvPr>
        </p:nvSpPr>
        <p:spPr>
          <a:xfrm>
            <a:off x="381000" y="1371600"/>
            <a:ext cx="8305800" cy="4419600"/>
          </a:xfrm>
        </p:spPr>
        <p:txBody>
          <a:bodyPr/>
          <a:lstStyle/>
          <a:p>
            <a:pPr marL="513387" indent="-513387" algn="l">
              <a:buAutoNum type="arabicParenR"/>
            </a:pPr>
            <a:r>
              <a:rPr lang="en-US" dirty="0" smtClean="0">
                <a:solidFill>
                  <a:schemeClr val="tx1"/>
                </a:solidFill>
              </a:rPr>
              <a:t>What causes a flood?</a:t>
            </a:r>
          </a:p>
          <a:p>
            <a:pPr marL="513387" indent="-513387" algn="l">
              <a:buAutoNum type="arabicParenR"/>
            </a:pPr>
            <a:r>
              <a:rPr lang="en-US" dirty="0" smtClean="0">
                <a:solidFill>
                  <a:schemeClr val="tx1"/>
                </a:solidFill>
              </a:rPr>
              <a:t>Evidence for changes in U.S. flood </a:t>
            </a:r>
            <a:r>
              <a:rPr lang="en-US" dirty="0" smtClean="0">
                <a:solidFill>
                  <a:schemeClr val="tx1"/>
                </a:solidFill>
              </a:rPr>
              <a:t>risk</a:t>
            </a:r>
          </a:p>
          <a:p>
            <a:pPr marL="513387" indent="-513387" algn="l">
              <a:buFont typeface="Arial" panose="020B0604020202020204" pitchFamily="34" charset="0"/>
              <a:buAutoNum type="arabicParenR"/>
            </a:pPr>
            <a:r>
              <a:rPr lang="en-US" dirty="0">
                <a:solidFill>
                  <a:schemeClr val="tx1"/>
                </a:solidFill>
              </a:rPr>
              <a:t>Sensitivities and </a:t>
            </a:r>
            <a:r>
              <a:rPr lang="en-US" dirty="0" smtClean="0">
                <a:solidFill>
                  <a:schemeClr val="tx1"/>
                </a:solidFill>
              </a:rPr>
              <a:t>projections</a:t>
            </a:r>
            <a:endParaRPr lang="en-US" dirty="0" smtClean="0">
              <a:solidFill>
                <a:schemeClr val="tx1"/>
              </a:solidFill>
            </a:endParaRPr>
          </a:p>
          <a:p>
            <a:pPr marL="513387" indent="-513387" algn="l">
              <a:buFont typeface="Arial" panose="020B0604020202020204" pitchFamily="34" charset="0"/>
              <a:buAutoNum type="arabicParenR"/>
            </a:pPr>
            <a:r>
              <a:rPr lang="en-US" dirty="0">
                <a:solidFill>
                  <a:schemeClr val="tx1"/>
                </a:solidFill>
              </a:rPr>
              <a:t>How good are the models</a:t>
            </a:r>
            <a:r>
              <a:rPr lang="en-US" dirty="0" smtClean="0">
                <a:solidFill>
                  <a:schemeClr val="tx1"/>
                </a:solidFill>
              </a:rPr>
              <a:t>?</a:t>
            </a:r>
            <a:endParaRPr lang="en-US" dirty="0" smtClean="0">
              <a:solidFill>
                <a:schemeClr val="tx1"/>
              </a:solidFill>
            </a:endParaRPr>
          </a:p>
        </p:txBody>
      </p:sp>
    </p:spTree>
    <p:extLst>
      <p:ext uri="{BB962C8B-B14F-4D97-AF65-F5344CB8AC3E}">
        <p14:creationId xmlns:p14="http://schemas.microsoft.com/office/powerpoint/2010/main" val="8663535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2"/>
          <p:cNvSpPr>
            <a:spLocks noChangeArrowheads="1"/>
          </p:cNvSpPr>
          <p:nvPr/>
        </p:nvSpPr>
        <p:spPr bwMode="auto">
          <a:xfrm>
            <a:off x="5788026" y="5713414"/>
            <a:ext cx="2474913"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64" tIns="45633" rIns="91264" bIns="45633">
            <a:spAutoFit/>
          </a:bodyPr>
          <a:lstStyle/>
          <a:p>
            <a:pPr defTabSz="912666" eaLnBrk="0" fontAlgn="base" hangingPunct="0">
              <a:spcBef>
                <a:spcPct val="0"/>
              </a:spcBef>
              <a:spcAft>
                <a:spcPct val="0"/>
              </a:spcAft>
            </a:pPr>
            <a:r>
              <a:rPr lang="en-US" sz="2000" dirty="0">
                <a:solidFill>
                  <a:srgbClr val="FFFF00"/>
                </a:solidFill>
                <a:cs typeface="Arial" pitchFamily="34" charset="0"/>
              </a:rPr>
              <a:t>[Lins and Cohn, 2002</a:t>
            </a:r>
            <a:r>
              <a:rPr lang="en-US" dirty="0">
                <a:solidFill>
                  <a:srgbClr val="FFFF00"/>
                </a:solidFill>
                <a:cs typeface="Arial" pitchFamily="34" charset="0"/>
              </a:rPr>
              <a:t>]</a:t>
            </a:r>
            <a:endParaRPr lang="en-US" sz="1200" dirty="0">
              <a:solidFill>
                <a:srgbClr val="000000"/>
              </a:solidFill>
              <a:cs typeface="Arial" pitchFamily="34" charset="0"/>
            </a:endParaRPr>
          </a:p>
        </p:txBody>
      </p:sp>
      <p:sp>
        <p:nvSpPr>
          <p:cNvPr id="474115" name="Rectangle 3"/>
          <p:cNvSpPr>
            <a:spLocks noGrp="1" noChangeArrowheads="1"/>
          </p:cNvSpPr>
          <p:nvPr>
            <p:ph type="title"/>
          </p:nvPr>
        </p:nvSpPr>
        <p:spPr>
          <a:xfrm>
            <a:off x="685800" y="457200"/>
            <a:ext cx="7772400" cy="1143000"/>
          </a:xfrm>
        </p:spPr>
        <p:txBody>
          <a:bodyPr/>
          <a:lstStyle/>
          <a:p>
            <a:r>
              <a:rPr lang="en-US" sz="4000" dirty="0"/>
              <a:t>Possible explanation</a:t>
            </a:r>
          </a:p>
        </p:txBody>
      </p:sp>
      <p:pic>
        <p:nvPicPr>
          <p:cNvPr id="474116" name="Picture 4" descr="LinsCohn2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00237"/>
            <a:ext cx="7577138" cy="4113213"/>
          </a:xfrm>
          <a:prstGeom prst="rect">
            <a:avLst/>
          </a:prstGeom>
          <a:noFill/>
          <a:extLst>
            <a:ext uri="{909E8E84-426E-40DD-AFC4-6F175D3DCCD1}">
              <a14:hiddenFill xmlns:a14="http://schemas.microsoft.com/office/drawing/2010/main">
                <a:solidFill>
                  <a:srgbClr val="FFFFFF"/>
                </a:solidFill>
              </a14:hiddenFill>
            </a:ext>
          </a:extLst>
        </p:spPr>
      </p:pic>
      <p:sp>
        <p:nvSpPr>
          <p:cNvPr id="474117" name="Text Box 5"/>
          <p:cNvSpPr txBox="1">
            <a:spLocks noChangeArrowheads="1"/>
          </p:cNvSpPr>
          <p:nvPr/>
        </p:nvSpPr>
        <p:spPr bwMode="auto">
          <a:xfrm>
            <a:off x="5562600" y="6491305"/>
            <a:ext cx="3581400" cy="36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spAutoFit/>
          </a:bodyPr>
          <a:lstStyle/>
          <a:p>
            <a:pPr defTabSz="912666" fontAlgn="base">
              <a:spcBef>
                <a:spcPct val="50000"/>
              </a:spcBef>
              <a:spcAft>
                <a:spcPct val="0"/>
              </a:spcAft>
            </a:pPr>
            <a:r>
              <a:rPr lang="en-US" dirty="0">
                <a:solidFill>
                  <a:srgbClr val="000000"/>
                </a:solidFill>
                <a:latin typeface="Arial" pitchFamily="34" charset="0"/>
                <a:cs typeface="Arial" pitchFamily="34" charset="0"/>
              </a:rPr>
              <a:t>Visual courtesy Tim Cohn, USGS</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37"/>
            <a:ext cx="7772400" cy="993765"/>
          </a:xfrm>
        </p:spPr>
        <p:txBody>
          <a:bodyPr/>
          <a:lstStyle/>
          <a:p>
            <a:r>
              <a:rPr lang="en-US" dirty="0" smtClean="0"/>
              <a:t>Sensitivities and projections</a:t>
            </a:r>
            <a:endParaRPr lang="en-US" dirty="0"/>
          </a:p>
        </p:txBody>
      </p:sp>
    </p:spTree>
    <p:extLst>
      <p:ext uri="{BB962C8B-B14F-4D97-AF65-F5344CB8AC3E}">
        <p14:creationId xmlns:p14="http://schemas.microsoft.com/office/powerpoint/2010/main" val="5686949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533401"/>
            <a:ext cx="7848600" cy="1754326"/>
          </a:xfrm>
          <a:prstGeom prst="rect">
            <a:avLst/>
          </a:prstGeom>
          <a:noFill/>
        </p:spPr>
        <p:txBody>
          <a:bodyPr wrap="square" lIns="91264" tIns="45633" rIns="91264" bIns="45633" rtlCol="0">
            <a:spAutoFit/>
          </a:bodyPr>
          <a:lstStyle/>
          <a:p>
            <a:pPr defTabSz="912666" fontAlgn="base">
              <a:spcBef>
                <a:spcPct val="0"/>
              </a:spcBef>
              <a:spcAft>
                <a:spcPct val="0"/>
              </a:spcAft>
            </a:pPr>
            <a:r>
              <a:rPr lang="en-US" sz="3600" b="1" dirty="0">
                <a:solidFill>
                  <a:srgbClr val="000000"/>
                </a:solidFill>
                <a:cs typeface="Arial" pitchFamily="34" charset="0"/>
              </a:rPr>
              <a:t>Predicting urban flooding in a future climate – Thornton Creek example</a:t>
            </a:r>
            <a:endParaRPr lang="en-US" sz="3600" b="1" dirty="0">
              <a:solidFill>
                <a:srgbClr val="000000"/>
              </a:solidFill>
              <a:cs typeface="Arial" pitchFamily="34" charset="0"/>
            </a:endParaRPr>
          </a:p>
        </p:txBody>
      </p:sp>
    </p:spTree>
    <p:extLst>
      <p:ext uri="{BB962C8B-B14F-4D97-AF65-F5344CB8AC3E}">
        <p14:creationId xmlns:p14="http://schemas.microsoft.com/office/powerpoint/2010/main" val="26136666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ChangeArrowheads="1"/>
          </p:cNvSpPr>
          <p:nvPr/>
        </p:nvSpPr>
        <p:spPr bwMode="auto">
          <a:xfrm>
            <a:off x="0" y="0"/>
            <a:ext cx="9144000" cy="106838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530" tIns="91264" rIns="91264" bIns="91264" anchor="ctr"/>
          <a:lstStyle/>
          <a:p>
            <a:pPr defTabSz="912666" fontAlgn="base">
              <a:spcBef>
                <a:spcPct val="0"/>
              </a:spcBef>
              <a:spcAft>
                <a:spcPct val="0"/>
              </a:spcAft>
            </a:pPr>
            <a:r>
              <a:rPr lang="en-US" sz="4400" b="1" dirty="0">
                <a:solidFill>
                  <a:srgbClr val="660066"/>
                </a:solidFill>
                <a:effectLst>
                  <a:outerShdw blurRad="38100" dist="38100" dir="2700000" algn="tl">
                    <a:srgbClr val="C0C0C0"/>
                  </a:outerShdw>
                </a:effectLst>
                <a:cs typeface="Arial" pitchFamily="34" charset="0"/>
              </a:rPr>
              <a:t>Global Climate Models</a:t>
            </a:r>
          </a:p>
        </p:txBody>
      </p:sp>
      <p:sp>
        <p:nvSpPr>
          <p:cNvPr id="271363" name="Rectangle 3"/>
          <p:cNvSpPr>
            <a:spLocks noChangeArrowheads="1"/>
          </p:cNvSpPr>
          <p:nvPr/>
        </p:nvSpPr>
        <p:spPr bwMode="auto">
          <a:xfrm>
            <a:off x="0" y="1060450"/>
            <a:ext cx="9144000" cy="88900"/>
          </a:xfrm>
          <a:prstGeom prst="rect">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64" tIns="45633" rIns="91264" bIns="45633" anchor="ctr"/>
          <a:lstStyle/>
          <a:p>
            <a:pPr defTabSz="912666" fontAlgn="base">
              <a:spcBef>
                <a:spcPct val="0"/>
              </a:spcBef>
              <a:spcAft>
                <a:spcPct val="0"/>
              </a:spcAft>
            </a:pPr>
            <a:endParaRPr lang="en-US" dirty="0">
              <a:solidFill>
                <a:srgbClr val="000000"/>
              </a:solidFill>
              <a:cs typeface="Arial" pitchFamily="34" charset="0"/>
            </a:endParaRPr>
          </a:p>
        </p:txBody>
      </p:sp>
      <p:sp>
        <p:nvSpPr>
          <p:cNvPr id="271364" name="Line 4"/>
          <p:cNvSpPr>
            <a:spLocks noChangeShapeType="1"/>
          </p:cNvSpPr>
          <p:nvPr/>
        </p:nvSpPr>
        <p:spPr bwMode="auto">
          <a:xfrm flipV="1">
            <a:off x="3314700" y="1844676"/>
            <a:ext cx="0" cy="1557338"/>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lstStyle/>
          <a:p>
            <a:pPr defTabSz="912666" fontAlgn="base">
              <a:spcBef>
                <a:spcPct val="0"/>
              </a:spcBef>
              <a:spcAft>
                <a:spcPct val="0"/>
              </a:spcAft>
            </a:pPr>
            <a:endParaRPr lang="en-US" dirty="0">
              <a:solidFill>
                <a:srgbClr val="000000"/>
              </a:solidFill>
              <a:cs typeface="Arial" pitchFamily="34" charset="0"/>
            </a:endParaRPr>
          </a:p>
        </p:txBody>
      </p:sp>
      <p:sp>
        <p:nvSpPr>
          <p:cNvPr id="271365" name="Line 5"/>
          <p:cNvSpPr>
            <a:spLocks noChangeShapeType="1"/>
          </p:cNvSpPr>
          <p:nvPr/>
        </p:nvSpPr>
        <p:spPr bwMode="auto">
          <a:xfrm flipV="1">
            <a:off x="6759575" y="1839950"/>
            <a:ext cx="0" cy="1557337"/>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lstStyle/>
          <a:p>
            <a:pPr defTabSz="912666" fontAlgn="base">
              <a:spcBef>
                <a:spcPct val="0"/>
              </a:spcBef>
              <a:spcAft>
                <a:spcPct val="0"/>
              </a:spcAft>
            </a:pPr>
            <a:endParaRPr lang="en-US" dirty="0">
              <a:solidFill>
                <a:srgbClr val="000000"/>
              </a:solidFill>
              <a:cs typeface="Arial" pitchFamily="34" charset="0"/>
            </a:endParaRPr>
          </a:p>
        </p:txBody>
      </p:sp>
      <p:sp>
        <p:nvSpPr>
          <p:cNvPr id="271366" name="Rectangle 6"/>
          <p:cNvSpPr>
            <a:spLocks noChangeArrowheads="1"/>
          </p:cNvSpPr>
          <p:nvPr/>
        </p:nvSpPr>
        <p:spPr bwMode="auto">
          <a:xfrm>
            <a:off x="234950" y="1376363"/>
            <a:ext cx="8909050" cy="497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lstStyle/>
          <a:p>
            <a:pPr defTabSz="912666" fontAlgn="base">
              <a:spcBef>
                <a:spcPct val="0"/>
              </a:spcBef>
              <a:spcAft>
                <a:spcPct val="0"/>
              </a:spcAft>
              <a:tabLst>
                <a:tab pos="456325" algn="l"/>
                <a:tab pos="795414" algn="l"/>
              </a:tabLst>
            </a:pPr>
            <a:r>
              <a:rPr lang="en-US" sz="3600" b="1" dirty="0">
                <a:solidFill>
                  <a:srgbClr val="FFFF00"/>
                </a:solidFill>
                <a:cs typeface="Arial" pitchFamily="34" charset="0"/>
              </a:rPr>
              <a:t>ECHAM5</a:t>
            </a:r>
            <a:r>
              <a:rPr lang="en-US" sz="3600" b="1" dirty="0">
                <a:solidFill>
                  <a:srgbClr val="FFFFFF"/>
                </a:solidFill>
                <a:cs typeface="Arial" pitchFamily="34" charset="0"/>
              </a:rPr>
              <a:t/>
            </a:r>
            <a:br>
              <a:rPr lang="en-US" sz="3600" b="1" dirty="0">
                <a:solidFill>
                  <a:srgbClr val="FFFFFF"/>
                </a:solidFill>
                <a:cs typeface="Arial" pitchFamily="34" charset="0"/>
              </a:rPr>
            </a:br>
            <a:r>
              <a:rPr lang="en-US" sz="1600" b="1" dirty="0">
                <a:solidFill>
                  <a:srgbClr val="FFFFFF"/>
                </a:solidFill>
                <a:cs typeface="Arial" pitchFamily="34" charset="0"/>
              </a:rPr>
              <a:t> </a:t>
            </a:r>
            <a:r>
              <a:rPr lang="en-US" sz="2800" dirty="0">
                <a:solidFill>
                  <a:srgbClr val="FFFFFF"/>
                </a:solidFill>
                <a:cs typeface="Arial" pitchFamily="34" charset="0"/>
              </a:rPr>
              <a:t/>
            </a:r>
            <a:br>
              <a:rPr lang="en-US" sz="2800" dirty="0">
                <a:solidFill>
                  <a:srgbClr val="FFFFFF"/>
                </a:solidFill>
                <a:cs typeface="Arial" pitchFamily="34" charset="0"/>
              </a:rPr>
            </a:br>
            <a:r>
              <a:rPr lang="en-US" sz="2800" dirty="0">
                <a:solidFill>
                  <a:srgbClr val="FFFFFF"/>
                </a:solidFill>
                <a:cs typeface="Arial" pitchFamily="34" charset="0"/>
              </a:rPr>
              <a:t>	• 	Developed at Max Planck Institute for 				Meteorology (Hamburg, Germany)	</a:t>
            </a:r>
            <a:br>
              <a:rPr lang="en-US" sz="2800" dirty="0">
                <a:solidFill>
                  <a:srgbClr val="FFFFFF"/>
                </a:solidFill>
                <a:cs typeface="Arial" pitchFamily="34" charset="0"/>
              </a:rPr>
            </a:br>
            <a:r>
              <a:rPr lang="en-US" sz="2800" dirty="0">
                <a:solidFill>
                  <a:srgbClr val="FFFFFF"/>
                </a:solidFill>
                <a:cs typeface="Arial" pitchFamily="34" charset="0"/>
              </a:rPr>
              <a:t> 	• 	Used to simulate the A1B scenario in our study</a:t>
            </a:r>
            <a:br>
              <a:rPr lang="en-US" sz="2800" dirty="0">
                <a:solidFill>
                  <a:srgbClr val="FFFFFF"/>
                </a:solidFill>
                <a:cs typeface="Arial" pitchFamily="34" charset="0"/>
              </a:rPr>
            </a:br>
            <a:r>
              <a:rPr lang="en-US" sz="2800" dirty="0">
                <a:solidFill>
                  <a:srgbClr val="FFFFFF"/>
                </a:solidFill>
                <a:cs typeface="Arial" pitchFamily="34" charset="0"/>
              </a:rPr>
              <a:t/>
            </a:r>
            <a:br>
              <a:rPr lang="en-US" sz="2800" dirty="0">
                <a:solidFill>
                  <a:srgbClr val="FFFFFF"/>
                </a:solidFill>
                <a:cs typeface="Arial" pitchFamily="34" charset="0"/>
              </a:rPr>
            </a:br>
            <a:r>
              <a:rPr lang="en-US" sz="3600" b="1" dirty="0">
                <a:solidFill>
                  <a:srgbClr val="FFFF00"/>
                </a:solidFill>
                <a:cs typeface="Arial" pitchFamily="34" charset="0"/>
              </a:rPr>
              <a:t>CCSM3</a:t>
            </a:r>
            <a:r>
              <a:rPr lang="en-US" sz="2400" dirty="0">
                <a:solidFill>
                  <a:srgbClr val="FFFFFF"/>
                </a:solidFill>
                <a:cs typeface="Arial" pitchFamily="34" charset="0"/>
              </a:rPr>
              <a:t/>
            </a:r>
            <a:br>
              <a:rPr lang="en-US" sz="2400" dirty="0">
                <a:solidFill>
                  <a:srgbClr val="FFFFFF"/>
                </a:solidFill>
                <a:cs typeface="Arial" pitchFamily="34" charset="0"/>
              </a:rPr>
            </a:br>
            <a:r>
              <a:rPr lang="en-US" sz="1600" dirty="0">
                <a:solidFill>
                  <a:srgbClr val="FFFFFF"/>
                </a:solidFill>
                <a:cs typeface="Arial" pitchFamily="34" charset="0"/>
              </a:rPr>
              <a:t> </a:t>
            </a:r>
            <a:r>
              <a:rPr lang="en-US" sz="2800" dirty="0">
                <a:solidFill>
                  <a:srgbClr val="FFFFFF"/>
                </a:solidFill>
                <a:cs typeface="Arial" pitchFamily="34" charset="0"/>
              </a:rPr>
              <a:t>	</a:t>
            </a:r>
            <a:br>
              <a:rPr lang="en-US" sz="2800" dirty="0">
                <a:solidFill>
                  <a:srgbClr val="FFFFFF"/>
                </a:solidFill>
                <a:cs typeface="Arial" pitchFamily="34" charset="0"/>
              </a:rPr>
            </a:br>
            <a:r>
              <a:rPr lang="en-US" sz="2800" dirty="0">
                <a:solidFill>
                  <a:srgbClr val="FFFFFF"/>
                </a:solidFill>
                <a:cs typeface="Arial" pitchFamily="34" charset="0"/>
              </a:rPr>
              <a:t> 	• 	Developed at National Center for Atmospheric</a:t>
            </a:r>
            <a:br>
              <a:rPr lang="en-US" sz="2800" dirty="0">
                <a:solidFill>
                  <a:srgbClr val="FFFFFF"/>
                </a:solidFill>
                <a:cs typeface="Arial" pitchFamily="34" charset="0"/>
              </a:rPr>
            </a:br>
            <a:r>
              <a:rPr lang="en-US" sz="2800" dirty="0">
                <a:solidFill>
                  <a:srgbClr val="FFFFFF"/>
                </a:solidFill>
                <a:cs typeface="Arial" pitchFamily="34" charset="0"/>
              </a:rPr>
              <a:t>		Research (NCAR; Boulder, Colorado) </a:t>
            </a:r>
            <a:br>
              <a:rPr lang="en-US" sz="2800" dirty="0">
                <a:solidFill>
                  <a:srgbClr val="FFFFFF"/>
                </a:solidFill>
                <a:cs typeface="Arial" pitchFamily="34" charset="0"/>
              </a:rPr>
            </a:br>
            <a:r>
              <a:rPr lang="en-US" sz="2800" dirty="0">
                <a:solidFill>
                  <a:srgbClr val="FFFFFF"/>
                </a:solidFill>
                <a:cs typeface="Arial" pitchFamily="34" charset="0"/>
              </a:rPr>
              <a:t>	•	Used to simulate the A2 scenario in our study</a:t>
            </a:r>
            <a:br>
              <a:rPr lang="en-US" sz="2800" dirty="0">
                <a:solidFill>
                  <a:srgbClr val="FFFFFF"/>
                </a:solidFill>
                <a:cs typeface="Arial" pitchFamily="34" charset="0"/>
              </a:rPr>
            </a:br>
            <a:endParaRPr lang="en-US" sz="2800" dirty="0">
              <a:solidFill>
                <a:srgbClr val="FFFFFF"/>
              </a:solidFill>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ChangeArrowheads="1"/>
          </p:cNvSpPr>
          <p:nvPr/>
        </p:nvSpPr>
        <p:spPr bwMode="auto">
          <a:xfrm>
            <a:off x="0" y="0"/>
            <a:ext cx="9144000" cy="106838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530" tIns="91264" rIns="91264" bIns="91264" anchor="ctr"/>
          <a:lstStyle/>
          <a:p>
            <a:pPr defTabSz="912666" fontAlgn="base">
              <a:spcBef>
                <a:spcPct val="0"/>
              </a:spcBef>
              <a:spcAft>
                <a:spcPct val="0"/>
              </a:spcAft>
            </a:pPr>
            <a:r>
              <a:rPr lang="en-US" sz="4400" b="1" dirty="0">
                <a:solidFill>
                  <a:srgbClr val="660066"/>
                </a:solidFill>
                <a:effectLst>
                  <a:outerShdw blurRad="38100" dist="38100" dir="2700000" algn="tl">
                    <a:srgbClr val="C0C0C0"/>
                  </a:outerShdw>
                </a:effectLst>
                <a:cs typeface="Arial" pitchFamily="34" charset="0"/>
              </a:rPr>
              <a:t>Global Climate Models</a:t>
            </a:r>
          </a:p>
        </p:txBody>
      </p:sp>
      <p:sp>
        <p:nvSpPr>
          <p:cNvPr id="273411" name="Rectangle 3"/>
          <p:cNvSpPr>
            <a:spLocks noChangeArrowheads="1"/>
          </p:cNvSpPr>
          <p:nvPr/>
        </p:nvSpPr>
        <p:spPr bwMode="auto">
          <a:xfrm>
            <a:off x="0" y="1060450"/>
            <a:ext cx="9144000" cy="88900"/>
          </a:xfrm>
          <a:prstGeom prst="rect">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64" tIns="45633" rIns="91264" bIns="45633" anchor="ctr"/>
          <a:lstStyle/>
          <a:p>
            <a:pPr defTabSz="912666" fontAlgn="base">
              <a:spcBef>
                <a:spcPct val="0"/>
              </a:spcBef>
              <a:spcAft>
                <a:spcPct val="0"/>
              </a:spcAft>
            </a:pPr>
            <a:endParaRPr lang="en-US" dirty="0">
              <a:solidFill>
                <a:srgbClr val="000000"/>
              </a:solidFill>
              <a:cs typeface="Arial" pitchFamily="34" charset="0"/>
            </a:endParaRPr>
          </a:p>
        </p:txBody>
      </p:sp>
      <p:sp>
        <p:nvSpPr>
          <p:cNvPr id="273412" name="Rectangle 4"/>
          <p:cNvSpPr>
            <a:spLocks noChangeArrowheads="1"/>
          </p:cNvSpPr>
          <p:nvPr/>
        </p:nvSpPr>
        <p:spPr bwMode="auto">
          <a:xfrm>
            <a:off x="0" y="6103938"/>
            <a:ext cx="8910638" cy="75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lstStyle/>
          <a:p>
            <a:pPr marL="342259" indent="-342259" algn="r" defTabSz="912666" fontAlgn="base">
              <a:spcBef>
                <a:spcPct val="20000"/>
              </a:spcBef>
              <a:spcAft>
                <a:spcPct val="0"/>
              </a:spcAft>
            </a:pPr>
            <a:r>
              <a:rPr lang="en-US" sz="2400" dirty="0">
                <a:solidFill>
                  <a:srgbClr val="FFFFFF"/>
                </a:solidFill>
                <a:cs typeface="Arial" pitchFamily="34" charset="0"/>
              </a:rPr>
              <a:t>Mote et al 2005</a:t>
            </a:r>
          </a:p>
        </p:txBody>
      </p:sp>
      <p:grpSp>
        <p:nvGrpSpPr>
          <p:cNvPr id="273413" name="Group 5"/>
          <p:cNvGrpSpPr>
            <a:grpSpLocks/>
          </p:cNvGrpSpPr>
          <p:nvPr/>
        </p:nvGrpSpPr>
        <p:grpSpPr bwMode="auto">
          <a:xfrm>
            <a:off x="1787526" y="1503364"/>
            <a:ext cx="5924550" cy="4429125"/>
            <a:chOff x="1126" y="947"/>
            <a:chExt cx="3732" cy="2790"/>
          </a:xfrm>
        </p:grpSpPr>
        <p:pic>
          <p:nvPicPr>
            <p:cNvPr id="27341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l="1125" t="1115" b="3371"/>
            <a:stretch>
              <a:fillRect/>
            </a:stretch>
          </p:blipFill>
          <p:spPr bwMode="auto">
            <a:xfrm>
              <a:off x="1126" y="947"/>
              <a:ext cx="3609" cy="2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3415" name="Rectangle 7"/>
            <p:cNvSpPr>
              <a:spLocks noChangeArrowheads="1"/>
            </p:cNvSpPr>
            <p:nvPr/>
          </p:nvSpPr>
          <p:spPr bwMode="auto">
            <a:xfrm>
              <a:off x="4733" y="950"/>
              <a:ext cx="125" cy="2783"/>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666" fontAlgn="base">
                <a:spcBef>
                  <a:spcPct val="0"/>
                </a:spcBef>
                <a:spcAft>
                  <a:spcPct val="0"/>
                </a:spcAft>
              </a:pPr>
              <a:endParaRPr lang="en-US" dirty="0">
                <a:solidFill>
                  <a:srgbClr val="000000"/>
                </a:solidFill>
                <a:cs typeface="Arial" pitchFamily="34" charset="0"/>
              </a:endParaRPr>
            </a:p>
          </p:txBody>
        </p:sp>
      </p:grpSp>
      <p:sp>
        <p:nvSpPr>
          <p:cNvPr id="273416" name="Freeform 8"/>
          <p:cNvSpPr>
            <a:spLocks/>
          </p:cNvSpPr>
          <p:nvPr/>
        </p:nvSpPr>
        <p:spPr bwMode="auto">
          <a:xfrm>
            <a:off x="2247900" y="4038601"/>
            <a:ext cx="5057775" cy="1009650"/>
          </a:xfrm>
          <a:custGeom>
            <a:avLst/>
            <a:gdLst>
              <a:gd name="T0" fmla="*/ 3186 w 3186"/>
              <a:gd name="T1" fmla="*/ 0 h 636"/>
              <a:gd name="T2" fmla="*/ 2982 w 3186"/>
              <a:gd name="T3" fmla="*/ 90 h 636"/>
              <a:gd name="T4" fmla="*/ 2814 w 3186"/>
              <a:gd name="T5" fmla="*/ 156 h 636"/>
              <a:gd name="T6" fmla="*/ 2586 w 3186"/>
              <a:gd name="T7" fmla="*/ 240 h 636"/>
              <a:gd name="T8" fmla="*/ 2310 w 3186"/>
              <a:gd name="T9" fmla="*/ 318 h 636"/>
              <a:gd name="T10" fmla="*/ 2046 w 3186"/>
              <a:gd name="T11" fmla="*/ 384 h 636"/>
              <a:gd name="T12" fmla="*/ 1668 w 3186"/>
              <a:gd name="T13" fmla="*/ 462 h 636"/>
              <a:gd name="T14" fmla="*/ 1386 w 3186"/>
              <a:gd name="T15" fmla="*/ 510 h 636"/>
              <a:gd name="T16" fmla="*/ 990 w 3186"/>
              <a:gd name="T17" fmla="*/ 558 h 636"/>
              <a:gd name="T18" fmla="*/ 588 w 3186"/>
              <a:gd name="T19" fmla="*/ 600 h 636"/>
              <a:gd name="T20" fmla="*/ 300 w 3186"/>
              <a:gd name="T21" fmla="*/ 618 h 636"/>
              <a:gd name="T22" fmla="*/ 0 w 3186"/>
              <a:gd name="T23" fmla="*/ 636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6" h="636">
                <a:moveTo>
                  <a:pt x="3186" y="0"/>
                </a:moveTo>
                <a:cubicBezTo>
                  <a:pt x="3115" y="32"/>
                  <a:pt x="3044" y="64"/>
                  <a:pt x="2982" y="90"/>
                </a:cubicBezTo>
                <a:cubicBezTo>
                  <a:pt x="2920" y="116"/>
                  <a:pt x="2880" y="131"/>
                  <a:pt x="2814" y="156"/>
                </a:cubicBezTo>
                <a:cubicBezTo>
                  <a:pt x="2748" y="181"/>
                  <a:pt x="2670" y="213"/>
                  <a:pt x="2586" y="240"/>
                </a:cubicBezTo>
                <a:cubicBezTo>
                  <a:pt x="2502" y="267"/>
                  <a:pt x="2400" y="294"/>
                  <a:pt x="2310" y="318"/>
                </a:cubicBezTo>
                <a:cubicBezTo>
                  <a:pt x="2220" y="342"/>
                  <a:pt x="2153" y="360"/>
                  <a:pt x="2046" y="384"/>
                </a:cubicBezTo>
                <a:cubicBezTo>
                  <a:pt x="1939" y="408"/>
                  <a:pt x="1778" y="441"/>
                  <a:pt x="1668" y="462"/>
                </a:cubicBezTo>
                <a:cubicBezTo>
                  <a:pt x="1558" y="483"/>
                  <a:pt x="1499" y="494"/>
                  <a:pt x="1386" y="510"/>
                </a:cubicBezTo>
                <a:cubicBezTo>
                  <a:pt x="1273" y="526"/>
                  <a:pt x="1123" y="543"/>
                  <a:pt x="990" y="558"/>
                </a:cubicBezTo>
                <a:cubicBezTo>
                  <a:pt x="857" y="573"/>
                  <a:pt x="703" y="590"/>
                  <a:pt x="588" y="600"/>
                </a:cubicBezTo>
                <a:cubicBezTo>
                  <a:pt x="473" y="610"/>
                  <a:pt x="398" y="612"/>
                  <a:pt x="300" y="618"/>
                </a:cubicBezTo>
                <a:cubicBezTo>
                  <a:pt x="202" y="624"/>
                  <a:pt x="101" y="630"/>
                  <a:pt x="0" y="636"/>
                </a:cubicBezTo>
              </a:path>
            </a:pathLst>
          </a:custGeom>
          <a:noFill/>
          <a:ln w="44450" cap="rnd">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lstStyle/>
          <a:p>
            <a:pPr defTabSz="912666" fontAlgn="base">
              <a:spcBef>
                <a:spcPct val="0"/>
              </a:spcBef>
              <a:spcAft>
                <a:spcPct val="0"/>
              </a:spcAft>
            </a:pPr>
            <a:endParaRPr lang="en-US" dirty="0">
              <a:solidFill>
                <a:srgbClr val="000000"/>
              </a:solidFill>
              <a:cs typeface="Arial" pitchFamily="34" charset="0"/>
            </a:endParaRPr>
          </a:p>
        </p:txBody>
      </p:sp>
      <p:sp>
        <p:nvSpPr>
          <p:cNvPr id="273417" name="Freeform 9"/>
          <p:cNvSpPr>
            <a:spLocks/>
          </p:cNvSpPr>
          <p:nvPr/>
        </p:nvSpPr>
        <p:spPr bwMode="auto">
          <a:xfrm>
            <a:off x="2257425" y="4552987"/>
            <a:ext cx="5048250" cy="411163"/>
          </a:xfrm>
          <a:custGeom>
            <a:avLst/>
            <a:gdLst>
              <a:gd name="T0" fmla="*/ 3180 w 3180"/>
              <a:gd name="T1" fmla="*/ 0 h 259"/>
              <a:gd name="T2" fmla="*/ 2904 w 3180"/>
              <a:gd name="T3" fmla="*/ 54 h 259"/>
              <a:gd name="T4" fmla="*/ 2484 w 3180"/>
              <a:gd name="T5" fmla="*/ 114 h 259"/>
              <a:gd name="T6" fmla="*/ 2070 w 3180"/>
              <a:gd name="T7" fmla="*/ 162 h 259"/>
              <a:gd name="T8" fmla="*/ 1692 w 3180"/>
              <a:gd name="T9" fmla="*/ 198 h 259"/>
              <a:gd name="T10" fmla="*/ 1374 w 3180"/>
              <a:gd name="T11" fmla="*/ 222 h 259"/>
              <a:gd name="T12" fmla="*/ 1098 w 3180"/>
              <a:gd name="T13" fmla="*/ 228 h 259"/>
              <a:gd name="T14" fmla="*/ 606 w 3180"/>
              <a:gd name="T15" fmla="*/ 252 h 259"/>
              <a:gd name="T16" fmla="*/ 300 w 3180"/>
              <a:gd name="T17" fmla="*/ 258 h 259"/>
              <a:gd name="T18" fmla="*/ 0 w 3180"/>
              <a:gd name="T19" fmla="*/ 25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0" h="259">
                <a:moveTo>
                  <a:pt x="3180" y="0"/>
                </a:moveTo>
                <a:cubicBezTo>
                  <a:pt x="3100" y="17"/>
                  <a:pt x="3020" y="35"/>
                  <a:pt x="2904" y="54"/>
                </a:cubicBezTo>
                <a:cubicBezTo>
                  <a:pt x="2788" y="73"/>
                  <a:pt x="2623" y="96"/>
                  <a:pt x="2484" y="114"/>
                </a:cubicBezTo>
                <a:cubicBezTo>
                  <a:pt x="2345" y="132"/>
                  <a:pt x="2202" y="148"/>
                  <a:pt x="2070" y="162"/>
                </a:cubicBezTo>
                <a:cubicBezTo>
                  <a:pt x="1938" y="176"/>
                  <a:pt x="1808" y="188"/>
                  <a:pt x="1692" y="198"/>
                </a:cubicBezTo>
                <a:cubicBezTo>
                  <a:pt x="1576" y="208"/>
                  <a:pt x="1473" y="217"/>
                  <a:pt x="1374" y="222"/>
                </a:cubicBezTo>
                <a:cubicBezTo>
                  <a:pt x="1275" y="227"/>
                  <a:pt x="1226" y="223"/>
                  <a:pt x="1098" y="228"/>
                </a:cubicBezTo>
                <a:cubicBezTo>
                  <a:pt x="970" y="233"/>
                  <a:pt x="739" y="247"/>
                  <a:pt x="606" y="252"/>
                </a:cubicBezTo>
                <a:cubicBezTo>
                  <a:pt x="473" y="257"/>
                  <a:pt x="401" y="257"/>
                  <a:pt x="300" y="258"/>
                </a:cubicBezTo>
                <a:cubicBezTo>
                  <a:pt x="199" y="259"/>
                  <a:pt x="58" y="243"/>
                  <a:pt x="0" y="258"/>
                </a:cubicBezTo>
              </a:path>
            </a:pathLst>
          </a:custGeom>
          <a:noFill/>
          <a:ln w="44450" cap="rnd">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lstStyle/>
          <a:p>
            <a:pPr defTabSz="912666" fontAlgn="base">
              <a:spcBef>
                <a:spcPct val="0"/>
              </a:spcBef>
              <a:spcAft>
                <a:spcPct val="0"/>
              </a:spcAft>
            </a:pPr>
            <a:endParaRPr lang="en-US" dirty="0">
              <a:solidFill>
                <a:srgbClr val="000000"/>
              </a:solidFill>
              <a:cs typeface="Arial" pitchFamily="34" charset="0"/>
            </a:endParaRPr>
          </a:p>
        </p:txBody>
      </p:sp>
      <p:sp>
        <p:nvSpPr>
          <p:cNvPr id="273418" name="Text Box 10"/>
          <p:cNvSpPr txBox="1">
            <a:spLocks noChangeArrowheads="1"/>
          </p:cNvSpPr>
          <p:nvPr/>
        </p:nvSpPr>
        <p:spPr bwMode="auto">
          <a:xfrm>
            <a:off x="4610100" y="2354263"/>
            <a:ext cx="1984375" cy="525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spAutoFit/>
          </a:bodyPr>
          <a:lstStyle/>
          <a:p>
            <a:pPr defTabSz="912666" fontAlgn="base">
              <a:spcBef>
                <a:spcPct val="50000"/>
              </a:spcBef>
              <a:spcAft>
                <a:spcPct val="0"/>
              </a:spcAft>
            </a:pPr>
            <a:r>
              <a:rPr lang="en-US" sz="2800" dirty="0">
                <a:solidFill>
                  <a:srgbClr val="000000"/>
                </a:solidFill>
                <a:cs typeface="Arial" pitchFamily="34" charset="0"/>
              </a:rPr>
              <a:t>ECHAM5</a:t>
            </a:r>
          </a:p>
        </p:txBody>
      </p:sp>
      <p:sp>
        <p:nvSpPr>
          <p:cNvPr id="273419" name="Text Box 11"/>
          <p:cNvSpPr txBox="1">
            <a:spLocks noChangeArrowheads="1"/>
          </p:cNvSpPr>
          <p:nvPr/>
        </p:nvSpPr>
        <p:spPr bwMode="auto">
          <a:xfrm>
            <a:off x="4203700" y="2938463"/>
            <a:ext cx="1984375" cy="525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spAutoFit/>
          </a:bodyPr>
          <a:lstStyle/>
          <a:p>
            <a:pPr defTabSz="912666" fontAlgn="base">
              <a:spcBef>
                <a:spcPct val="50000"/>
              </a:spcBef>
              <a:spcAft>
                <a:spcPct val="0"/>
              </a:spcAft>
            </a:pPr>
            <a:r>
              <a:rPr lang="en-US" sz="2800" dirty="0">
                <a:solidFill>
                  <a:srgbClr val="000000"/>
                </a:solidFill>
                <a:cs typeface="Arial" pitchFamily="34" charset="0"/>
              </a:rPr>
              <a:t>CCSM3</a:t>
            </a:r>
          </a:p>
        </p:txBody>
      </p:sp>
      <p:sp>
        <p:nvSpPr>
          <p:cNvPr id="273420" name="Line 12"/>
          <p:cNvSpPr>
            <a:spLocks noChangeShapeType="1"/>
          </p:cNvSpPr>
          <p:nvPr/>
        </p:nvSpPr>
        <p:spPr bwMode="auto">
          <a:xfrm>
            <a:off x="6226175" y="2840038"/>
            <a:ext cx="769938" cy="12779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lstStyle/>
          <a:p>
            <a:pPr defTabSz="912666" fontAlgn="base">
              <a:spcBef>
                <a:spcPct val="0"/>
              </a:spcBef>
              <a:spcAft>
                <a:spcPct val="0"/>
              </a:spcAft>
            </a:pPr>
            <a:endParaRPr lang="en-US" dirty="0">
              <a:solidFill>
                <a:srgbClr val="000000"/>
              </a:solidFill>
              <a:cs typeface="Arial" pitchFamily="34" charset="0"/>
            </a:endParaRPr>
          </a:p>
        </p:txBody>
      </p:sp>
      <p:sp>
        <p:nvSpPr>
          <p:cNvPr id="273421" name="Line 13"/>
          <p:cNvSpPr>
            <a:spLocks noChangeShapeType="1"/>
          </p:cNvSpPr>
          <p:nvPr/>
        </p:nvSpPr>
        <p:spPr bwMode="auto">
          <a:xfrm>
            <a:off x="5638801" y="3425862"/>
            <a:ext cx="715963" cy="12430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lstStyle/>
          <a:p>
            <a:pPr defTabSz="912666" fontAlgn="base">
              <a:spcBef>
                <a:spcPct val="0"/>
              </a:spcBef>
              <a:spcAft>
                <a:spcPct val="0"/>
              </a:spcAft>
            </a:pPr>
            <a:endParaRPr lang="en-US" dirty="0">
              <a:solidFill>
                <a:srgbClr val="000000"/>
              </a:solidFill>
              <a:cs typeface="Arial"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5458" name="Group 2"/>
          <p:cNvGrpSpPr>
            <a:grpSpLocks/>
          </p:cNvGrpSpPr>
          <p:nvPr/>
        </p:nvGrpSpPr>
        <p:grpSpPr bwMode="auto">
          <a:xfrm>
            <a:off x="1449388" y="2006600"/>
            <a:ext cx="6346825" cy="3873500"/>
            <a:chOff x="544" y="1056"/>
            <a:chExt cx="4856" cy="2942"/>
          </a:xfrm>
        </p:grpSpPr>
        <p:pic>
          <p:nvPicPr>
            <p:cNvPr id="275459" name="Picture 3" descr="ccsm3_pcp_diff"/>
            <p:cNvPicPr>
              <a:picLocks noChangeAspect="1" noChangeArrowheads="1"/>
            </p:cNvPicPr>
            <p:nvPr/>
          </p:nvPicPr>
          <p:blipFill>
            <a:blip r:embed="rId3">
              <a:extLst>
                <a:ext uri="{28A0092B-C50C-407E-A947-70E740481C1C}">
                  <a14:useLocalDpi xmlns:a14="http://schemas.microsoft.com/office/drawing/2010/main" val="0"/>
                </a:ext>
              </a:extLst>
            </a:blip>
            <a:srcRect l="32858" t="160" r="33116" b="75832"/>
            <a:stretch>
              <a:fillRect/>
            </a:stretch>
          </p:blipFill>
          <p:spPr bwMode="auto">
            <a:xfrm>
              <a:off x="544" y="1056"/>
              <a:ext cx="2466" cy="2592"/>
            </a:xfrm>
            <a:prstGeom prst="rect">
              <a:avLst/>
            </a:prstGeom>
            <a:noFill/>
            <a:extLst>
              <a:ext uri="{909E8E84-426E-40DD-AFC4-6F175D3DCCD1}">
                <a14:hiddenFill xmlns:a14="http://schemas.microsoft.com/office/drawing/2010/main">
                  <a:solidFill>
                    <a:srgbClr val="FFFFFF"/>
                  </a:solidFill>
                </a14:hiddenFill>
              </a:ext>
            </a:extLst>
          </p:spPr>
        </p:pic>
        <p:pic>
          <p:nvPicPr>
            <p:cNvPr id="275460" name="Picture 4" descr="ccsm3-wrf_pcp_diff"/>
            <p:cNvPicPr>
              <a:picLocks noChangeAspect="1" noChangeArrowheads="1"/>
            </p:cNvPicPr>
            <p:nvPr/>
          </p:nvPicPr>
          <p:blipFill>
            <a:blip r:embed="rId4">
              <a:extLst>
                <a:ext uri="{28A0092B-C50C-407E-A947-70E740481C1C}">
                  <a14:useLocalDpi xmlns:a14="http://schemas.microsoft.com/office/drawing/2010/main" val="0"/>
                </a:ext>
              </a:extLst>
            </a:blip>
            <a:srcRect l="328" t="94704"/>
            <a:stretch>
              <a:fillRect/>
            </a:stretch>
          </p:blipFill>
          <p:spPr bwMode="auto">
            <a:xfrm>
              <a:off x="544" y="3615"/>
              <a:ext cx="4856" cy="383"/>
            </a:xfrm>
            <a:prstGeom prst="rect">
              <a:avLst/>
            </a:prstGeom>
            <a:noFill/>
            <a:extLst>
              <a:ext uri="{909E8E84-426E-40DD-AFC4-6F175D3DCCD1}">
                <a14:hiddenFill xmlns:a14="http://schemas.microsoft.com/office/drawing/2010/main">
                  <a:solidFill>
                    <a:srgbClr val="FFFFFF"/>
                  </a:solidFill>
                </a14:hiddenFill>
              </a:ext>
            </a:extLst>
          </p:spPr>
        </p:pic>
        <p:pic>
          <p:nvPicPr>
            <p:cNvPr id="275461" name="Picture 5" descr="ccsm3-wrf_pcp_diff"/>
            <p:cNvPicPr>
              <a:picLocks noChangeAspect="1" noChangeArrowheads="1"/>
            </p:cNvPicPr>
            <p:nvPr/>
          </p:nvPicPr>
          <p:blipFill>
            <a:blip r:embed="rId4">
              <a:extLst>
                <a:ext uri="{28A0092B-C50C-407E-A947-70E740481C1C}">
                  <a14:useLocalDpi xmlns:a14="http://schemas.microsoft.com/office/drawing/2010/main" val="0"/>
                </a:ext>
              </a:extLst>
            </a:blip>
            <a:srcRect l="33116" r="33354" b="75938"/>
            <a:stretch>
              <a:fillRect/>
            </a:stretch>
          </p:blipFill>
          <p:spPr bwMode="auto">
            <a:xfrm>
              <a:off x="2976" y="1056"/>
              <a:ext cx="2424" cy="2592"/>
            </a:xfrm>
            <a:prstGeom prst="rect">
              <a:avLst/>
            </a:prstGeom>
            <a:noFill/>
            <a:extLst>
              <a:ext uri="{909E8E84-426E-40DD-AFC4-6F175D3DCCD1}">
                <a14:hiddenFill xmlns:a14="http://schemas.microsoft.com/office/drawing/2010/main">
                  <a:solidFill>
                    <a:srgbClr val="FFFFFF"/>
                  </a:solidFill>
                </a14:hiddenFill>
              </a:ext>
            </a:extLst>
          </p:spPr>
        </p:pic>
      </p:grpSp>
      <p:sp>
        <p:nvSpPr>
          <p:cNvPr id="275462" name="Rectangle 6"/>
          <p:cNvSpPr>
            <a:spLocks noChangeArrowheads="1"/>
          </p:cNvSpPr>
          <p:nvPr/>
        </p:nvSpPr>
        <p:spPr bwMode="auto">
          <a:xfrm>
            <a:off x="0" y="0"/>
            <a:ext cx="9144000" cy="106838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530" tIns="91264" rIns="91264" bIns="91264" anchor="ctr"/>
          <a:lstStyle/>
          <a:p>
            <a:pPr defTabSz="912666" fontAlgn="base">
              <a:spcBef>
                <a:spcPct val="0"/>
              </a:spcBef>
              <a:spcAft>
                <a:spcPct val="0"/>
              </a:spcAft>
            </a:pPr>
            <a:r>
              <a:rPr lang="en-US" sz="4400" b="1" dirty="0">
                <a:solidFill>
                  <a:srgbClr val="660066"/>
                </a:solidFill>
                <a:effectLst>
                  <a:outerShdw blurRad="38100" dist="38100" dir="2700000" algn="tl">
                    <a:srgbClr val="C0C0C0"/>
                  </a:outerShdw>
                </a:effectLst>
                <a:cs typeface="Arial" pitchFamily="34" charset="0"/>
              </a:rPr>
              <a:t>Dynamical Downscaling</a:t>
            </a:r>
          </a:p>
        </p:txBody>
      </p:sp>
      <p:sp>
        <p:nvSpPr>
          <p:cNvPr id="275463" name="Rectangle 7"/>
          <p:cNvSpPr>
            <a:spLocks noChangeArrowheads="1"/>
          </p:cNvSpPr>
          <p:nvPr/>
        </p:nvSpPr>
        <p:spPr bwMode="auto">
          <a:xfrm>
            <a:off x="0" y="1060450"/>
            <a:ext cx="9144000" cy="88900"/>
          </a:xfrm>
          <a:prstGeom prst="rect">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64" tIns="45633" rIns="91264" bIns="45633" anchor="ctr"/>
          <a:lstStyle/>
          <a:p>
            <a:pPr defTabSz="912666" fontAlgn="base">
              <a:spcBef>
                <a:spcPct val="0"/>
              </a:spcBef>
              <a:spcAft>
                <a:spcPct val="0"/>
              </a:spcAft>
            </a:pPr>
            <a:endParaRPr lang="en-US" dirty="0">
              <a:solidFill>
                <a:srgbClr val="000000"/>
              </a:solidFill>
              <a:cs typeface="Arial" pitchFamily="34" charset="0"/>
            </a:endParaRPr>
          </a:p>
        </p:txBody>
      </p:sp>
      <p:sp>
        <p:nvSpPr>
          <p:cNvPr id="275464" name="Rectangle 8"/>
          <p:cNvSpPr>
            <a:spLocks noChangeArrowheads="1"/>
          </p:cNvSpPr>
          <p:nvPr/>
        </p:nvSpPr>
        <p:spPr bwMode="auto">
          <a:xfrm>
            <a:off x="0" y="6240500"/>
            <a:ext cx="8910638" cy="61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lstStyle/>
          <a:p>
            <a:pPr marL="342259" indent="-342259" algn="r" defTabSz="912666" fontAlgn="base">
              <a:spcBef>
                <a:spcPct val="20000"/>
              </a:spcBef>
              <a:spcAft>
                <a:spcPct val="0"/>
              </a:spcAft>
            </a:pPr>
            <a:r>
              <a:rPr lang="en-US" sz="2400" dirty="0">
                <a:solidFill>
                  <a:srgbClr val="FFFFFF"/>
                </a:solidFill>
                <a:cs typeface="Arial" pitchFamily="34" charset="0"/>
              </a:rPr>
              <a:t>Courtesy Eric Salathé</a:t>
            </a:r>
          </a:p>
        </p:txBody>
      </p:sp>
      <p:sp>
        <p:nvSpPr>
          <p:cNvPr id="275465" name="Text Box 9"/>
          <p:cNvSpPr txBox="1">
            <a:spLocks noChangeArrowheads="1"/>
          </p:cNvSpPr>
          <p:nvPr/>
        </p:nvSpPr>
        <p:spPr bwMode="auto">
          <a:xfrm>
            <a:off x="1968500" y="1350963"/>
            <a:ext cx="2444750" cy="525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spAutoFit/>
          </a:bodyPr>
          <a:lstStyle/>
          <a:p>
            <a:pPr defTabSz="912666" fontAlgn="base">
              <a:spcBef>
                <a:spcPct val="50000"/>
              </a:spcBef>
              <a:spcAft>
                <a:spcPct val="0"/>
              </a:spcAft>
            </a:pPr>
            <a:r>
              <a:rPr lang="en-US" sz="2800" dirty="0">
                <a:solidFill>
                  <a:srgbClr val="FFFFFF"/>
                </a:solidFill>
                <a:effectLst>
                  <a:outerShdw blurRad="38100" dist="38100" dir="2700000" algn="tl">
                    <a:srgbClr val="808080"/>
                  </a:outerShdw>
                </a:effectLst>
                <a:cs typeface="Arial" pitchFamily="34" charset="0"/>
              </a:rPr>
              <a:t>Global Model</a:t>
            </a:r>
          </a:p>
        </p:txBody>
      </p:sp>
      <p:sp>
        <p:nvSpPr>
          <p:cNvPr id="275466" name="Text Box 10"/>
          <p:cNvSpPr txBox="1">
            <a:spLocks noChangeArrowheads="1"/>
          </p:cNvSpPr>
          <p:nvPr/>
        </p:nvSpPr>
        <p:spPr bwMode="auto">
          <a:xfrm>
            <a:off x="4849814" y="1350963"/>
            <a:ext cx="2682875" cy="525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spAutoFit/>
          </a:bodyPr>
          <a:lstStyle/>
          <a:p>
            <a:pPr defTabSz="912666" fontAlgn="base">
              <a:spcBef>
                <a:spcPct val="50000"/>
              </a:spcBef>
              <a:spcAft>
                <a:spcPct val="0"/>
              </a:spcAft>
            </a:pPr>
            <a:r>
              <a:rPr lang="en-US" sz="2800" dirty="0">
                <a:solidFill>
                  <a:srgbClr val="FFFFFF"/>
                </a:solidFill>
                <a:effectLst>
                  <a:outerShdw blurRad="38100" dist="38100" dir="2700000" algn="tl">
                    <a:srgbClr val="808080"/>
                  </a:outerShdw>
                </a:effectLst>
                <a:cs typeface="Arial" pitchFamily="34" charset="0"/>
              </a:rPr>
              <a:t>Regional Model</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ChangeArrowheads="1"/>
          </p:cNvSpPr>
          <p:nvPr/>
        </p:nvSpPr>
        <p:spPr bwMode="auto">
          <a:xfrm>
            <a:off x="0" y="0"/>
            <a:ext cx="9144000" cy="106838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530" tIns="91264" rIns="91264" bIns="91264" anchor="ctr"/>
          <a:lstStyle/>
          <a:p>
            <a:pPr defTabSz="912666" fontAlgn="base">
              <a:spcBef>
                <a:spcPct val="0"/>
              </a:spcBef>
              <a:spcAft>
                <a:spcPct val="0"/>
              </a:spcAft>
            </a:pPr>
            <a:r>
              <a:rPr lang="en-US" sz="4400" b="1" dirty="0">
                <a:solidFill>
                  <a:srgbClr val="660066"/>
                </a:solidFill>
                <a:effectLst>
                  <a:outerShdw blurRad="38100" dist="38100" dir="2700000" algn="tl">
                    <a:srgbClr val="C0C0C0"/>
                  </a:outerShdw>
                </a:effectLst>
                <a:cs typeface="Arial" pitchFamily="34" charset="0"/>
              </a:rPr>
              <a:t>Results of Future Analysis</a:t>
            </a:r>
          </a:p>
        </p:txBody>
      </p:sp>
      <p:sp>
        <p:nvSpPr>
          <p:cNvPr id="277507" name="Rectangle 3"/>
          <p:cNvSpPr>
            <a:spLocks noChangeArrowheads="1"/>
          </p:cNvSpPr>
          <p:nvPr/>
        </p:nvSpPr>
        <p:spPr bwMode="auto">
          <a:xfrm>
            <a:off x="0" y="1060450"/>
            <a:ext cx="9144000" cy="88900"/>
          </a:xfrm>
          <a:prstGeom prst="rect">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64" tIns="45633" rIns="91264" bIns="45633" anchor="ctr"/>
          <a:lstStyle/>
          <a:p>
            <a:pPr defTabSz="912666" fontAlgn="base">
              <a:spcBef>
                <a:spcPct val="0"/>
              </a:spcBef>
              <a:spcAft>
                <a:spcPct val="0"/>
              </a:spcAft>
            </a:pPr>
            <a:endParaRPr lang="en-US" dirty="0">
              <a:solidFill>
                <a:srgbClr val="000000"/>
              </a:solidFill>
              <a:cs typeface="Arial" pitchFamily="34" charset="0"/>
            </a:endParaRPr>
          </a:p>
        </p:txBody>
      </p:sp>
      <p:graphicFrame>
        <p:nvGraphicFramePr>
          <p:cNvPr id="277508" name="Group 4"/>
          <p:cNvGraphicFramePr>
            <a:graphicFrameLocks noGrp="1"/>
          </p:cNvGraphicFramePr>
          <p:nvPr>
            <p:ph/>
          </p:nvPr>
        </p:nvGraphicFramePr>
        <p:xfrm>
          <a:off x="933450" y="2555875"/>
          <a:ext cx="7912100" cy="1885950"/>
        </p:xfrm>
        <a:graphic>
          <a:graphicData uri="http://schemas.openxmlformats.org/drawingml/2006/table">
            <a:tbl>
              <a:tblPr/>
              <a:tblGrid>
                <a:gridCol w="1668463"/>
                <a:gridCol w="2081212"/>
                <a:gridCol w="2081213"/>
                <a:gridCol w="2081212"/>
              </a:tblGrid>
              <a:tr h="628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200" b="1" i="1" u="none" strike="noStrike" cap="none" normalizeH="0" baseline="0" dirty="0" smtClean="0">
                        <a:ln>
                          <a:noFill/>
                        </a:ln>
                        <a:solidFill>
                          <a:srgbClr val="FFFF00"/>
                        </a:solidFill>
                        <a:effectLst/>
                        <a:latin typeface="Arial" pitchFamily="34" charset="0"/>
                      </a:endParaRPr>
                    </a:p>
                  </a:txBody>
                  <a:tcPr anchor="ctr" anchorCtr="1" horzOverflow="overflow">
                    <a:lnL cap="flat">
                      <a:noFill/>
                    </a:lnL>
                    <a:lnR w="12700" cap="flat" cmpd="sng" algn="ctr">
                      <a:solidFill>
                        <a:schemeClr val="bg1"/>
                      </a:solidFill>
                      <a:prstDash val="solid"/>
                      <a:round/>
                      <a:headEnd type="none" w="med" len="med"/>
                      <a:tailEnd type="none" w="med" len="med"/>
                    </a:lnR>
                    <a:lnT cap="fla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chemeClr val="bg1"/>
                          </a:solidFill>
                          <a:effectLst/>
                          <a:latin typeface="Arial" pitchFamily="34" charset="0"/>
                        </a:rPr>
                        <a:t>SeaTac</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chemeClr val="bg1"/>
                          </a:solidFill>
                          <a:effectLst/>
                          <a:latin typeface="Arial" pitchFamily="34" charset="0"/>
                        </a:rPr>
                        <a:t>Spokane</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chemeClr val="bg1"/>
                          </a:solidFill>
                          <a:effectLst/>
                          <a:latin typeface="Arial" pitchFamily="34" charset="0"/>
                        </a:rPr>
                        <a:t>Portland</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28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chemeClr val="bg1"/>
                          </a:solidFill>
                          <a:effectLst/>
                          <a:latin typeface="Arial" pitchFamily="34" charset="0"/>
                        </a:rPr>
                        <a:t>1-hour</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rgbClr val="FFFF00"/>
                          </a:solidFill>
                          <a:effectLst/>
                          <a:latin typeface="Arial" pitchFamily="34" charset="0"/>
                        </a:rPr>
                        <a:t>+16%</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chemeClr val="bg1"/>
                          </a:solidFill>
                          <a:effectLst/>
                          <a:latin typeface="Arial" pitchFamily="34" charset="0"/>
                        </a:rPr>
                        <a:t>+10%</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rgbClr val="FFFF00"/>
                          </a:solidFill>
                          <a:effectLst/>
                          <a:latin typeface="Arial" pitchFamily="34" charset="0"/>
                        </a:rPr>
                        <a:t>+11%</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28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chemeClr val="bg1"/>
                          </a:solidFill>
                          <a:effectLst/>
                          <a:latin typeface="Arial" pitchFamily="34" charset="0"/>
                        </a:rPr>
                        <a:t>24-hour</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chemeClr val="bg1"/>
                          </a:solidFill>
                          <a:effectLst/>
                          <a:latin typeface="Arial" pitchFamily="34" charset="0"/>
                        </a:rPr>
                        <a:t>+19%</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chemeClr val="bg1"/>
                          </a:solidFill>
                          <a:effectLst/>
                          <a:latin typeface="Arial" pitchFamily="34" charset="0"/>
                        </a:rPr>
                        <a:t>+4%</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chemeClr val="bg1"/>
                          </a:solidFill>
                          <a:effectLst/>
                          <a:latin typeface="Arial" pitchFamily="34" charset="0"/>
                        </a:rPr>
                        <a:t>+5%</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graphicFrame>
        <p:nvGraphicFramePr>
          <p:cNvPr id="277532" name="Group 28"/>
          <p:cNvGraphicFramePr>
            <a:graphicFrameLocks noGrp="1"/>
          </p:cNvGraphicFramePr>
          <p:nvPr/>
        </p:nvGraphicFramePr>
        <p:xfrm>
          <a:off x="914400" y="4651375"/>
          <a:ext cx="7931150" cy="1289050"/>
        </p:xfrm>
        <a:graphic>
          <a:graphicData uri="http://schemas.openxmlformats.org/drawingml/2006/table">
            <a:tbl>
              <a:tblPr/>
              <a:tblGrid>
                <a:gridCol w="1687513"/>
                <a:gridCol w="2081212"/>
                <a:gridCol w="2081213"/>
                <a:gridCol w="2081212"/>
              </a:tblGrid>
              <a:tr h="644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chemeClr val="bg1"/>
                          </a:solidFill>
                          <a:effectLst/>
                          <a:latin typeface="Arial" pitchFamily="34" charset="0"/>
                        </a:rPr>
                        <a:t>1-hour</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chemeClr val="bg1"/>
                          </a:solidFill>
                          <a:effectLst/>
                          <a:latin typeface="Arial" pitchFamily="34" charset="0"/>
                        </a:rPr>
                        <a:t>-5%</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chemeClr val="bg1"/>
                          </a:solidFill>
                          <a:effectLst/>
                          <a:latin typeface="Arial" pitchFamily="34" charset="0"/>
                        </a:rPr>
                        <a:t>-7%</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chemeClr val="bg1"/>
                          </a:solidFill>
                          <a:effectLst/>
                          <a:latin typeface="Arial" pitchFamily="34" charset="0"/>
                        </a:rPr>
                        <a:t>+2%</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44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chemeClr val="bg1"/>
                          </a:solidFill>
                          <a:effectLst/>
                          <a:latin typeface="Arial" pitchFamily="34" charset="0"/>
                        </a:rPr>
                        <a:t>24-hour</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rgbClr val="FFFF00"/>
                          </a:solidFill>
                          <a:effectLst/>
                          <a:latin typeface="Arial" pitchFamily="34" charset="0"/>
                        </a:rPr>
                        <a:t>+15%</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rgbClr val="FFFF00"/>
                          </a:solidFill>
                          <a:effectLst/>
                          <a:latin typeface="Arial" pitchFamily="34" charset="0"/>
                        </a:rPr>
                        <a:t>+22%</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chemeClr val="bg1"/>
                          </a:solidFill>
                          <a:effectLst/>
                          <a:latin typeface="Arial" pitchFamily="34" charset="0"/>
                        </a:rPr>
                        <a:t>+2%</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
        <p:nvSpPr>
          <p:cNvPr id="277551" name="Rectangle 47"/>
          <p:cNvSpPr>
            <a:spLocks noChangeArrowheads="1"/>
          </p:cNvSpPr>
          <p:nvPr/>
        </p:nvSpPr>
        <p:spPr bwMode="auto">
          <a:xfrm>
            <a:off x="817563" y="6175412"/>
            <a:ext cx="7916862"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lstStyle/>
          <a:p>
            <a:pPr marL="228162" indent="-228162" defTabSz="912666" fontAlgn="base">
              <a:lnSpc>
                <a:spcPct val="80000"/>
              </a:lnSpc>
              <a:spcBef>
                <a:spcPct val="0"/>
              </a:spcBef>
              <a:spcAft>
                <a:spcPct val="0"/>
              </a:spcAft>
            </a:pPr>
            <a:r>
              <a:rPr lang="en-US" sz="2000" dirty="0">
                <a:solidFill>
                  <a:srgbClr val="FFFF00"/>
                </a:solidFill>
                <a:cs typeface="Arial" pitchFamily="34" charset="0"/>
              </a:rPr>
              <a:t>* 	Statistically significant for difference in means and distributions, and non-zero temporal trends</a:t>
            </a:r>
            <a:endParaRPr lang="en-US" sz="2000" dirty="0">
              <a:solidFill>
                <a:srgbClr val="FFFFFF"/>
              </a:solidFill>
              <a:cs typeface="Arial" pitchFamily="34" charset="0"/>
            </a:endParaRPr>
          </a:p>
        </p:txBody>
      </p:sp>
      <p:sp>
        <p:nvSpPr>
          <p:cNvPr id="277552" name="Text Box 48"/>
          <p:cNvSpPr txBox="1">
            <a:spLocks noChangeArrowheads="1"/>
          </p:cNvSpPr>
          <p:nvPr/>
        </p:nvSpPr>
        <p:spPr bwMode="auto">
          <a:xfrm rot="5400000">
            <a:off x="-410368" y="4745112"/>
            <a:ext cx="1674813" cy="871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lIns="91264" tIns="45633" rIns="91264" bIns="45633">
            <a:spAutoFit/>
          </a:bodyPr>
          <a:lstStyle/>
          <a:p>
            <a:pPr defTabSz="912666" fontAlgn="base">
              <a:spcBef>
                <a:spcPct val="50000"/>
              </a:spcBef>
              <a:spcAft>
                <a:spcPct val="0"/>
              </a:spcAft>
            </a:pPr>
            <a:r>
              <a:rPr lang="en-US" sz="2500" dirty="0">
                <a:solidFill>
                  <a:srgbClr val="FFFFFF"/>
                </a:solidFill>
                <a:cs typeface="Arial" pitchFamily="34" charset="0"/>
              </a:rPr>
              <a:t>ECHAM5/WRF</a:t>
            </a:r>
          </a:p>
        </p:txBody>
      </p:sp>
      <p:sp>
        <p:nvSpPr>
          <p:cNvPr id="277553" name="Text Box 49"/>
          <p:cNvSpPr txBox="1">
            <a:spLocks noChangeArrowheads="1"/>
          </p:cNvSpPr>
          <p:nvPr/>
        </p:nvSpPr>
        <p:spPr bwMode="auto">
          <a:xfrm rot="5400000">
            <a:off x="-272256" y="3311599"/>
            <a:ext cx="1398588" cy="871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lIns="91264" tIns="45633" rIns="91264" bIns="45633">
            <a:spAutoFit/>
          </a:bodyPr>
          <a:lstStyle/>
          <a:p>
            <a:pPr defTabSz="912666" fontAlgn="base">
              <a:spcBef>
                <a:spcPct val="50000"/>
              </a:spcBef>
              <a:spcAft>
                <a:spcPct val="0"/>
              </a:spcAft>
            </a:pPr>
            <a:r>
              <a:rPr lang="en-US" sz="2500" dirty="0">
                <a:solidFill>
                  <a:srgbClr val="FFFFFF"/>
                </a:solidFill>
                <a:cs typeface="Arial" pitchFamily="34" charset="0"/>
              </a:rPr>
              <a:t>CCSM3/WRF</a:t>
            </a:r>
          </a:p>
        </p:txBody>
      </p:sp>
      <p:sp>
        <p:nvSpPr>
          <p:cNvPr id="277554" name="Text Box 50"/>
          <p:cNvSpPr txBox="1">
            <a:spLocks noChangeArrowheads="1"/>
          </p:cNvSpPr>
          <p:nvPr/>
        </p:nvSpPr>
        <p:spPr bwMode="auto">
          <a:xfrm>
            <a:off x="4059275" y="5300663"/>
            <a:ext cx="4476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spAutoFit/>
          </a:bodyPr>
          <a:lstStyle/>
          <a:p>
            <a:pPr defTabSz="912666" fontAlgn="base">
              <a:spcBef>
                <a:spcPct val="50000"/>
              </a:spcBef>
              <a:spcAft>
                <a:spcPct val="0"/>
              </a:spcAft>
            </a:pPr>
            <a:r>
              <a:rPr lang="en-US" sz="2900" dirty="0">
                <a:solidFill>
                  <a:srgbClr val="FFFF00"/>
                </a:solidFill>
                <a:cs typeface="Arial" pitchFamily="34" charset="0"/>
              </a:rPr>
              <a:t>*</a:t>
            </a:r>
          </a:p>
        </p:txBody>
      </p:sp>
      <p:sp>
        <p:nvSpPr>
          <p:cNvPr id="277555" name="Text Box 51"/>
          <p:cNvSpPr txBox="1">
            <a:spLocks noChangeArrowheads="1"/>
          </p:cNvSpPr>
          <p:nvPr/>
        </p:nvSpPr>
        <p:spPr bwMode="auto">
          <a:xfrm>
            <a:off x="6145250" y="5281614"/>
            <a:ext cx="4476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spAutoFit/>
          </a:bodyPr>
          <a:lstStyle/>
          <a:p>
            <a:pPr defTabSz="912666" fontAlgn="base">
              <a:spcBef>
                <a:spcPct val="50000"/>
              </a:spcBef>
              <a:spcAft>
                <a:spcPct val="0"/>
              </a:spcAft>
            </a:pPr>
            <a:r>
              <a:rPr lang="en-US" sz="2900" dirty="0">
                <a:solidFill>
                  <a:srgbClr val="FFFF00"/>
                </a:solidFill>
                <a:cs typeface="Arial" pitchFamily="34" charset="0"/>
              </a:rPr>
              <a:t>*</a:t>
            </a:r>
          </a:p>
        </p:txBody>
      </p:sp>
      <p:sp>
        <p:nvSpPr>
          <p:cNvPr id="277556" name="Text Box 52"/>
          <p:cNvSpPr txBox="1">
            <a:spLocks noChangeArrowheads="1"/>
          </p:cNvSpPr>
          <p:nvPr/>
        </p:nvSpPr>
        <p:spPr bwMode="auto">
          <a:xfrm>
            <a:off x="4040225" y="3201989"/>
            <a:ext cx="4476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spAutoFit/>
          </a:bodyPr>
          <a:lstStyle/>
          <a:p>
            <a:pPr defTabSz="912666" fontAlgn="base">
              <a:spcBef>
                <a:spcPct val="50000"/>
              </a:spcBef>
              <a:spcAft>
                <a:spcPct val="0"/>
              </a:spcAft>
            </a:pPr>
            <a:r>
              <a:rPr lang="en-US" sz="2900" dirty="0">
                <a:solidFill>
                  <a:srgbClr val="FFFF00"/>
                </a:solidFill>
                <a:cs typeface="Arial" pitchFamily="34" charset="0"/>
              </a:rPr>
              <a:t>*</a:t>
            </a:r>
          </a:p>
        </p:txBody>
      </p:sp>
      <p:sp>
        <p:nvSpPr>
          <p:cNvPr id="277557" name="Text Box 53"/>
          <p:cNvSpPr txBox="1">
            <a:spLocks noChangeArrowheads="1"/>
          </p:cNvSpPr>
          <p:nvPr/>
        </p:nvSpPr>
        <p:spPr bwMode="auto">
          <a:xfrm>
            <a:off x="8193125" y="3184525"/>
            <a:ext cx="4476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spAutoFit/>
          </a:bodyPr>
          <a:lstStyle/>
          <a:p>
            <a:pPr defTabSz="912666" fontAlgn="base">
              <a:spcBef>
                <a:spcPct val="50000"/>
              </a:spcBef>
              <a:spcAft>
                <a:spcPct val="0"/>
              </a:spcAft>
            </a:pPr>
            <a:r>
              <a:rPr lang="en-US" sz="2900" dirty="0">
                <a:solidFill>
                  <a:srgbClr val="FFFF00"/>
                </a:solidFill>
                <a:cs typeface="Arial" pitchFamily="34" charset="0"/>
              </a:rPr>
              <a:t>*</a:t>
            </a:r>
          </a:p>
        </p:txBody>
      </p:sp>
      <p:sp>
        <p:nvSpPr>
          <p:cNvPr id="277558" name="Rectangle 54"/>
          <p:cNvSpPr>
            <a:spLocks noChangeArrowheads="1"/>
          </p:cNvSpPr>
          <p:nvPr/>
        </p:nvSpPr>
        <p:spPr bwMode="auto">
          <a:xfrm>
            <a:off x="234950" y="1384300"/>
            <a:ext cx="8229600" cy="89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lstStyle/>
          <a:p>
            <a:pPr marL="228162" indent="-228162" defTabSz="912666" fontAlgn="base">
              <a:lnSpc>
                <a:spcPct val="90000"/>
              </a:lnSpc>
              <a:spcBef>
                <a:spcPct val="0"/>
              </a:spcBef>
              <a:spcAft>
                <a:spcPct val="0"/>
              </a:spcAft>
            </a:pPr>
            <a:r>
              <a:rPr lang="en-US" sz="2600" dirty="0">
                <a:solidFill>
                  <a:srgbClr val="FFFFFF"/>
                </a:solidFill>
                <a:cs typeface="Arial" pitchFamily="34" charset="0"/>
              </a:rPr>
              <a:t>Changes in average annual maximum precipitation between 1970–2000 and 2020–2050:</a:t>
            </a:r>
            <a:r>
              <a:rPr lang="en-US" sz="3600" dirty="0">
                <a:solidFill>
                  <a:srgbClr val="FFFFFF"/>
                </a:solidFill>
                <a:cs typeface="Arial" pitchFamily="34" charset="0"/>
              </a:rPr>
              <a:t>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ChangeArrowheads="1"/>
          </p:cNvSpPr>
          <p:nvPr/>
        </p:nvSpPr>
        <p:spPr bwMode="auto">
          <a:xfrm>
            <a:off x="0" y="0"/>
            <a:ext cx="9144000" cy="106838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530" tIns="91264" rIns="91264" bIns="91264" anchor="ctr"/>
          <a:lstStyle/>
          <a:p>
            <a:pPr defTabSz="912666" fontAlgn="base">
              <a:spcBef>
                <a:spcPct val="0"/>
              </a:spcBef>
              <a:spcAft>
                <a:spcPct val="0"/>
              </a:spcAft>
            </a:pPr>
            <a:r>
              <a:rPr lang="en-US" sz="4000" b="1" dirty="0">
                <a:solidFill>
                  <a:srgbClr val="660066"/>
                </a:solidFill>
                <a:effectLst>
                  <a:outerShdw blurRad="38100" dist="38100" dir="2700000" algn="tl">
                    <a:srgbClr val="C0C0C0"/>
                  </a:outerShdw>
                </a:effectLst>
                <a:cs typeface="Arial" pitchFamily="34" charset="0"/>
              </a:rPr>
              <a:t>Results of Bias Correction -- SeaTac</a:t>
            </a:r>
          </a:p>
        </p:txBody>
      </p:sp>
      <p:sp>
        <p:nvSpPr>
          <p:cNvPr id="279555" name="Rectangle 3"/>
          <p:cNvSpPr>
            <a:spLocks noChangeArrowheads="1"/>
          </p:cNvSpPr>
          <p:nvPr/>
        </p:nvSpPr>
        <p:spPr bwMode="auto">
          <a:xfrm>
            <a:off x="0" y="1060450"/>
            <a:ext cx="9144000" cy="88900"/>
          </a:xfrm>
          <a:prstGeom prst="rect">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64" tIns="45633" rIns="91264" bIns="45633" anchor="ctr"/>
          <a:lstStyle/>
          <a:p>
            <a:pPr defTabSz="912666" fontAlgn="base">
              <a:spcBef>
                <a:spcPct val="0"/>
              </a:spcBef>
              <a:spcAft>
                <a:spcPct val="0"/>
              </a:spcAft>
            </a:pPr>
            <a:endParaRPr lang="en-US" dirty="0">
              <a:solidFill>
                <a:srgbClr val="000000"/>
              </a:solidFill>
              <a:cs typeface="Arial" pitchFamily="34" charset="0"/>
            </a:endParaRPr>
          </a:p>
        </p:txBody>
      </p:sp>
      <p:graphicFrame>
        <p:nvGraphicFramePr>
          <p:cNvPr id="279556" name="Group 4"/>
          <p:cNvGraphicFramePr>
            <a:graphicFrameLocks noGrp="1"/>
          </p:cNvGraphicFramePr>
          <p:nvPr>
            <p:ph/>
          </p:nvPr>
        </p:nvGraphicFramePr>
        <p:xfrm>
          <a:off x="933450" y="2335213"/>
          <a:ext cx="7891463" cy="1905000"/>
        </p:xfrm>
        <a:graphic>
          <a:graphicData uri="http://schemas.openxmlformats.org/drawingml/2006/table">
            <a:tbl>
              <a:tblPr/>
              <a:tblGrid>
                <a:gridCol w="2017713"/>
                <a:gridCol w="2936875"/>
                <a:gridCol w="2936875"/>
              </a:tblGrid>
              <a:tr h="635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dirty="0" smtClean="0">
                        <a:ln>
                          <a:noFill/>
                        </a:ln>
                        <a:solidFill>
                          <a:srgbClr val="FFFF00"/>
                        </a:solidFill>
                        <a:effectLst/>
                        <a:latin typeface="Arial" pitchFamily="34" charset="0"/>
                      </a:endParaRPr>
                    </a:p>
                  </a:txBody>
                  <a:tcPr anchor="ctr" anchorCtr="1" horzOverflow="overflow">
                    <a:lnL cap="flat">
                      <a:noFill/>
                    </a:lnL>
                    <a:lnR w="12700" cap="flat" cmpd="sng" algn="ctr">
                      <a:solidFill>
                        <a:schemeClr val="bg1"/>
                      </a:solidFill>
                      <a:prstDash val="solid"/>
                      <a:round/>
                      <a:headEnd type="none" w="med" len="med"/>
                      <a:tailEnd type="none" w="med" len="med"/>
                    </a:lnR>
                    <a:lnT cap="fla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bg1"/>
                          </a:solidFill>
                          <a:effectLst/>
                          <a:latin typeface="Arial" pitchFamily="34" charset="0"/>
                        </a:rPr>
                        <a:t>Raw Change</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bg1"/>
                          </a:solidFill>
                          <a:effectLst/>
                          <a:latin typeface="Arial" pitchFamily="34" charset="0"/>
                        </a:rPr>
                        <a:t>Corrected Change</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35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bg1"/>
                          </a:solidFill>
                          <a:effectLst/>
                          <a:latin typeface="Arial" pitchFamily="34" charset="0"/>
                        </a:rPr>
                        <a:t>1-hour</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rgbClr val="FFFF00"/>
                          </a:solidFill>
                          <a:effectLst/>
                          <a:latin typeface="Arial" pitchFamily="34" charset="0"/>
                        </a:rPr>
                        <a:t>+16%</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rgbClr val="FFFF00"/>
                          </a:solidFill>
                          <a:effectLst/>
                          <a:latin typeface="Arial" pitchFamily="34" charset="0"/>
                        </a:rPr>
                        <a:t>+14%</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35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bg1"/>
                          </a:solidFill>
                          <a:effectLst/>
                          <a:latin typeface="Arial" pitchFamily="34" charset="0"/>
                        </a:rPr>
                        <a:t>24-hour</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bg1"/>
                          </a:solidFill>
                          <a:effectLst/>
                          <a:latin typeface="Arial" pitchFamily="34" charset="0"/>
                        </a:rPr>
                        <a:t>+19%</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bg1"/>
                          </a:solidFill>
                          <a:effectLst/>
                          <a:latin typeface="Arial" pitchFamily="34" charset="0"/>
                        </a:rPr>
                        <a:t>+28%</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graphicFrame>
        <p:nvGraphicFramePr>
          <p:cNvPr id="279576" name="Group 24"/>
          <p:cNvGraphicFramePr>
            <a:graphicFrameLocks noGrp="1"/>
          </p:cNvGraphicFramePr>
          <p:nvPr/>
        </p:nvGraphicFramePr>
        <p:xfrm>
          <a:off x="914400" y="4486276"/>
          <a:ext cx="7886700" cy="1177926"/>
        </p:xfrm>
        <a:graphic>
          <a:graphicData uri="http://schemas.openxmlformats.org/drawingml/2006/table">
            <a:tbl>
              <a:tblPr/>
              <a:tblGrid>
                <a:gridCol w="2035175"/>
                <a:gridCol w="2925763"/>
                <a:gridCol w="2925762"/>
              </a:tblGrid>
              <a:tr h="588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bg1"/>
                          </a:solidFill>
                          <a:effectLst/>
                          <a:latin typeface="Arial" pitchFamily="34" charset="0"/>
                        </a:rPr>
                        <a:t>1-hour</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bg1"/>
                          </a:solidFill>
                          <a:effectLst/>
                          <a:latin typeface="Arial" pitchFamily="34" charset="0"/>
                        </a:rPr>
                        <a:t>-5%</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bg1"/>
                          </a:solidFill>
                          <a:effectLst/>
                          <a:latin typeface="Arial" pitchFamily="34" charset="0"/>
                        </a:rPr>
                        <a:t>-6%</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588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bg1"/>
                          </a:solidFill>
                          <a:effectLst/>
                          <a:latin typeface="Arial" pitchFamily="34" charset="0"/>
                        </a:rPr>
                        <a:t>24-hour</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rgbClr val="FFFF00"/>
                          </a:solidFill>
                          <a:effectLst/>
                          <a:latin typeface="Arial" pitchFamily="34" charset="0"/>
                        </a:rPr>
                        <a:t>+15%</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rgbClr val="FFFF00"/>
                          </a:solidFill>
                          <a:effectLst/>
                          <a:latin typeface="Arial" pitchFamily="34" charset="0"/>
                        </a:rPr>
                        <a:t>+14%</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
        <p:nvSpPr>
          <p:cNvPr id="279592" name="Text Box 40"/>
          <p:cNvSpPr txBox="1">
            <a:spLocks noChangeArrowheads="1"/>
          </p:cNvSpPr>
          <p:nvPr/>
        </p:nvSpPr>
        <p:spPr bwMode="auto">
          <a:xfrm rot="5400000">
            <a:off x="-313531" y="4720432"/>
            <a:ext cx="167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lIns="91264" tIns="45633" rIns="91264" bIns="45633">
            <a:spAutoFit/>
          </a:bodyPr>
          <a:lstStyle/>
          <a:p>
            <a:pPr defTabSz="912666" fontAlgn="base">
              <a:spcBef>
                <a:spcPct val="50000"/>
              </a:spcBef>
              <a:spcAft>
                <a:spcPct val="0"/>
              </a:spcAft>
            </a:pPr>
            <a:r>
              <a:rPr lang="en-US" sz="2400" dirty="0">
                <a:solidFill>
                  <a:srgbClr val="FFFFFF"/>
                </a:solidFill>
                <a:cs typeface="Arial" pitchFamily="34" charset="0"/>
              </a:rPr>
              <a:t>ECHAM5</a:t>
            </a:r>
          </a:p>
        </p:txBody>
      </p:sp>
      <p:sp>
        <p:nvSpPr>
          <p:cNvPr id="279593" name="Text Box 41"/>
          <p:cNvSpPr txBox="1">
            <a:spLocks noChangeArrowheads="1"/>
          </p:cNvSpPr>
          <p:nvPr/>
        </p:nvSpPr>
        <p:spPr bwMode="auto">
          <a:xfrm rot="5400000">
            <a:off x="-184944" y="3229769"/>
            <a:ext cx="1417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lIns="91264" tIns="45633" rIns="91264" bIns="45633">
            <a:spAutoFit/>
          </a:bodyPr>
          <a:lstStyle/>
          <a:p>
            <a:pPr defTabSz="912666" fontAlgn="base">
              <a:spcBef>
                <a:spcPct val="50000"/>
              </a:spcBef>
              <a:spcAft>
                <a:spcPct val="0"/>
              </a:spcAft>
            </a:pPr>
            <a:r>
              <a:rPr lang="en-US" sz="2400" dirty="0">
                <a:solidFill>
                  <a:srgbClr val="FFFFFF"/>
                </a:solidFill>
                <a:cs typeface="Arial" pitchFamily="34" charset="0"/>
              </a:rPr>
              <a:t>CCSM3</a:t>
            </a:r>
          </a:p>
        </p:txBody>
      </p:sp>
      <p:sp>
        <p:nvSpPr>
          <p:cNvPr id="279594" name="Rectangle 42"/>
          <p:cNvSpPr>
            <a:spLocks noChangeArrowheads="1"/>
          </p:cNvSpPr>
          <p:nvPr/>
        </p:nvSpPr>
        <p:spPr bwMode="auto">
          <a:xfrm>
            <a:off x="234950" y="1384300"/>
            <a:ext cx="8229600" cy="89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lstStyle/>
          <a:p>
            <a:pPr marL="228162" indent="-228162" defTabSz="912666" fontAlgn="base">
              <a:lnSpc>
                <a:spcPct val="75000"/>
              </a:lnSpc>
              <a:spcBef>
                <a:spcPct val="0"/>
              </a:spcBef>
              <a:spcAft>
                <a:spcPct val="0"/>
              </a:spcAft>
            </a:pPr>
            <a:r>
              <a:rPr lang="en-US" sz="2200" dirty="0">
                <a:solidFill>
                  <a:srgbClr val="FFFFFF"/>
                </a:solidFill>
                <a:cs typeface="Arial" pitchFamily="34" charset="0"/>
              </a:rPr>
              <a:t>Comparison of changes in average annual maximum between 1970–2000 and 2020–2050:</a:t>
            </a:r>
            <a:r>
              <a:rPr lang="en-US" sz="3600" dirty="0">
                <a:solidFill>
                  <a:srgbClr val="FFFFFF"/>
                </a:solidFill>
                <a:cs typeface="Arial" pitchFamily="34" charset="0"/>
              </a:rPr>
              <a:t>  </a:t>
            </a:r>
          </a:p>
        </p:txBody>
      </p:sp>
      <p:sp>
        <p:nvSpPr>
          <p:cNvPr id="279595" name="Text Box 43"/>
          <p:cNvSpPr txBox="1">
            <a:spLocks noChangeArrowheads="1"/>
          </p:cNvSpPr>
          <p:nvPr/>
        </p:nvSpPr>
        <p:spPr bwMode="auto">
          <a:xfrm>
            <a:off x="4705387" y="2979739"/>
            <a:ext cx="4476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spAutoFit/>
          </a:bodyPr>
          <a:lstStyle/>
          <a:p>
            <a:pPr defTabSz="912666" fontAlgn="base">
              <a:spcBef>
                <a:spcPct val="50000"/>
              </a:spcBef>
              <a:spcAft>
                <a:spcPct val="0"/>
              </a:spcAft>
            </a:pPr>
            <a:r>
              <a:rPr lang="en-US" sz="2900" dirty="0">
                <a:solidFill>
                  <a:srgbClr val="FFFF00"/>
                </a:solidFill>
                <a:cs typeface="Arial" pitchFamily="34" charset="0"/>
              </a:rPr>
              <a:t>*</a:t>
            </a:r>
          </a:p>
        </p:txBody>
      </p:sp>
      <p:sp>
        <p:nvSpPr>
          <p:cNvPr id="279596" name="Rectangle 44"/>
          <p:cNvSpPr>
            <a:spLocks noChangeArrowheads="1"/>
          </p:cNvSpPr>
          <p:nvPr/>
        </p:nvSpPr>
        <p:spPr bwMode="auto">
          <a:xfrm>
            <a:off x="817563" y="5954750"/>
            <a:ext cx="7916862"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lstStyle/>
          <a:p>
            <a:pPr marL="228162" indent="-228162" defTabSz="912666" fontAlgn="base">
              <a:lnSpc>
                <a:spcPct val="90000"/>
              </a:lnSpc>
              <a:spcBef>
                <a:spcPct val="0"/>
              </a:spcBef>
              <a:spcAft>
                <a:spcPct val="0"/>
              </a:spcAft>
            </a:pPr>
            <a:r>
              <a:rPr lang="en-US" sz="2000" i="1" dirty="0">
                <a:solidFill>
                  <a:srgbClr val="FFFF00"/>
                </a:solidFill>
                <a:cs typeface="Arial" pitchFamily="34" charset="0"/>
              </a:rPr>
              <a:t>* 	Statistically significant for difference in means and distributions, and non-zero temporal trends</a:t>
            </a:r>
            <a:endParaRPr lang="en-US" sz="2000" i="1" dirty="0">
              <a:solidFill>
                <a:srgbClr val="FFFFFF"/>
              </a:solidFill>
              <a:cs typeface="Arial" pitchFamily="34" charset="0"/>
            </a:endParaRPr>
          </a:p>
        </p:txBody>
      </p:sp>
      <p:sp>
        <p:nvSpPr>
          <p:cNvPr id="279597" name="Text Box 45"/>
          <p:cNvSpPr txBox="1">
            <a:spLocks noChangeArrowheads="1"/>
          </p:cNvSpPr>
          <p:nvPr/>
        </p:nvSpPr>
        <p:spPr bwMode="auto">
          <a:xfrm>
            <a:off x="7656550" y="2979739"/>
            <a:ext cx="4476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spAutoFit/>
          </a:bodyPr>
          <a:lstStyle/>
          <a:p>
            <a:pPr defTabSz="912666" fontAlgn="base">
              <a:spcBef>
                <a:spcPct val="50000"/>
              </a:spcBef>
              <a:spcAft>
                <a:spcPct val="0"/>
              </a:spcAft>
            </a:pPr>
            <a:r>
              <a:rPr lang="en-US" sz="2900" dirty="0">
                <a:solidFill>
                  <a:srgbClr val="FFFF00"/>
                </a:solidFill>
                <a:cs typeface="Arial" pitchFamily="34" charset="0"/>
              </a:rPr>
              <a:t>*</a:t>
            </a:r>
          </a:p>
        </p:txBody>
      </p:sp>
      <p:sp>
        <p:nvSpPr>
          <p:cNvPr id="279598" name="Text Box 46"/>
          <p:cNvSpPr txBox="1">
            <a:spLocks noChangeArrowheads="1"/>
          </p:cNvSpPr>
          <p:nvPr/>
        </p:nvSpPr>
        <p:spPr bwMode="auto">
          <a:xfrm>
            <a:off x="4705387" y="5100638"/>
            <a:ext cx="4476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spAutoFit/>
          </a:bodyPr>
          <a:lstStyle/>
          <a:p>
            <a:pPr defTabSz="912666" fontAlgn="base">
              <a:spcBef>
                <a:spcPct val="50000"/>
              </a:spcBef>
              <a:spcAft>
                <a:spcPct val="0"/>
              </a:spcAft>
            </a:pPr>
            <a:r>
              <a:rPr lang="en-US" sz="2900" dirty="0">
                <a:solidFill>
                  <a:srgbClr val="FFFF00"/>
                </a:solidFill>
                <a:cs typeface="Arial" pitchFamily="34" charset="0"/>
              </a:rPr>
              <a:t>*</a:t>
            </a:r>
          </a:p>
        </p:txBody>
      </p:sp>
      <p:sp>
        <p:nvSpPr>
          <p:cNvPr id="279599" name="Text Box 47"/>
          <p:cNvSpPr txBox="1">
            <a:spLocks noChangeArrowheads="1"/>
          </p:cNvSpPr>
          <p:nvPr/>
        </p:nvSpPr>
        <p:spPr bwMode="auto">
          <a:xfrm>
            <a:off x="7656550" y="5100638"/>
            <a:ext cx="4476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spAutoFit/>
          </a:bodyPr>
          <a:lstStyle/>
          <a:p>
            <a:pPr defTabSz="912666" fontAlgn="base">
              <a:spcBef>
                <a:spcPct val="50000"/>
              </a:spcBef>
              <a:spcAft>
                <a:spcPct val="0"/>
              </a:spcAft>
            </a:pPr>
            <a:r>
              <a:rPr lang="en-US" sz="2900" dirty="0">
                <a:solidFill>
                  <a:srgbClr val="FFFF00"/>
                </a:solidFill>
                <a:cs typeface="Arial" pitchFamily="34" charset="0"/>
              </a:rPr>
              <a:t>*</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ChangeArrowheads="1"/>
          </p:cNvSpPr>
          <p:nvPr/>
        </p:nvSpPr>
        <p:spPr bwMode="auto">
          <a:xfrm>
            <a:off x="0" y="0"/>
            <a:ext cx="9144000" cy="106838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530" tIns="91264" rIns="91264" bIns="91264" anchor="ctr"/>
          <a:lstStyle/>
          <a:p>
            <a:pPr defTabSz="912666" fontAlgn="base">
              <a:spcBef>
                <a:spcPct val="0"/>
              </a:spcBef>
              <a:spcAft>
                <a:spcPct val="0"/>
              </a:spcAft>
            </a:pPr>
            <a:r>
              <a:rPr lang="en-US" sz="4400" b="1" dirty="0">
                <a:solidFill>
                  <a:srgbClr val="660066"/>
                </a:solidFill>
                <a:effectLst>
                  <a:outerShdw blurRad="38100" dist="38100" dir="2700000" algn="tl">
                    <a:srgbClr val="C0C0C0"/>
                  </a:outerShdw>
                </a:effectLst>
                <a:cs typeface="Arial" pitchFamily="34" charset="0"/>
              </a:rPr>
              <a:t>Thornton Creek</a:t>
            </a:r>
          </a:p>
        </p:txBody>
      </p:sp>
      <p:sp>
        <p:nvSpPr>
          <p:cNvPr id="281603" name="Rectangle 3"/>
          <p:cNvSpPr>
            <a:spLocks noChangeArrowheads="1"/>
          </p:cNvSpPr>
          <p:nvPr/>
        </p:nvSpPr>
        <p:spPr bwMode="auto">
          <a:xfrm>
            <a:off x="0" y="1060450"/>
            <a:ext cx="9144000" cy="88900"/>
          </a:xfrm>
          <a:prstGeom prst="rect">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64" tIns="45633" rIns="91264" bIns="45633" anchor="ctr"/>
          <a:lstStyle/>
          <a:p>
            <a:pPr defTabSz="912666" fontAlgn="base">
              <a:spcBef>
                <a:spcPct val="0"/>
              </a:spcBef>
              <a:spcAft>
                <a:spcPct val="0"/>
              </a:spcAft>
            </a:pPr>
            <a:endParaRPr lang="en-US" dirty="0">
              <a:solidFill>
                <a:srgbClr val="000000"/>
              </a:solidFill>
              <a:cs typeface="Arial" pitchFamily="34" charset="0"/>
            </a:endParaRPr>
          </a:p>
        </p:txBody>
      </p:sp>
      <p:sp>
        <p:nvSpPr>
          <p:cNvPr id="281604" name="Line 4"/>
          <p:cNvSpPr>
            <a:spLocks noChangeShapeType="1"/>
          </p:cNvSpPr>
          <p:nvPr/>
        </p:nvSpPr>
        <p:spPr bwMode="auto">
          <a:xfrm flipV="1">
            <a:off x="3314700" y="1844676"/>
            <a:ext cx="0" cy="1557338"/>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lstStyle/>
          <a:p>
            <a:pPr defTabSz="912666" fontAlgn="base">
              <a:spcBef>
                <a:spcPct val="0"/>
              </a:spcBef>
              <a:spcAft>
                <a:spcPct val="0"/>
              </a:spcAft>
            </a:pPr>
            <a:endParaRPr lang="en-US" dirty="0">
              <a:solidFill>
                <a:srgbClr val="000000"/>
              </a:solidFill>
              <a:cs typeface="Arial" pitchFamily="34" charset="0"/>
            </a:endParaRPr>
          </a:p>
        </p:txBody>
      </p:sp>
      <p:sp>
        <p:nvSpPr>
          <p:cNvPr id="281605" name="Line 5"/>
          <p:cNvSpPr>
            <a:spLocks noChangeShapeType="1"/>
          </p:cNvSpPr>
          <p:nvPr/>
        </p:nvSpPr>
        <p:spPr bwMode="auto">
          <a:xfrm flipV="1">
            <a:off x="6759575" y="1839950"/>
            <a:ext cx="0" cy="1557337"/>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lstStyle/>
          <a:p>
            <a:pPr defTabSz="912666" fontAlgn="base">
              <a:spcBef>
                <a:spcPct val="0"/>
              </a:spcBef>
              <a:spcAft>
                <a:spcPct val="0"/>
              </a:spcAft>
            </a:pPr>
            <a:endParaRPr lang="en-US" dirty="0">
              <a:solidFill>
                <a:srgbClr val="000000"/>
              </a:solidFill>
              <a:cs typeface="Arial" pitchFamily="34" charset="0"/>
            </a:endParaRPr>
          </a:p>
        </p:txBody>
      </p:sp>
      <p:pic>
        <p:nvPicPr>
          <p:cNvPr id="281606" name="Picture 12" descr="Picture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1400" y="1468438"/>
            <a:ext cx="4205287"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1607" name="Group 7"/>
          <p:cNvGrpSpPr>
            <a:grpSpLocks/>
          </p:cNvGrpSpPr>
          <p:nvPr/>
        </p:nvGrpSpPr>
        <p:grpSpPr bwMode="auto">
          <a:xfrm>
            <a:off x="1" y="1104900"/>
            <a:ext cx="4543425" cy="5843588"/>
            <a:chOff x="2899" y="696"/>
            <a:chExt cx="2862" cy="3681"/>
          </a:xfrm>
        </p:grpSpPr>
        <p:pic>
          <p:nvPicPr>
            <p:cNvPr id="281608" name="Picture 8" descr="1303-Infrastructure1"/>
            <p:cNvPicPr>
              <a:picLocks noChangeAspect="1" noChangeArrowheads="1"/>
            </p:cNvPicPr>
            <p:nvPr/>
          </p:nvPicPr>
          <p:blipFill>
            <a:blip r:embed="rId4" cstate="print">
              <a:extLst>
                <a:ext uri="{28A0092B-C50C-407E-A947-70E740481C1C}">
                  <a14:useLocalDpi xmlns:a14="http://schemas.microsoft.com/office/drawing/2010/main" val="0"/>
                </a:ext>
              </a:extLst>
            </a:blip>
            <a:srcRect l="508"/>
            <a:stretch>
              <a:fillRect/>
            </a:stretch>
          </p:blipFill>
          <p:spPr bwMode="auto">
            <a:xfrm>
              <a:off x="3158" y="947"/>
              <a:ext cx="2349" cy="3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1609" name="Group 9"/>
            <p:cNvGrpSpPr>
              <a:grpSpLocks/>
            </p:cNvGrpSpPr>
            <p:nvPr/>
          </p:nvGrpSpPr>
          <p:grpSpPr bwMode="auto">
            <a:xfrm>
              <a:off x="2899" y="696"/>
              <a:ext cx="2862" cy="3681"/>
              <a:chOff x="2899" y="696"/>
              <a:chExt cx="2862" cy="3681"/>
            </a:xfrm>
          </p:grpSpPr>
          <p:sp>
            <p:nvSpPr>
              <p:cNvPr id="281610" name="AutoShape 10"/>
              <p:cNvSpPr>
                <a:spLocks noChangeArrowheads="1"/>
              </p:cNvSpPr>
              <p:nvPr/>
            </p:nvSpPr>
            <p:spPr bwMode="auto">
              <a:xfrm rot="8100000">
                <a:off x="5195" y="696"/>
                <a:ext cx="483" cy="648"/>
              </a:xfrm>
              <a:prstGeom prst="moon">
                <a:avLst>
                  <a:gd name="adj" fmla="val 52986"/>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666" fontAlgn="base">
                  <a:spcBef>
                    <a:spcPct val="0"/>
                  </a:spcBef>
                  <a:spcAft>
                    <a:spcPct val="0"/>
                  </a:spcAft>
                </a:pPr>
                <a:endParaRPr lang="en-US" dirty="0">
                  <a:solidFill>
                    <a:srgbClr val="000000"/>
                  </a:solidFill>
                  <a:cs typeface="Arial" pitchFamily="34" charset="0"/>
                </a:endParaRPr>
              </a:p>
            </p:txBody>
          </p:sp>
          <p:sp>
            <p:nvSpPr>
              <p:cNvPr id="281611" name="Line 11"/>
              <p:cNvSpPr>
                <a:spLocks noChangeShapeType="1"/>
              </p:cNvSpPr>
              <p:nvPr/>
            </p:nvSpPr>
            <p:spPr bwMode="auto">
              <a:xfrm>
                <a:off x="4966" y="958"/>
                <a:ext cx="232" cy="0"/>
              </a:xfrm>
              <a:prstGeom prst="line">
                <a:avLst/>
              </a:prstGeom>
              <a:noFill/>
              <a:ln w="317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281612" name="Line 12"/>
              <p:cNvSpPr>
                <a:spLocks noChangeShapeType="1"/>
              </p:cNvSpPr>
              <p:nvPr/>
            </p:nvSpPr>
            <p:spPr bwMode="auto">
              <a:xfrm rot="5400000">
                <a:off x="5380" y="1342"/>
                <a:ext cx="232" cy="0"/>
              </a:xfrm>
              <a:prstGeom prst="line">
                <a:avLst/>
              </a:prstGeom>
              <a:noFill/>
              <a:ln w="317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281613" name="AutoShape 13"/>
              <p:cNvSpPr>
                <a:spLocks noChangeArrowheads="1"/>
              </p:cNvSpPr>
              <p:nvPr/>
            </p:nvSpPr>
            <p:spPr bwMode="auto">
              <a:xfrm rot="2700000">
                <a:off x="2981" y="696"/>
                <a:ext cx="483" cy="648"/>
              </a:xfrm>
              <a:prstGeom prst="moon">
                <a:avLst>
                  <a:gd name="adj" fmla="val 52986"/>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666" fontAlgn="base">
                  <a:spcBef>
                    <a:spcPct val="0"/>
                  </a:spcBef>
                  <a:spcAft>
                    <a:spcPct val="0"/>
                  </a:spcAft>
                </a:pPr>
                <a:endParaRPr lang="en-US" dirty="0">
                  <a:solidFill>
                    <a:srgbClr val="000000"/>
                  </a:solidFill>
                  <a:cs typeface="Arial" pitchFamily="34" charset="0"/>
                </a:endParaRPr>
              </a:p>
            </p:txBody>
          </p:sp>
          <p:sp>
            <p:nvSpPr>
              <p:cNvPr id="281614" name="AutoShape 14"/>
              <p:cNvSpPr>
                <a:spLocks noChangeArrowheads="1"/>
              </p:cNvSpPr>
              <p:nvPr/>
            </p:nvSpPr>
            <p:spPr bwMode="auto">
              <a:xfrm rot="13500000">
                <a:off x="5195" y="3729"/>
                <a:ext cx="483" cy="648"/>
              </a:xfrm>
              <a:prstGeom prst="moon">
                <a:avLst>
                  <a:gd name="adj" fmla="val 52986"/>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666" fontAlgn="base">
                  <a:spcBef>
                    <a:spcPct val="0"/>
                  </a:spcBef>
                  <a:spcAft>
                    <a:spcPct val="0"/>
                  </a:spcAft>
                </a:pPr>
                <a:endParaRPr lang="en-US" dirty="0">
                  <a:solidFill>
                    <a:srgbClr val="000000"/>
                  </a:solidFill>
                  <a:cs typeface="Arial" pitchFamily="34" charset="0"/>
                </a:endParaRPr>
              </a:p>
            </p:txBody>
          </p:sp>
          <p:sp>
            <p:nvSpPr>
              <p:cNvPr id="281615" name="AutoShape 15"/>
              <p:cNvSpPr>
                <a:spLocks noChangeArrowheads="1"/>
              </p:cNvSpPr>
              <p:nvPr/>
            </p:nvSpPr>
            <p:spPr bwMode="auto">
              <a:xfrm rot="18900000">
                <a:off x="2981" y="3729"/>
                <a:ext cx="483" cy="648"/>
              </a:xfrm>
              <a:prstGeom prst="moon">
                <a:avLst>
                  <a:gd name="adj" fmla="val 52986"/>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666" fontAlgn="base">
                  <a:spcBef>
                    <a:spcPct val="0"/>
                  </a:spcBef>
                  <a:spcAft>
                    <a:spcPct val="0"/>
                  </a:spcAft>
                </a:pPr>
                <a:endParaRPr lang="en-US" dirty="0">
                  <a:solidFill>
                    <a:srgbClr val="000000"/>
                  </a:solidFill>
                  <a:cs typeface="Arial" pitchFamily="34" charset="0"/>
                </a:endParaRPr>
              </a:p>
            </p:txBody>
          </p:sp>
          <p:sp>
            <p:nvSpPr>
              <p:cNvPr id="281616" name="Line 16"/>
              <p:cNvSpPr>
                <a:spLocks noChangeShapeType="1"/>
              </p:cNvSpPr>
              <p:nvPr/>
            </p:nvSpPr>
            <p:spPr bwMode="auto">
              <a:xfrm>
                <a:off x="3493" y="958"/>
                <a:ext cx="232"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281617" name="Line 17"/>
              <p:cNvSpPr>
                <a:spLocks noChangeShapeType="1"/>
              </p:cNvSpPr>
              <p:nvPr/>
            </p:nvSpPr>
            <p:spPr bwMode="auto">
              <a:xfrm rot="5400000">
                <a:off x="3055" y="1348"/>
                <a:ext cx="232"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281618" name="Line 18"/>
              <p:cNvSpPr>
                <a:spLocks noChangeShapeType="1"/>
              </p:cNvSpPr>
              <p:nvPr/>
            </p:nvSpPr>
            <p:spPr bwMode="auto">
              <a:xfrm>
                <a:off x="4966" y="4114"/>
                <a:ext cx="232" cy="0"/>
              </a:xfrm>
              <a:prstGeom prst="line">
                <a:avLst/>
              </a:prstGeom>
              <a:noFill/>
              <a:ln w="317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281619" name="Line 19"/>
              <p:cNvSpPr>
                <a:spLocks noChangeShapeType="1"/>
              </p:cNvSpPr>
              <p:nvPr/>
            </p:nvSpPr>
            <p:spPr bwMode="auto">
              <a:xfrm rot="5400000">
                <a:off x="5380" y="3706"/>
                <a:ext cx="232" cy="0"/>
              </a:xfrm>
              <a:prstGeom prst="line">
                <a:avLst/>
              </a:prstGeom>
              <a:noFill/>
              <a:ln w="317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281620" name="Line 20"/>
              <p:cNvSpPr>
                <a:spLocks noChangeShapeType="1"/>
              </p:cNvSpPr>
              <p:nvPr/>
            </p:nvSpPr>
            <p:spPr bwMode="auto">
              <a:xfrm>
                <a:off x="3493" y="4114"/>
                <a:ext cx="232"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sp>
            <p:nvSpPr>
              <p:cNvPr id="281621" name="Line 21"/>
              <p:cNvSpPr>
                <a:spLocks noChangeShapeType="1"/>
              </p:cNvSpPr>
              <p:nvPr/>
            </p:nvSpPr>
            <p:spPr bwMode="auto">
              <a:xfrm rot="5400000">
                <a:off x="3055" y="3712"/>
                <a:ext cx="232"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2666" fontAlgn="base">
                  <a:spcBef>
                    <a:spcPct val="0"/>
                  </a:spcBef>
                  <a:spcAft>
                    <a:spcPct val="0"/>
                  </a:spcAft>
                </a:pPr>
                <a:endParaRPr lang="en-US" dirty="0">
                  <a:solidFill>
                    <a:srgbClr val="000000"/>
                  </a:solidFill>
                  <a:cs typeface="Arial" pitchFamily="34" charset="0"/>
                </a:endParaRPr>
              </a:p>
            </p:txBody>
          </p:sp>
        </p:gr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ChangeArrowheads="1"/>
          </p:cNvSpPr>
          <p:nvPr/>
        </p:nvSpPr>
        <p:spPr bwMode="auto">
          <a:xfrm>
            <a:off x="0" y="0"/>
            <a:ext cx="9144000" cy="106838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530" tIns="91264" rIns="91264" bIns="91264" anchor="ctr"/>
          <a:lstStyle/>
          <a:p>
            <a:pPr defTabSz="912666" fontAlgn="base">
              <a:spcBef>
                <a:spcPct val="0"/>
              </a:spcBef>
              <a:spcAft>
                <a:spcPct val="0"/>
              </a:spcAft>
            </a:pPr>
            <a:r>
              <a:rPr lang="en-US" sz="4000" b="1" dirty="0">
                <a:solidFill>
                  <a:srgbClr val="660066"/>
                </a:solidFill>
                <a:effectLst>
                  <a:outerShdw blurRad="38100" dist="38100" dir="2700000" algn="tl">
                    <a:srgbClr val="C0C0C0"/>
                  </a:outerShdw>
                </a:effectLst>
                <a:cs typeface="Arial" pitchFamily="34" charset="0"/>
              </a:rPr>
              <a:t>Results of Hydrologic Modeling</a:t>
            </a:r>
          </a:p>
        </p:txBody>
      </p:sp>
      <p:sp>
        <p:nvSpPr>
          <p:cNvPr id="285699" name="Rectangle 3"/>
          <p:cNvSpPr>
            <a:spLocks noChangeArrowheads="1"/>
          </p:cNvSpPr>
          <p:nvPr/>
        </p:nvSpPr>
        <p:spPr bwMode="auto">
          <a:xfrm>
            <a:off x="0" y="1060450"/>
            <a:ext cx="9144000" cy="88900"/>
          </a:xfrm>
          <a:prstGeom prst="rect">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64" tIns="45633" rIns="91264" bIns="45633" anchor="ctr"/>
          <a:lstStyle/>
          <a:p>
            <a:pPr defTabSz="912666" fontAlgn="base">
              <a:spcBef>
                <a:spcPct val="0"/>
              </a:spcBef>
              <a:spcAft>
                <a:spcPct val="0"/>
              </a:spcAft>
            </a:pPr>
            <a:endParaRPr lang="en-US" dirty="0">
              <a:solidFill>
                <a:srgbClr val="000000"/>
              </a:solidFill>
              <a:cs typeface="Arial" pitchFamily="34" charset="0"/>
            </a:endParaRPr>
          </a:p>
        </p:txBody>
      </p:sp>
      <p:sp>
        <p:nvSpPr>
          <p:cNvPr id="285700" name="Rectangle 4"/>
          <p:cNvSpPr>
            <a:spLocks noChangeArrowheads="1"/>
          </p:cNvSpPr>
          <p:nvPr/>
        </p:nvSpPr>
        <p:spPr bwMode="auto">
          <a:xfrm>
            <a:off x="234950" y="1454150"/>
            <a:ext cx="8153400" cy="134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lstStyle/>
          <a:p>
            <a:pPr marL="228162" indent="-228162" defTabSz="912666" fontAlgn="base">
              <a:spcBef>
                <a:spcPct val="0"/>
              </a:spcBef>
              <a:spcAft>
                <a:spcPct val="0"/>
              </a:spcAft>
            </a:pPr>
            <a:r>
              <a:rPr lang="en-US" sz="2800" dirty="0">
                <a:solidFill>
                  <a:srgbClr val="FFFFFF"/>
                </a:solidFill>
                <a:cs typeface="Arial" pitchFamily="34" charset="0"/>
              </a:rPr>
              <a:t>Changes in average annual maxima streamflow </a:t>
            </a:r>
            <a:r>
              <a:rPr lang="en-US" sz="2800" dirty="0">
                <a:solidFill>
                  <a:srgbClr val="FFFF00"/>
                </a:solidFill>
                <a:cs typeface="Arial" pitchFamily="34" charset="0"/>
              </a:rPr>
              <a:t>at outlet of watershed</a:t>
            </a:r>
            <a:r>
              <a:rPr lang="en-US" sz="2800" dirty="0">
                <a:solidFill>
                  <a:srgbClr val="FFFFFF"/>
                </a:solidFill>
                <a:cs typeface="Arial" pitchFamily="34" charset="0"/>
              </a:rPr>
              <a:t> between 1970-2000 and 2020-2050:</a:t>
            </a:r>
          </a:p>
        </p:txBody>
      </p:sp>
      <p:graphicFrame>
        <p:nvGraphicFramePr>
          <p:cNvPr id="285701" name="Group 5"/>
          <p:cNvGraphicFramePr>
            <a:graphicFrameLocks noGrp="1"/>
          </p:cNvGraphicFramePr>
          <p:nvPr/>
        </p:nvGraphicFramePr>
        <p:xfrm>
          <a:off x="520737" y="2987712"/>
          <a:ext cx="8321675" cy="2676525"/>
        </p:xfrm>
        <a:graphic>
          <a:graphicData uri="http://schemas.openxmlformats.org/drawingml/2006/table">
            <a:tbl>
              <a:tblPr/>
              <a:tblGrid>
                <a:gridCol w="1924050"/>
                <a:gridCol w="3198813"/>
                <a:gridCol w="3198812"/>
              </a:tblGrid>
              <a:tr h="892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bg1"/>
                        </a:solidFill>
                        <a:effectLst/>
                        <a:latin typeface="Arial" pitchFamily="34" charset="0"/>
                      </a:endParaRPr>
                    </a:p>
                  </a:txBody>
                  <a:tcPr anchor="ctr" anchorCtr="1" horzOverflow="overflow">
                    <a:lnL cap="flat">
                      <a:noFill/>
                    </a:lnL>
                    <a:lnR w="12700" cap="flat" cmpd="sng" algn="ctr">
                      <a:solidFill>
                        <a:schemeClr val="bg1"/>
                      </a:solidFill>
                      <a:prstDash val="solid"/>
                      <a:round/>
                      <a:headEnd type="none" w="med" len="med"/>
                      <a:tailEnd type="none" w="med" len="med"/>
                    </a:lnR>
                    <a:lnT cap="fla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bg1"/>
                          </a:solidFill>
                          <a:effectLst/>
                          <a:latin typeface="Arial" pitchFamily="34" charset="0"/>
                        </a:rPr>
                        <a:t>Juanita Creek</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bg1"/>
                          </a:solidFill>
                          <a:effectLst/>
                          <a:latin typeface="Arial" pitchFamily="34" charset="0"/>
                        </a:rPr>
                        <a:t>Thornton Creek</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892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bg1"/>
                          </a:solidFill>
                          <a:effectLst/>
                          <a:latin typeface="Arial" pitchFamily="34" charset="0"/>
                        </a:rPr>
                        <a:t>CCSM3</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FFFF00"/>
                          </a:solidFill>
                          <a:effectLst/>
                          <a:latin typeface="Arial" pitchFamily="34" charset="0"/>
                        </a:rPr>
                        <a:t>+25%</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FFFF00"/>
                          </a:solidFill>
                          <a:effectLst/>
                          <a:latin typeface="Arial" pitchFamily="34" charset="0"/>
                        </a:rPr>
                        <a:t>+55%</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892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bg1"/>
                          </a:solidFill>
                          <a:effectLst/>
                          <a:latin typeface="Arial" pitchFamily="34" charset="0"/>
                        </a:rPr>
                        <a:t>ECHAM5</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bg1"/>
                          </a:solidFill>
                          <a:effectLst/>
                          <a:latin typeface="Arial" pitchFamily="34" charset="0"/>
                        </a:rPr>
                        <a:t>+11%</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bg1"/>
                          </a:solidFill>
                          <a:effectLst/>
                          <a:latin typeface="Arial" pitchFamily="34" charset="0"/>
                        </a:rPr>
                        <a:t>+28%</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
        <p:nvSpPr>
          <p:cNvPr id="285721" name="Rectangle 25"/>
          <p:cNvSpPr>
            <a:spLocks noChangeArrowheads="1"/>
          </p:cNvSpPr>
          <p:nvPr/>
        </p:nvSpPr>
        <p:spPr bwMode="auto">
          <a:xfrm>
            <a:off x="234950" y="5967450"/>
            <a:ext cx="8229600" cy="89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lstStyle/>
          <a:p>
            <a:pPr marL="228162" indent="-228162" defTabSz="912666" fontAlgn="base">
              <a:spcBef>
                <a:spcPct val="0"/>
              </a:spcBef>
              <a:spcAft>
                <a:spcPct val="0"/>
              </a:spcAft>
            </a:pPr>
            <a:r>
              <a:rPr lang="en-US" sz="2800" dirty="0">
                <a:solidFill>
                  <a:srgbClr val="FFFF00"/>
                </a:solidFill>
                <a:cs typeface="Arial" pitchFamily="34" charset="0"/>
              </a:rPr>
              <a:t>* Statistically significant for difference in means</a:t>
            </a:r>
            <a:r>
              <a:rPr lang="en-US" sz="3600" dirty="0">
                <a:solidFill>
                  <a:srgbClr val="FFFFFF"/>
                </a:solidFill>
                <a:cs typeface="Arial" pitchFamily="34" charset="0"/>
              </a:rPr>
              <a:t>  </a:t>
            </a:r>
          </a:p>
        </p:txBody>
      </p:sp>
      <p:sp>
        <p:nvSpPr>
          <p:cNvPr id="285722" name="Text Box 26"/>
          <p:cNvSpPr txBox="1">
            <a:spLocks noChangeArrowheads="1"/>
          </p:cNvSpPr>
          <p:nvPr/>
        </p:nvSpPr>
        <p:spPr bwMode="auto">
          <a:xfrm>
            <a:off x="7677187" y="3832225"/>
            <a:ext cx="447675" cy="59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spAutoFit/>
          </a:bodyPr>
          <a:lstStyle/>
          <a:p>
            <a:pPr defTabSz="912666" fontAlgn="base">
              <a:spcBef>
                <a:spcPct val="50000"/>
              </a:spcBef>
              <a:spcAft>
                <a:spcPct val="0"/>
              </a:spcAft>
            </a:pPr>
            <a:r>
              <a:rPr lang="en-US" sz="3200" dirty="0">
                <a:solidFill>
                  <a:srgbClr val="FFFF00"/>
                </a:solidFill>
                <a:cs typeface="Arial" pitchFamily="34" charset="0"/>
              </a:rPr>
              <a:t>*</a:t>
            </a:r>
          </a:p>
        </p:txBody>
      </p:sp>
      <p:sp>
        <p:nvSpPr>
          <p:cNvPr id="285723" name="Text Box 27"/>
          <p:cNvSpPr txBox="1">
            <a:spLocks noChangeArrowheads="1"/>
          </p:cNvSpPr>
          <p:nvPr/>
        </p:nvSpPr>
        <p:spPr bwMode="auto">
          <a:xfrm>
            <a:off x="4448212" y="3832225"/>
            <a:ext cx="447675" cy="59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spAutoFit/>
          </a:bodyPr>
          <a:lstStyle/>
          <a:p>
            <a:pPr defTabSz="912666" fontAlgn="base">
              <a:spcBef>
                <a:spcPct val="50000"/>
              </a:spcBef>
              <a:spcAft>
                <a:spcPct val="0"/>
              </a:spcAft>
            </a:pPr>
            <a:r>
              <a:rPr lang="en-US" sz="3200" dirty="0">
                <a:solidFill>
                  <a:srgbClr val="FFFF00"/>
                </a:solidFill>
                <a:cs typeface="Arial" pitchFamily="34" charset="0"/>
              </a:rPr>
              <a: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1"/>
            <a:ext cx="8229600" cy="838200"/>
          </a:xfrm>
        </p:spPr>
        <p:txBody>
          <a:bodyPr>
            <a:normAutofit/>
          </a:bodyPr>
          <a:lstStyle/>
          <a:p>
            <a:r>
              <a:rPr lang="en-US" dirty="0" smtClean="0"/>
              <a:t>What causes a flood?</a:t>
            </a:r>
            <a:endParaRPr lang="en-US" dirty="0"/>
          </a:p>
        </p:txBody>
      </p:sp>
      <p:sp>
        <p:nvSpPr>
          <p:cNvPr id="3" name="Content Placeholder 2"/>
          <p:cNvSpPr>
            <a:spLocks noGrp="1"/>
          </p:cNvSpPr>
          <p:nvPr>
            <p:ph idx="1"/>
          </p:nvPr>
        </p:nvSpPr>
        <p:spPr>
          <a:xfrm>
            <a:off x="457200" y="990600"/>
            <a:ext cx="8229600" cy="5181600"/>
          </a:xfrm>
        </p:spPr>
        <p:txBody>
          <a:bodyPr/>
          <a:lstStyle/>
          <a:p>
            <a:r>
              <a:rPr lang="en-US" dirty="0" smtClean="0"/>
              <a:t>Extreme precipitation</a:t>
            </a:r>
          </a:p>
          <a:p>
            <a:r>
              <a:rPr lang="en-US" dirty="0" smtClean="0"/>
              <a:t>Precipitation duration relative to catchment response time (“time of concentration</a:t>
            </a:r>
            <a:r>
              <a:rPr lang="en-US" dirty="0" smtClean="0"/>
              <a:t>”)</a:t>
            </a:r>
            <a:endParaRPr lang="en-US" dirty="0" smtClean="0"/>
          </a:p>
          <a:p>
            <a:r>
              <a:rPr lang="en-US" dirty="0" smtClean="0"/>
              <a:t>Soils, topography, and (lesser extent) vegetation</a:t>
            </a:r>
            <a:endParaRPr lang="en-US" dirty="0" smtClean="0"/>
          </a:p>
          <a:p>
            <a:r>
              <a:rPr lang="en-US" dirty="0" smtClean="0"/>
              <a:t>Catchment and storm geography; storm </a:t>
            </a:r>
            <a:r>
              <a:rPr lang="en-US" dirty="0" smtClean="0"/>
              <a:t>movement relative to catchment geography</a:t>
            </a:r>
          </a:p>
          <a:p>
            <a:r>
              <a:rPr lang="en-US" dirty="0" smtClean="0"/>
              <a:t>Antecedent </a:t>
            </a:r>
            <a:r>
              <a:rPr lang="en-US" dirty="0" smtClean="0"/>
              <a:t>conditions (soil </a:t>
            </a:r>
            <a:r>
              <a:rPr lang="en-US" dirty="0" smtClean="0"/>
              <a:t>moisture)</a:t>
            </a:r>
          </a:p>
          <a:p>
            <a:r>
              <a:rPr lang="en-US" dirty="0" smtClean="0"/>
              <a:t>Other factors (e.g., snow; frozen ground)</a:t>
            </a:r>
          </a:p>
          <a:p>
            <a:endParaRPr lang="en-US" dirty="0" smtClean="0"/>
          </a:p>
          <a:p>
            <a:endParaRPr lang="en-US" dirty="0" smtClean="0"/>
          </a:p>
          <a:p>
            <a:endParaRPr lang="en-US" dirty="0"/>
          </a:p>
        </p:txBody>
      </p:sp>
    </p:spTree>
    <p:extLst>
      <p:ext uri="{BB962C8B-B14F-4D97-AF65-F5344CB8AC3E}">
        <p14:creationId xmlns:p14="http://schemas.microsoft.com/office/powerpoint/2010/main" val="6350953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978" t="15485" r="35491" b="36940"/>
          <a:stretch/>
        </p:blipFill>
        <p:spPr bwMode="auto">
          <a:xfrm>
            <a:off x="1600200" y="838413"/>
            <a:ext cx="6227852" cy="5838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32834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265" t="15112" r="28673" b="17910"/>
          <a:stretch/>
        </p:blipFill>
        <p:spPr bwMode="auto">
          <a:xfrm>
            <a:off x="1447836" y="745413"/>
            <a:ext cx="6487251" cy="5807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69377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636" t="16978" r="28358" b="18470"/>
          <a:stretch/>
        </p:blipFill>
        <p:spPr bwMode="auto">
          <a:xfrm>
            <a:off x="1374631" y="797684"/>
            <a:ext cx="7000709" cy="5907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29959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762000" y="2362200"/>
            <a:ext cx="3733800" cy="4038600"/>
            <a:chOff x="192" y="2064"/>
            <a:chExt cx="1680" cy="2160"/>
          </a:xfrm>
        </p:grpSpPr>
        <p:pic>
          <p:nvPicPr>
            <p:cNvPr id="3" name="Picture 6" descr="VIC_grid_cell_schematic">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 y="2064"/>
              <a:ext cx="1670"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p:cNvSpPr>
              <a:spLocks noChangeArrowheads="1"/>
            </p:cNvSpPr>
            <p:nvPr/>
          </p:nvSpPr>
          <p:spPr bwMode="auto">
            <a:xfrm>
              <a:off x="192" y="2064"/>
              <a:ext cx="1680" cy="2160"/>
            </a:xfrm>
            <a:prstGeom prst="rect">
              <a:avLst/>
            </a:prstGeom>
            <a:solidFill>
              <a:schemeClr val="accent1">
                <a:alpha val="0"/>
              </a:schemeClr>
            </a:solidFill>
            <a:ln w="31750">
              <a:solidFill>
                <a:srgbClr val="FFFF00"/>
              </a:solidFill>
              <a:miter lim="800000"/>
              <a:headEnd/>
              <a:tailEnd/>
            </a:ln>
          </p:spPr>
          <p:txBody>
            <a:bodyPr wrap="none" anchor="ctr"/>
            <a:lstStyle/>
            <a:p>
              <a:pPr>
                <a:defRPr/>
              </a:pPr>
              <a:endParaRPr lang="en-US" sz="1800" dirty="0">
                <a:solidFill>
                  <a:srgbClr val="000000"/>
                </a:solidFill>
                <a:ea typeface="+mn-ea"/>
              </a:endParaRPr>
            </a:p>
          </p:txBody>
        </p:sp>
      </p:grpSp>
      <p:sp>
        <p:nvSpPr>
          <p:cNvPr id="5" name="TextBox 4"/>
          <p:cNvSpPr txBox="1"/>
          <p:nvPr/>
        </p:nvSpPr>
        <p:spPr>
          <a:xfrm>
            <a:off x="457200" y="1143000"/>
            <a:ext cx="8153400" cy="461665"/>
          </a:xfrm>
          <a:prstGeom prst="rect">
            <a:avLst/>
          </a:prstGeom>
          <a:noFill/>
        </p:spPr>
        <p:txBody>
          <a:bodyPr wrap="square" rtlCol="0">
            <a:spAutoFit/>
          </a:bodyPr>
          <a:lstStyle/>
          <a:p>
            <a:r>
              <a:rPr lang="en-US" sz="2400" dirty="0" smtClean="0"/>
              <a:t>Hydrological modeling (forced at the land surface with P, T, …)</a:t>
            </a:r>
            <a:endParaRPr lang="en-US" sz="24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1" y="2375848"/>
            <a:ext cx="3124200" cy="4043081"/>
          </a:xfrm>
          <a:prstGeom prst="rect">
            <a:avLst/>
          </a:prstGeom>
        </p:spPr>
      </p:pic>
    </p:spTree>
    <p:extLst>
      <p:ext uri="{BB962C8B-B14F-4D97-AF65-F5344CB8AC3E}">
        <p14:creationId xmlns:p14="http://schemas.microsoft.com/office/powerpoint/2010/main" val="28033641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531" t="27612" r="28043" b="9701"/>
          <a:stretch/>
        </p:blipFill>
        <p:spPr bwMode="auto">
          <a:xfrm>
            <a:off x="685800" y="859182"/>
            <a:ext cx="7391400" cy="5998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57018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055" t="14925" r="27624" b="18843"/>
          <a:stretch/>
        </p:blipFill>
        <p:spPr bwMode="auto">
          <a:xfrm>
            <a:off x="914400" y="573941"/>
            <a:ext cx="7010400" cy="6025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74856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hape 58"/>
          <p:cNvSpPr>
            <a:spLocks noGrp="1"/>
          </p:cNvSpPr>
          <p:nvPr>
            <p:ph type="title"/>
          </p:nvPr>
        </p:nvSpPr>
        <p:spPr>
          <a:xfrm>
            <a:off x="669727" y="303609"/>
            <a:ext cx="7804547" cy="455414"/>
          </a:xfrm>
          <a:prstGeom prst="rect">
            <a:avLst/>
          </a:prstGeom>
        </p:spPr>
        <p:txBody>
          <a:bodyPr/>
          <a:lstStyle>
            <a:lvl1pPr defTabSz="268731">
              <a:defRPr sz="3680"/>
            </a:lvl1pPr>
          </a:lstStyle>
          <a:p>
            <a:pPr lvl="0">
              <a:defRPr sz="1800"/>
            </a:pPr>
            <a:r>
              <a:rPr sz="2600" dirty="0"/>
              <a:t>Simulation Approach</a:t>
            </a:r>
          </a:p>
        </p:txBody>
      </p:sp>
      <p:sp>
        <p:nvSpPr>
          <p:cNvPr id="59" name="Shape 59"/>
          <p:cNvSpPr/>
          <p:nvPr/>
        </p:nvSpPr>
        <p:spPr>
          <a:xfrm>
            <a:off x="180094" y="794743"/>
            <a:ext cx="8783813" cy="892969"/>
          </a:xfrm>
          <a:prstGeom prst="roundRect">
            <a:avLst>
              <a:gd name="adj" fmla="val 15000"/>
            </a:avLst>
          </a:prstGeom>
          <a:blipFill>
            <a:blip r:embed="rId3"/>
          </a:blipFill>
          <a:ln w="12700">
            <a:miter lim="400000"/>
          </a:ln>
          <a:effectLst>
            <a:outerShdw blurRad="381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lIns="35642" tIns="35642" rIns="35642" bIns="35642" anchor="ctr"/>
          <a:lstStyle/>
          <a:p>
            <a:pPr marL="0" lvl="1" indent="160418" algn="ctr" defTabSz="409953">
              <a:defRPr sz="1800"/>
            </a:pPr>
            <a:r>
              <a:rPr sz="1600" b="1" kern="0" dirty="0">
                <a:solidFill>
                  <a:sysClr val="windowText" lastClr="000000"/>
                </a:solidFill>
                <a:latin typeface="Helvetica"/>
                <a:ea typeface="Helvetica"/>
                <a:cs typeface="Helvetica"/>
                <a:sym typeface="Helvetica"/>
              </a:rPr>
              <a:t>10 GCMs from CMIP5</a:t>
            </a:r>
            <a:r>
              <a:rPr sz="1600" kern="0" dirty="0">
                <a:solidFill>
                  <a:sysClr val="windowText" lastClr="000000"/>
                </a:solidFill>
                <a:latin typeface="Helvetica"/>
                <a:ea typeface="Helvetica"/>
                <a:cs typeface="Helvetica"/>
                <a:sym typeface="Helvetica"/>
              </a:rPr>
              <a:t>: CCSM4, NorESM-1, bcc-csm1-1-m, CanESM2, HadGEM2-CC365, HadGEM2-ES365, MIROC5, IPSL-CM5A-MR, CSIRO-Mk3-6-0,CNRM-CM5</a:t>
            </a:r>
            <a:endParaRPr sz="1600" b="1" kern="0" dirty="0">
              <a:solidFill>
                <a:sysClr val="windowText" lastClr="000000"/>
              </a:solidFill>
              <a:latin typeface="Helvetica"/>
              <a:ea typeface="Helvetica"/>
              <a:cs typeface="Helvetica"/>
              <a:sym typeface="Helvetica"/>
            </a:endParaRPr>
          </a:p>
          <a:p>
            <a:pPr marL="0" lvl="1" indent="160418" algn="ctr" defTabSz="409953">
              <a:defRPr sz="1800"/>
            </a:pPr>
            <a:r>
              <a:rPr b="1" kern="0" dirty="0">
                <a:solidFill>
                  <a:sysClr val="windowText" lastClr="000000"/>
                </a:solidFill>
                <a:latin typeface="Helvetica"/>
                <a:ea typeface="Helvetica"/>
                <a:cs typeface="Helvetica"/>
                <a:sym typeface="Helvetica"/>
              </a:rPr>
              <a:t>3 Scenarios: </a:t>
            </a:r>
            <a:r>
              <a:rPr kern="0" dirty="0">
                <a:solidFill>
                  <a:sysClr val="windowText" lastClr="000000"/>
                </a:solidFill>
                <a:latin typeface="Helvetica"/>
                <a:ea typeface="Helvetica"/>
                <a:cs typeface="Helvetica"/>
                <a:sym typeface="Helvetica"/>
              </a:rPr>
              <a:t>Historical (1950-2005), RCP4.5 (2006-2100) and RCP8.5 (2006-2100)</a:t>
            </a:r>
          </a:p>
        </p:txBody>
      </p:sp>
      <p:sp>
        <p:nvSpPr>
          <p:cNvPr id="60" name="Shape 60"/>
          <p:cNvSpPr/>
          <p:nvPr/>
        </p:nvSpPr>
        <p:spPr>
          <a:xfrm>
            <a:off x="1995756" y="3853161"/>
            <a:ext cx="5536785" cy="892969"/>
          </a:xfrm>
          <a:prstGeom prst="roundRect">
            <a:avLst>
              <a:gd name="adj" fmla="val 15000"/>
            </a:avLst>
          </a:prstGeom>
          <a:blipFill>
            <a:blip r:embed="rId3"/>
          </a:blipFill>
          <a:ln w="12700">
            <a:miter lim="400000"/>
          </a:ln>
          <a:effectLst>
            <a:outerShdw blurRad="381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lIns="35642" tIns="35642" rIns="35642" bIns="35642" anchor="ctr"/>
          <a:lstStyle>
            <a:lvl1pPr>
              <a:defRPr sz="3200"/>
            </a:lvl1pPr>
          </a:lstStyle>
          <a:p>
            <a:pPr algn="ctr" defTabSz="409953">
              <a:defRPr sz="1800"/>
            </a:pPr>
            <a:r>
              <a:rPr sz="2200" kern="0" dirty="0">
                <a:solidFill>
                  <a:sysClr val="windowText" lastClr="000000"/>
                </a:solidFill>
                <a:sym typeface="Helvetica Light"/>
              </a:rPr>
              <a:t>Variable Infiltration Capacity Model </a:t>
            </a:r>
          </a:p>
        </p:txBody>
      </p:sp>
      <p:sp>
        <p:nvSpPr>
          <p:cNvPr id="61" name="Shape 61"/>
          <p:cNvSpPr/>
          <p:nvPr/>
        </p:nvSpPr>
        <p:spPr>
          <a:xfrm>
            <a:off x="3358801" y="5505242"/>
            <a:ext cx="2685604" cy="892969"/>
          </a:xfrm>
          <a:prstGeom prst="roundRect">
            <a:avLst>
              <a:gd name="adj" fmla="val 15000"/>
            </a:avLst>
          </a:prstGeom>
          <a:blipFill>
            <a:blip r:embed="rId3"/>
          </a:blipFill>
          <a:ln w="12700">
            <a:miter lim="400000"/>
          </a:ln>
          <a:effectLst>
            <a:outerShdw blurRad="381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lIns="35642" tIns="35642" rIns="35642" bIns="35642" anchor="ctr"/>
          <a:lstStyle>
            <a:lvl1pPr>
              <a:defRPr sz="2400"/>
            </a:lvl1pPr>
          </a:lstStyle>
          <a:p>
            <a:pPr algn="ctr" defTabSz="409953">
              <a:defRPr sz="1800"/>
            </a:pPr>
            <a:r>
              <a:rPr sz="1300" kern="0" dirty="0">
                <a:solidFill>
                  <a:sysClr val="windowText" lastClr="000000"/>
                </a:solidFill>
                <a:sym typeface="Helvetica Light"/>
              </a:rPr>
              <a:t>Multi-Model Ensemble Average</a:t>
            </a:r>
          </a:p>
        </p:txBody>
      </p:sp>
      <p:sp>
        <p:nvSpPr>
          <p:cNvPr id="62" name="Shape 62"/>
          <p:cNvSpPr/>
          <p:nvPr/>
        </p:nvSpPr>
        <p:spPr>
          <a:xfrm>
            <a:off x="4764148" y="2980284"/>
            <a:ext cx="1" cy="892969"/>
          </a:xfrm>
          <a:prstGeom prst="line">
            <a:avLst/>
          </a:prstGeom>
          <a:ln w="25400">
            <a:solidFill/>
            <a:miter lim="400000"/>
            <a:tailEnd type="triangle"/>
          </a:ln>
        </p:spPr>
        <p:txBody>
          <a:bodyPr lIns="35642" tIns="35642" rIns="35642" bIns="35642" anchor="ctr"/>
          <a:lstStyle/>
          <a:p>
            <a:pPr algn="ctr" defTabSz="409953">
              <a:defRPr sz="2400"/>
            </a:pPr>
            <a:endParaRPr sz="1700" kern="0" dirty="0">
              <a:solidFill>
                <a:sysClr val="windowText" lastClr="000000"/>
              </a:solidFill>
              <a:sym typeface="Helvetica Light"/>
            </a:endParaRPr>
          </a:p>
        </p:txBody>
      </p:sp>
      <p:sp>
        <p:nvSpPr>
          <p:cNvPr id="63" name="Shape 63"/>
          <p:cNvSpPr/>
          <p:nvPr/>
        </p:nvSpPr>
        <p:spPr>
          <a:xfrm>
            <a:off x="4944492" y="3398950"/>
            <a:ext cx="657224" cy="272182"/>
          </a:xfrm>
          <a:prstGeom prst="rect">
            <a:avLst/>
          </a:prstGeom>
          <a:ln w="12700">
            <a:miter lim="400000"/>
          </a:ln>
          <a:extLst>
            <a:ext uri="{C572A759-6A51-4108-AA02-DFA0A04FC94B}">
              <ma14:wrappingTextBoxFlag xmlns="" xmlns:ma14="http://schemas.microsoft.com/office/mac/drawingml/2011/main" val="1"/>
            </a:ext>
          </a:extLst>
        </p:spPr>
        <p:txBody>
          <a:bodyPr wrap="none" lIns="35642" tIns="35642" rIns="35642" bIns="35642" anchor="ctr">
            <a:spAutoFit/>
          </a:bodyPr>
          <a:lstStyle>
            <a:lvl1pPr>
              <a:defRPr sz="2300"/>
            </a:lvl1pPr>
          </a:lstStyle>
          <a:p>
            <a:pPr algn="ctr" defTabSz="409953">
              <a:defRPr sz="1800"/>
            </a:pPr>
            <a:r>
              <a:rPr sz="1300" kern="0" dirty="0">
                <a:solidFill>
                  <a:sysClr val="windowText" lastClr="000000"/>
                </a:solidFill>
                <a:sym typeface="Helvetica Light"/>
              </a:rPr>
              <a:t>P and T</a:t>
            </a:r>
          </a:p>
        </p:txBody>
      </p:sp>
      <p:sp>
        <p:nvSpPr>
          <p:cNvPr id="64" name="Shape 64"/>
          <p:cNvSpPr/>
          <p:nvPr/>
        </p:nvSpPr>
        <p:spPr>
          <a:xfrm>
            <a:off x="4764148" y="4763989"/>
            <a:ext cx="1" cy="762450"/>
          </a:xfrm>
          <a:prstGeom prst="line">
            <a:avLst/>
          </a:prstGeom>
          <a:ln w="25400">
            <a:solidFill/>
            <a:miter lim="400000"/>
            <a:tailEnd type="triangle"/>
          </a:ln>
        </p:spPr>
        <p:txBody>
          <a:bodyPr lIns="35642" tIns="35642" rIns="35642" bIns="35642" anchor="ctr"/>
          <a:lstStyle/>
          <a:p>
            <a:pPr algn="ctr" defTabSz="409953">
              <a:defRPr sz="2400"/>
            </a:pPr>
            <a:endParaRPr sz="1700" kern="0" dirty="0">
              <a:solidFill>
                <a:sysClr val="windowText" lastClr="000000"/>
              </a:solidFill>
              <a:sym typeface="Helvetica Light"/>
            </a:endParaRPr>
          </a:p>
        </p:txBody>
      </p:sp>
      <p:sp>
        <p:nvSpPr>
          <p:cNvPr id="65" name="Shape 65"/>
          <p:cNvSpPr/>
          <p:nvPr/>
        </p:nvSpPr>
        <p:spPr>
          <a:xfrm>
            <a:off x="4764148" y="1670031"/>
            <a:ext cx="1" cy="687505"/>
          </a:xfrm>
          <a:prstGeom prst="line">
            <a:avLst/>
          </a:prstGeom>
          <a:ln w="25400">
            <a:solidFill/>
            <a:miter lim="400000"/>
            <a:tailEnd type="triangle"/>
          </a:ln>
        </p:spPr>
        <p:txBody>
          <a:bodyPr lIns="35642" tIns="35642" rIns="35642" bIns="35642" anchor="ctr"/>
          <a:lstStyle/>
          <a:p>
            <a:pPr algn="ctr" defTabSz="409953">
              <a:defRPr sz="2400"/>
            </a:pPr>
            <a:endParaRPr sz="1700" kern="0" dirty="0">
              <a:solidFill>
                <a:sysClr val="windowText" lastClr="000000"/>
              </a:solidFill>
              <a:sym typeface="Helvetica Light"/>
            </a:endParaRPr>
          </a:p>
        </p:txBody>
      </p:sp>
      <p:sp>
        <p:nvSpPr>
          <p:cNvPr id="66" name="Shape 66"/>
          <p:cNvSpPr/>
          <p:nvPr/>
        </p:nvSpPr>
        <p:spPr>
          <a:xfrm>
            <a:off x="2980007" y="2323952"/>
            <a:ext cx="3443267" cy="892969"/>
          </a:xfrm>
          <a:prstGeom prst="roundRect">
            <a:avLst>
              <a:gd name="adj" fmla="val 15000"/>
            </a:avLst>
          </a:prstGeom>
          <a:blipFill>
            <a:blip r:embed="rId3"/>
          </a:blipFill>
          <a:ln w="12700">
            <a:miter lim="400000"/>
          </a:ln>
          <a:effectLst>
            <a:outerShdw blurRad="381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lIns="35642" tIns="35642" rIns="35642" bIns="35642" anchor="ctr"/>
          <a:lstStyle>
            <a:lvl1pPr>
              <a:defRPr sz="2700">
                <a:solidFill>
                  <a:srgbClr val="020202"/>
                </a:solidFill>
              </a:defRPr>
            </a:lvl1pPr>
          </a:lstStyle>
          <a:p>
            <a:pPr algn="ctr" defTabSz="409953">
              <a:defRPr sz="1800">
                <a:solidFill>
                  <a:srgbClr val="000000"/>
                </a:solidFill>
              </a:defRPr>
            </a:pPr>
            <a:r>
              <a:rPr sz="1300" kern="0" dirty="0">
                <a:solidFill>
                  <a:srgbClr val="000000"/>
                </a:solidFill>
                <a:sym typeface="Helvetica Light"/>
              </a:rPr>
              <a:t>MACA Downscaling Method (to 1/16 deg spatial resolution) </a:t>
            </a:r>
          </a:p>
        </p:txBody>
      </p:sp>
      <p:sp>
        <p:nvSpPr>
          <p:cNvPr id="67" name="Shape 67"/>
          <p:cNvSpPr/>
          <p:nvPr/>
        </p:nvSpPr>
        <p:spPr>
          <a:xfrm>
            <a:off x="4944492" y="1869741"/>
            <a:ext cx="657224" cy="272182"/>
          </a:xfrm>
          <a:prstGeom prst="rect">
            <a:avLst/>
          </a:prstGeom>
          <a:ln w="12700">
            <a:miter lim="400000"/>
          </a:ln>
          <a:extLst>
            <a:ext uri="{C572A759-6A51-4108-AA02-DFA0A04FC94B}">
              <ma14:wrappingTextBoxFlag xmlns="" xmlns:ma14="http://schemas.microsoft.com/office/mac/drawingml/2011/main" val="1"/>
            </a:ext>
          </a:extLst>
        </p:spPr>
        <p:txBody>
          <a:bodyPr wrap="none" lIns="35642" tIns="35642" rIns="35642" bIns="35642" anchor="ctr">
            <a:spAutoFit/>
          </a:bodyPr>
          <a:lstStyle>
            <a:lvl1pPr>
              <a:defRPr sz="2300"/>
            </a:lvl1pPr>
          </a:lstStyle>
          <a:p>
            <a:pPr algn="ctr" defTabSz="409953">
              <a:defRPr sz="1800"/>
            </a:pPr>
            <a:r>
              <a:rPr sz="1300" kern="0" dirty="0">
                <a:solidFill>
                  <a:sysClr val="windowText" lastClr="000000"/>
                </a:solidFill>
                <a:sym typeface="Helvetica Light"/>
              </a:rPr>
              <a:t>P and T</a:t>
            </a:r>
          </a:p>
        </p:txBody>
      </p:sp>
      <p:sp>
        <p:nvSpPr>
          <p:cNvPr id="68" name="Shape 68"/>
          <p:cNvSpPr/>
          <p:nvPr/>
        </p:nvSpPr>
        <p:spPr>
          <a:xfrm>
            <a:off x="5161516" y="4969459"/>
            <a:ext cx="1035533" cy="272182"/>
          </a:xfrm>
          <a:prstGeom prst="rect">
            <a:avLst/>
          </a:prstGeom>
          <a:ln w="12700">
            <a:miter lim="400000"/>
          </a:ln>
          <a:extLst>
            <a:ext uri="{C572A759-6A51-4108-AA02-DFA0A04FC94B}">
              <ma14:wrappingTextBoxFlag xmlns="" xmlns:ma14="http://schemas.microsoft.com/office/mac/drawingml/2011/main" val="1"/>
            </a:ext>
          </a:extLst>
        </p:spPr>
        <p:txBody>
          <a:bodyPr wrap="none" lIns="35642" tIns="35642" rIns="35642" bIns="35642" anchor="ctr">
            <a:spAutoFit/>
          </a:bodyPr>
          <a:lstStyle>
            <a:lvl1pPr>
              <a:defRPr sz="2300"/>
            </a:lvl1pPr>
          </a:lstStyle>
          <a:p>
            <a:pPr algn="ctr" defTabSz="409953">
              <a:defRPr sz="1800"/>
            </a:pPr>
            <a:r>
              <a:rPr sz="1300" kern="0" dirty="0">
                <a:solidFill>
                  <a:sysClr val="windowText" lastClr="000000"/>
                </a:solidFill>
                <a:sym typeface="Helvetica Light"/>
              </a:rPr>
              <a:t>Runoff, SWE</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81000"/>
            <a:ext cx="7772400" cy="1828800"/>
          </a:xfrm>
        </p:spPr>
        <p:txBody>
          <a:bodyPr>
            <a:normAutofit fontScale="90000"/>
          </a:bodyPr>
          <a:lstStyle/>
          <a:p>
            <a:r>
              <a:rPr lang="en-US" dirty="0" smtClean="0"/>
              <a:t>Assessment of potential flood changes in PNW based on (10) CMIP5 scenarios</a:t>
            </a:r>
            <a:endParaRPr lang="en-US" dirty="0"/>
          </a:p>
        </p:txBody>
      </p:sp>
    </p:spTree>
    <p:extLst>
      <p:ext uri="{BB962C8B-B14F-4D97-AF65-F5344CB8AC3E}">
        <p14:creationId xmlns:p14="http://schemas.microsoft.com/office/powerpoint/2010/main" val="26637803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Shape 72"/>
          <p:cNvSpPr>
            <a:spLocks noGrp="1"/>
          </p:cNvSpPr>
          <p:nvPr>
            <p:ph type="title"/>
          </p:nvPr>
        </p:nvSpPr>
        <p:spPr>
          <a:xfrm>
            <a:off x="669727" y="312540"/>
            <a:ext cx="7804547" cy="674366"/>
          </a:xfrm>
          <a:prstGeom prst="rect">
            <a:avLst/>
          </a:prstGeom>
        </p:spPr>
        <p:txBody>
          <a:bodyPr/>
          <a:lstStyle>
            <a:lvl1pPr defTabSz="268731">
              <a:defRPr sz="3680"/>
            </a:lvl1pPr>
          </a:lstStyle>
          <a:p>
            <a:pPr lvl="0">
              <a:defRPr sz="1800"/>
            </a:pPr>
            <a:r>
              <a:rPr sz="2600" dirty="0"/>
              <a:t>Future Changes in the Mean Annual Maximum Flood</a:t>
            </a:r>
          </a:p>
        </p:txBody>
      </p:sp>
      <p:sp>
        <p:nvSpPr>
          <p:cNvPr id="73" name="Shape 73"/>
          <p:cNvSpPr>
            <a:spLocks noGrp="1"/>
          </p:cNvSpPr>
          <p:nvPr>
            <p:ph type="body" idx="1"/>
          </p:nvPr>
        </p:nvSpPr>
        <p:spPr>
          <a:prstGeom prst="rect">
            <a:avLst/>
          </a:prstGeom>
        </p:spPr>
        <p:txBody>
          <a:bodyPr/>
          <a:lstStyle/>
          <a:p>
            <a:pPr lvl="0"/>
            <a:endParaRPr dirty="0"/>
          </a:p>
        </p:txBody>
      </p:sp>
      <p:pic>
        <p:nvPicPr>
          <p:cNvPr id="74" name="pasted-image.png"/>
          <p:cNvPicPr/>
          <p:nvPr/>
        </p:nvPicPr>
        <p:blipFill>
          <a:blip r:embed="rId3">
            <a:extLst/>
          </a:blip>
          <a:stretch>
            <a:fillRect/>
          </a:stretch>
        </p:blipFill>
        <p:spPr>
          <a:xfrm>
            <a:off x="-736662" y="1580592"/>
            <a:ext cx="5447287" cy="4083613"/>
          </a:xfrm>
          <a:prstGeom prst="rect">
            <a:avLst/>
          </a:prstGeom>
          <a:ln w="12700">
            <a:miter lim="400000"/>
          </a:ln>
        </p:spPr>
      </p:pic>
      <p:pic>
        <p:nvPicPr>
          <p:cNvPr id="75" name="pasted-image.png"/>
          <p:cNvPicPr/>
          <p:nvPr/>
        </p:nvPicPr>
        <p:blipFill>
          <a:blip r:embed="rId4">
            <a:extLst/>
          </a:blip>
          <a:stretch>
            <a:fillRect/>
          </a:stretch>
        </p:blipFill>
        <p:spPr>
          <a:xfrm>
            <a:off x="4016342" y="1580592"/>
            <a:ext cx="5447287" cy="4083613"/>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a:spLocks noGrp="1"/>
          </p:cNvSpPr>
          <p:nvPr>
            <p:ph type="title"/>
          </p:nvPr>
        </p:nvSpPr>
        <p:spPr>
          <a:xfrm>
            <a:off x="669727" y="312539"/>
            <a:ext cx="7804547" cy="535642"/>
          </a:xfrm>
          <a:prstGeom prst="rect">
            <a:avLst/>
          </a:prstGeom>
        </p:spPr>
        <p:txBody>
          <a:bodyPr/>
          <a:lstStyle>
            <a:lvl1pPr defTabSz="315468">
              <a:defRPr sz="4320"/>
            </a:lvl1pPr>
          </a:lstStyle>
          <a:p>
            <a:pPr lvl="0">
              <a:defRPr sz="1800"/>
            </a:pPr>
            <a:r>
              <a:rPr sz="3000" dirty="0"/>
              <a:t>Timing of Annual Maximum Flood</a:t>
            </a:r>
          </a:p>
        </p:txBody>
      </p:sp>
      <p:sp>
        <p:nvSpPr>
          <p:cNvPr id="80" name="Shape 80"/>
          <p:cNvSpPr>
            <a:spLocks noGrp="1"/>
          </p:cNvSpPr>
          <p:nvPr>
            <p:ph type="body" idx="1"/>
          </p:nvPr>
        </p:nvSpPr>
        <p:spPr>
          <a:prstGeom prst="rect">
            <a:avLst/>
          </a:prstGeom>
        </p:spPr>
        <p:txBody>
          <a:bodyPr/>
          <a:lstStyle/>
          <a:p>
            <a:pPr lvl="0"/>
            <a:endParaRPr dirty="0"/>
          </a:p>
        </p:txBody>
      </p:sp>
      <p:pic>
        <p:nvPicPr>
          <p:cNvPr id="81" name="pasted-image.png"/>
          <p:cNvPicPr/>
          <p:nvPr/>
        </p:nvPicPr>
        <p:blipFill>
          <a:blip r:embed="rId3">
            <a:extLst/>
          </a:blip>
          <a:stretch>
            <a:fillRect/>
          </a:stretch>
        </p:blipFill>
        <p:spPr>
          <a:xfrm>
            <a:off x="-769826" y="806264"/>
            <a:ext cx="3851273" cy="2887145"/>
          </a:xfrm>
          <a:prstGeom prst="rect">
            <a:avLst/>
          </a:prstGeom>
          <a:ln w="12700">
            <a:miter lim="400000"/>
          </a:ln>
        </p:spPr>
      </p:pic>
      <p:pic>
        <p:nvPicPr>
          <p:cNvPr id="82" name="pasted-image.png"/>
          <p:cNvPicPr/>
          <p:nvPr/>
        </p:nvPicPr>
        <p:blipFill>
          <a:blip r:embed="rId4">
            <a:extLst/>
          </a:blip>
          <a:stretch>
            <a:fillRect/>
          </a:stretch>
        </p:blipFill>
        <p:spPr>
          <a:xfrm>
            <a:off x="2465603" y="806264"/>
            <a:ext cx="3851273" cy="2887145"/>
          </a:xfrm>
          <a:prstGeom prst="rect">
            <a:avLst/>
          </a:prstGeom>
          <a:ln w="12700">
            <a:miter lim="400000"/>
          </a:ln>
        </p:spPr>
      </p:pic>
      <p:pic>
        <p:nvPicPr>
          <p:cNvPr id="83" name="pasted-image.png"/>
          <p:cNvPicPr/>
          <p:nvPr/>
        </p:nvPicPr>
        <p:blipFill>
          <a:blip r:embed="rId5">
            <a:extLst/>
          </a:blip>
          <a:stretch>
            <a:fillRect/>
          </a:stretch>
        </p:blipFill>
        <p:spPr>
          <a:xfrm>
            <a:off x="5465978" y="806264"/>
            <a:ext cx="3851273" cy="2887145"/>
          </a:xfrm>
          <a:prstGeom prst="rect">
            <a:avLst/>
          </a:prstGeom>
          <a:ln w="12700">
            <a:miter lim="400000"/>
          </a:ln>
        </p:spPr>
      </p:pic>
      <p:pic>
        <p:nvPicPr>
          <p:cNvPr id="84" name="pasted-image.png"/>
          <p:cNvPicPr/>
          <p:nvPr/>
        </p:nvPicPr>
        <p:blipFill>
          <a:blip r:embed="rId6">
            <a:extLst/>
          </a:blip>
          <a:stretch>
            <a:fillRect/>
          </a:stretch>
        </p:blipFill>
        <p:spPr>
          <a:xfrm>
            <a:off x="1235033" y="3599240"/>
            <a:ext cx="3580106" cy="2683862"/>
          </a:xfrm>
          <a:prstGeom prst="rect">
            <a:avLst/>
          </a:prstGeom>
          <a:ln w="12700">
            <a:miter lim="400000"/>
          </a:ln>
        </p:spPr>
      </p:pic>
      <p:pic>
        <p:nvPicPr>
          <p:cNvPr id="85" name="pasted-image.png"/>
          <p:cNvPicPr/>
          <p:nvPr/>
        </p:nvPicPr>
        <p:blipFill>
          <a:blip r:embed="rId7">
            <a:extLst/>
          </a:blip>
          <a:stretch>
            <a:fillRect/>
          </a:stretch>
        </p:blipFill>
        <p:spPr>
          <a:xfrm>
            <a:off x="4207793" y="3641410"/>
            <a:ext cx="3467601" cy="2599522"/>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685800" y="3352800"/>
            <a:ext cx="6858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ight Arrow 6"/>
          <p:cNvSpPr/>
          <p:nvPr/>
        </p:nvSpPr>
        <p:spPr>
          <a:xfrm>
            <a:off x="7204636" y="471068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264" tIns="45633" rIns="91264" bIns="45633" rtlCol="0" anchor="ctr"/>
          <a:lstStyle/>
          <a:p>
            <a:pPr algn="ctr" defTabSz="912666"/>
            <a:endParaRPr lang="en-US" dirty="0">
              <a:solidFill>
                <a:prstClr val="white"/>
              </a:solidFill>
            </a:endParaRPr>
          </a:p>
        </p:txBody>
      </p:sp>
      <p:sp>
        <p:nvSpPr>
          <p:cNvPr id="8" name="TextBox 7"/>
          <p:cNvSpPr txBox="1"/>
          <p:nvPr/>
        </p:nvSpPr>
        <p:spPr>
          <a:xfrm>
            <a:off x="498987" y="5042916"/>
            <a:ext cx="1828800" cy="461665"/>
          </a:xfrm>
          <a:prstGeom prst="rect">
            <a:avLst/>
          </a:prstGeom>
          <a:noFill/>
        </p:spPr>
        <p:txBody>
          <a:bodyPr wrap="square" lIns="91264" tIns="45633" rIns="91264" bIns="45633" rtlCol="0">
            <a:spAutoFit/>
          </a:bodyPr>
          <a:lstStyle/>
          <a:p>
            <a:pPr defTabSz="912666"/>
            <a:r>
              <a:rPr lang="en-US" sz="2400" dirty="0">
                <a:solidFill>
                  <a:prstClr val="black"/>
                </a:solidFill>
              </a:rPr>
              <a:t>precipitation</a:t>
            </a:r>
            <a:endParaRPr lang="en-US" sz="2400" dirty="0">
              <a:solidFill>
                <a:prstClr val="black"/>
              </a:solidFill>
            </a:endParaRPr>
          </a:p>
        </p:txBody>
      </p:sp>
      <p:sp>
        <p:nvSpPr>
          <p:cNvPr id="9" name="TextBox 8"/>
          <p:cNvSpPr txBox="1"/>
          <p:nvPr/>
        </p:nvSpPr>
        <p:spPr>
          <a:xfrm>
            <a:off x="3314700" y="5042916"/>
            <a:ext cx="1828800" cy="830997"/>
          </a:xfrm>
          <a:prstGeom prst="rect">
            <a:avLst/>
          </a:prstGeom>
          <a:noFill/>
        </p:spPr>
        <p:txBody>
          <a:bodyPr wrap="square" lIns="91264" tIns="45633" rIns="91264" bIns="45633" rtlCol="0">
            <a:spAutoFit/>
          </a:bodyPr>
          <a:lstStyle/>
          <a:p>
            <a:pPr defTabSz="912666"/>
            <a:r>
              <a:rPr lang="en-US" sz="2400" dirty="0">
                <a:solidFill>
                  <a:prstClr val="black"/>
                </a:solidFill>
              </a:rPr>
              <a:t>h</a:t>
            </a:r>
            <a:r>
              <a:rPr lang="en-US" sz="2400" dirty="0">
                <a:solidFill>
                  <a:prstClr val="black"/>
                </a:solidFill>
              </a:rPr>
              <a:t>ydrological processes</a:t>
            </a:r>
            <a:endParaRPr lang="en-US" sz="2400" dirty="0">
              <a:solidFill>
                <a:prstClr val="black"/>
              </a:solidFill>
            </a:endParaRPr>
          </a:p>
        </p:txBody>
      </p:sp>
      <p:sp>
        <p:nvSpPr>
          <p:cNvPr id="10" name="TextBox 9"/>
          <p:cNvSpPr txBox="1"/>
          <p:nvPr/>
        </p:nvSpPr>
        <p:spPr>
          <a:xfrm>
            <a:off x="5867400" y="5021994"/>
            <a:ext cx="1676400" cy="830997"/>
          </a:xfrm>
          <a:prstGeom prst="rect">
            <a:avLst/>
          </a:prstGeom>
          <a:noFill/>
        </p:spPr>
        <p:txBody>
          <a:bodyPr wrap="square" lIns="91264" tIns="45633" rIns="91264" bIns="45633" rtlCol="0">
            <a:spAutoFit/>
          </a:bodyPr>
          <a:lstStyle/>
          <a:p>
            <a:pPr defTabSz="912666"/>
            <a:r>
              <a:rPr lang="en-US" sz="2400" dirty="0">
                <a:solidFill>
                  <a:prstClr val="black"/>
                </a:solidFill>
              </a:rPr>
              <a:t>channel processes</a:t>
            </a:r>
            <a:endParaRPr lang="en-US" sz="2400" dirty="0">
              <a:solidFill>
                <a:prstClr val="black"/>
              </a:solidFill>
            </a:endParaRPr>
          </a:p>
        </p:txBody>
      </p:sp>
      <p:cxnSp>
        <p:nvCxnSpPr>
          <p:cNvPr id="11" name="Straight Connector 10"/>
          <p:cNvCxnSpPr>
            <a:endCxn id="7" idx="1"/>
          </p:cNvCxnSpPr>
          <p:nvPr/>
        </p:nvCxnSpPr>
        <p:spPr>
          <a:xfrm>
            <a:off x="685800" y="4953000"/>
            <a:ext cx="65188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ight Arrow 13"/>
          <p:cNvSpPr/>
          <p:nvPr/>
        </p:nvSpPr>
        <p:spPr>
          <a:xfrm>
            <a:off x="7264908" y="3110484"/>
            <a:ext cx="91813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264" tIns="45633" rIns="91264" bIns="45633" rtlCol="0" anchor="ctr"/>
          <a:lstStyle/>
          <a:p>
            <a:pPr algn="ctr" defTabSz="912666"/>
            <a:endParaRPr lang="en-US" dirty="0">
              <a:solidFill>
                <a:prstClr val="white"/>
              </a:solidFill>
            </a:endParaRPr>
          </a:p>
        </p:txBody>
      </p:sp>
      <p:sp>
        <p:nvSpPr>
          <p:cNvPr id="15" name="TextBox 14"/>
          <p:cNvSpPr txBox="1"/>
          <p:nvPr/>
        </p:nvSpPr>
        <p:spPr>
          <a:xfrm>
            <a:off x="2990851" y="4006268"/>
            <a:ext cx="2019300" cy="954107"/>
          </a:xfrm>
          <a:prstGeom prst="rect">
            <a:avLst/>
          </a:prstGeom>
          <a:noFill/>
        </p:spPr>
        <p:txBody>
          <a:bodyPr wrap="square" lIns="91264" tIns="45633" rIns="91264" bIns="45633" rtlCol="0">
            <a:spAutoFit/>
          </a:bodyPr>
          <a:lstStyle/>
          <a:p>
            <a:pPr algn="ctr" defTabSz="912666"/>
            <a:r>
              <a:rPr lang="en-US" sz="2800" dirty="0">
                <a:solidFill>
                  <a:prstClr val="black"/>
                </a:solidFill>
              </a:rPr>
              <a:t>DOMINANT PROCESS</a:t>
            </a:r>
            <a:endParaRPr lang="en-US" sz="2800" dirty="0">
              <a:solidFill>
                <a:prstClr val="black"/>
              </a:solidFill>
            </a:endParaRPr>
          </a:p>
        </p:txBody>
      </p:sp>
      <p:sp>
        <p:nvSpPr>
          <p:cNvPr id="17" name="TextBox 16"/>
          <p:cNvSpPr txBox="1"/>
          <p:nvPr/>
        </p:nvSpPr>
        <p:spPr>
          <a:xfrm>
            <a:off x="2857500" y="2057399"/>
            <a:ext cx="2286000" cy="830997"/>
          </a:xfrm>
          <a:prstGeom prst="rect">
            <a:avLst/>
          </a:prstGeom>
          <a:noFill/>
        </p:spPr>
        <p:txBody>
          <a:bodyPr wrap="square" lIns="91264" tIns="45633" rIns="91264" bIns="45633" rtlCol="0">
            <a:spAutoFit/>
          </a:bodyPr>
          <a:lstStyle/>
          <a:p>
            <a:pPr algn="ctr" defTabSz="912666"/>
            <a:r>
              <a:rPr lang="en-US" sz="2400" dirty="0">
                <a:solidFill>
                  <a:prstClr val="black"/>
                </a:solidFill>
              </a:rPr>
              <a:t>CATCHMENT SIZE</a:t>
            </a:r>
            <a:endParaRPr lang="en-US" sz="2400" dirty="0">
              <a:solidFill>
                <a:prstClr val="black"/>
              </a:solidFill>
            </a:endParaRPr>
          </a:p>
        </p:txBody>
      </p:sp>
      <p:sp>
        <p:nvSpPr>
          <p:cNvPr id="18" name="TextBox 17"/>
          <p:cNvSpPr txBox="1"/>
          <p:nvPr/>
        </p:nvSpPr>
        <p:spPr>
          <a:xfrm>
            <a:off x="685800" y="2879651"/>
            <a:ext cx="914400" cy="461665"/>
          </a:xfrm>
          <a:prstGeom prst="rect">
            <a:avLst/>
          </a:prstGeom>
          <a:noFill/>
        </p:spPr>
        <p:txBody>
          <a:bodyPr wrap="square" lIns="91264" tIns="45633" rIns="91264" bIns="45633" rtlCol="0">
            <a:spAutoFit/>
          </a:bodyPr>
          <a:lstStyle/>
          <a:p>
            <a:pPr defTabSz="912666"/>
            <a:r>
              <a:rPr lang="en-US" sz="2400" dirty="0">
                <a:solidFill>
                  <a:prstClr val="black"/>
                </a:solidFill>
              </a:rPr>
              <a:t>small</a:t>
            </a:r>
            <a:endParaRPr lang="en-US" sz="2400" dirty="0">
              <a:solidFill>
                <a:prstClr val="black"/>
              </a:solidFill>
            </a:endParaRPr>
          </a:p>
        </p:txBody>
      </p:sp>
      <p:sp>
        <p:nvSpPr>
          <p:cNvPr id="19" name="TextBox 18"/>
          <p:cNvSpPr txBox="1"/>
          <p:nvPr/>
        </p:nvSpPr>
        <p:spPr>
          <a:xfrm>
            <a:off x="3314700" y="2878225"/>
            <a:ext cx="1371600" cy="461665"/>
          </a:xfrm>
          <a:prstGeom prst="rect">
            <a:avLst/>
          </a:prstGeom>
          <a:noFill/>
        </p:spPr>
        <p:txBody>
          <a:bodyPr wrap="square" lIns="91264" tIns="45633" rIns="91264" bIns="45633" rtlCol="0">
            <a:spAutoFit/>
          </a:bodyPr>
          <a:lstStyle/>
          <a:p>
            <a:pPr defTabSz="912666"/>
            <a:r>
              <a:rPr lang="en-US" sz="2400" dirty="0">
                <a:solidFill>
                  <a:prstClr val="black"/>
                </a:solidFill>
              </a:rPr>
              <a:t>medium</a:t>
            </a:r>
            <a:endParaRPr lang="en-US" sz="2400" dirty="0">
              <a:solidFill>
                <a:prstClr val="black"/>
              </a:solidFill>
            </a:endParaRPr>
          </a:p>
        </p:txBody>
      </p:sp>
      <p:sp>
        <p:nvSpPr>
          <p:cNvPr id="20" name="TextBox 19"/>
          <p:cNvSpPr txBox="1"/>
          <p:nvPr/>
        </p:nvSpPr>
        <p:spPr>
          <a:xfrm>
            <a:off x="6286500" y="2878222"/>
            <a:ext cx="838200" cy="461665"/>
          </a:xfrm>
          <a:prstGeom prst="rect">
            <a:avLst/>
          </a:prstGeom>
          <a:noFill/>
        </p:spPr>
        <p:txBody>
          <a:bodyPr wrap="square" lIns="91264" tIns="45633" rIns="91264" bIns="45633" rtlCol="0">
            <a:spAutoFit/>
          </a:bodyPr>
          <a:lstStyle/>
          <a:p>
            <a:pPr defTabSz="912666"/>
            <a:r>
              <a:rPr lang="en-US" sz="2400" dirty="0">
                <a:solidFill>
                  <a:prstClr val="black"/>
                </a:solidFill>
              </a:rPr>
              <a:t>large</a:t>
            </a:r>
            <a:endParaRPr lang="en-US" sz="2400" dirty="0">
              <a:solidFill>
                <a:prstClr val="black"/>
              </a:solidFill>
            </a:endParaRPr>
          </a:p>
        </p:txBody>
      </p:sp>
      <p:sp>
        <p:nvSpPr>
          <p:cNvPr id="21" name="TextBox 20"/>
          <p:cNvSpPr txBox="1"/>
          <p:nvPr/>
        </p:nvSpPr>
        <p:spPr>
          <a:xfrm>
            <a:off x="499024" y="2519066"/>
            <a:ext cx="1406013" cy="373659"/>
          </a:xfrm>
          <a:prstGeom prst="rect">
            <a:avLst/>
          </a:prstGeom>
          <a:noFill/>
        </p:spPr>
        <p:txBody>
          <a:bodyPr wrap="square" lIns="91264" tIns="45633" rIns="91264" bIns="45633" rtlCol="0">
            <a:spAutoFit/>
          </a:bodyPr>
          <a:lstStyle/>
          <a:p>
            <a:pPr defTabSz="912666"/>
            <a:r>
              <a:rPr lang="en-US" dirty="0">
                <a:solidFill>
                  <a:srgbClr val="FF0000"/>
                </a:solidFill>
              </a:rPr>
              <a:t>f</a:t>
            </a:r>
            <a:r>
              <a:rPr lang="en-US" dirty="0" smtClean="0">
                <a:solidFill>
                  <a:srgbClr val="FF0000"/>
                </a:solidFill>
              </a:rPr>
              <a:t>lash flood</a:t>
            </a:r>
            <a:endParaRPr lang="en-US" dirty="0">
              <a:solidFill>
                <a:srgbClr val="FF0000"/>
              </a:solidFill>
            </a:endParaRPr>
          </a:p>
        </p:txBody>
      </p:sp>
      <p:sp>
        <p:nvSpPr>
          <p:cNvPr id="22" name="TextBox 21"/>
          <p:cNvSpPr txBox="1"/>
          <p:nvPr/>
        </p:nvSpPr>
        <p:spPr>
          <a:xfrm>
            <a:off x="5867400" y="2380565"/>
            <a:ext cx="2133600" cy="373659"/>
          </a:xfrm>
          <a:prstGeom prst="rect">
            <a:avLst/>
          </a:prstGeom>
          <a:noFill/>
        </p:spPr>
        <p:txBody>
          <a:bodyPr wrap="square" lIns="91264" tIns="45633" rIns="91264" bIns="45633" rtlCol="0">
            <a:spAutoFit/>
          </a:bodyPr>
          <a:lstStyle/>
          <a:p>
            <a:pPr defTabSz="912666"/>
            <a:r>
              <a:rPr lang="en-US" dirty="0">
                <a:solidFill>
                  <a:srgbClr val="FF0000"/>
                </a:solidFill>
              </a:rPr>
              <a:t>l</a:t>
            </a:r>
            <a:r>
              <a:rPr lang="en-US" dirty="0" smtClean="0">
                <a:solidFill>
                  <a:srgbClr val="FF0000"/>
                </a:solidFill>
              </a:rPr>
              <a:t>arge river flooding</a:t>
            </a:r>
            <a:endParaRPr lang="en-US" dirty="0">
              <a:solidFill>
                <a:srgbClr val="FF0000"/>
              </a:solidFill>
            </a:endParaRPr>
          </a:p>
        </p:txBody>
      </p:sp>
      <p:sp>
        <p:nvSpPr>
          <p:cNvPr id="2" name="TextBox 1"/>
          <p:cNvSpPr txBox="1"/>
          <p:nvPr/>
        </p:nvSpPr>
        <p:spPr>
          <a:xfrm>
            <a:off x="228600" y="685800"/>
            <a:ext cx="8686800" cy="523220"/>
          </a:xfrm>
          <a:prstGeom prst="rect">
            <a:avLst/>
          </a:prstGeom>
          <a:noFill/>
        </p:spPr>
        <p:txBody>
          <a:bodyPr wrap="square" lIns="91264" tIns="45633" rIns="91264" bIns="45633" rtlCol="0">
            <a:spAutoFit/>
          </a:bodyPr>
          <a:lstStyle/>
          <a:p>
            <a:r>
              <a:rPr lang="en-US" sz="2800" dirty="0"/>
              <a:t>Dominant processes governing catchment storm response</a:t>
            </a:r>
          </a:p>
        </p:txBody>
      </p:sp>
    </p:spTree>
    <p:extLst>
      <p:ext uri="{BB962C8B-B14F-4D97-AF65-F5344CB8AC3E}">
        <p14:creationId xmlns:p14="http://schemas.microsoft.com/office/powerpoint/2010/main" val="26150217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Shape 89"/>
          <p:cNvSpPr/>
          <p:nvPr/>
        </p:nvSpPr>
        <p:spPr>
          <a:xfrm>
            <a:off x="892969" y="2318181"/>
            <a:ext cx="7725656" cy="184665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defRPr sz="8000"/>
            </a:lvl1pPr>
          </a:lstStyle>
          <a:p>
            <a:pPr algn="ctr" defTabSz="409995">
              <a:defRPr sz="1800"/>
            </a:pPr>
            <a:r>
              <a:rPr sz="4000" kern="0" dirty="0">
                <a:solidFill>
                  <a:sysClr val="windowText" lastClr="000000"/>
                </a:solidFill>
                <a:sym typeface="Helvetica Light"/>
              </a:rPr>
              <a:t>Are these changes driven by SWE, Precipitation, or Temperature?</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hape 91"/>
          <p:cNvSpPr>
            <a:spLocks noGrp="1"/>
          </p:cNvSpPr>
          <p:nvPr>
            <p:ph type="title"/>
          </p:nvPr>
        </p:nvSpPr>
        <p:spPr>
          <a:xfrm>
            <a:off x="202500" y="312561"/>
            <a:ext cx="8739002" cy="551715"/>
          </a:xfrm>
          <a:prstGeom prst="rect">
            <a:avLst/>
          </a:prstGeom>
        </p:spPr>
        <p:txBody>
          <a:bodyPr/>
          <a:lstStyle>
            <a:lvl1pPr defTabSz="257047">
              <a:defRPr sz="3520"/>
            </a:lvl1pPr>
          </a:lstStyle>
          <a:p>
            <a:pPr lvl="0">
              <a:defRPr sz="1800"/>
            </a:pPr>
            <a:r>
              <a:rPr sz="2500" dirty="0"/>
              <a:t>Future Changes in Mean Annual 24-hr Maximum Precipitation </a:t>
            </a:r>
          </a:p>
        </p:txBody>
      </p:sp>
      <p:sp>
        <p:nvSpPr>
          <p:cNvPr id="92" name="Shape 92"/>
          <p:cNvSpPr>
            <a:spLocks noGrp="1"/>
          </p:cNvSpPr>
          <p:nvPr>
            <p:ph type="body" idx="1"/>
          </p:nvPr>
        </p:nvSpPr>
        <p:spPr>
          <a:prstGeom prst="rect">
            <a:avLst/>
          </a:prstGeom>
        </p:spPr>
        <p:txBody>
          <a:bodyPr/>
          <a:lstStyle/>
          <a:p>
            <a:pPr lvl="0"/>
            <a:endParaRPr dirty="0"/>
          </a:p>
        </p:txBody>
      </p:sp>
      <p:pic>
        <p:nvPicPr>
          <p:cNvPr id="93" name="pasted-image.png"/>
          <p:cNvPicPr/>
          <p:nvPr/>
        </p:nvPicPr>
        <p:blipFill>
          <a:blip r:embed="rId3">
            <a:extLst/>
          </a:blip>
          <a:stretch>
            <a:fillRect/>
          </a:stretch>
        </p:blipFill>
        <p:spPr>
          <a:xfrm>
            <a:off x="2475165" y="1857109"/>
            <a:ext cx="4193671" cy="3143827"/>
          </a:xfrm>
          <a:prstGeom prst="rect">
            <a:avLst/>
          </a:prstGeom>
          <a:ln w="12700">
            <a:miter lim="400000"/>
          </a:ln>
        </p:spPr>
      </p:pic>
      <p:pic>
        <p:nvPicPr>
          <p:cNvPr id="94" name="pasted-image.png"/>
          <p:cNvPicPr/>
          <p:nvPr/>
        </p:nvPicPr>
        <p:blipFill>
          <a:blip r:embed="rId4">
            <a:extLst/>
          </a:blip>
          <a:stretch>
            <a:fillRect/>
          </a:stretch>
        </p:blipFill>
        <p:spPr>
          <a:xfrm>
            <a:off x="5709478" y="1903029"/>
            <a:ext cx="4071104" cy="3051942"/>
          </a:xfrm>
          <a:prstGeom prst="rect">
            <a:avLst/>
          </a:prstGeom>
          <a:ln w="12700">
            <a:miter lim="400000"/>
          </a:ln>
        </p:spPr>
      </p:pic>
      <p:pic>
        <p:nvPicPr>
          <p:cNvPr id="95" name="pasted-image.png"/>
          <p:cNvPicPr/>
          <p:nvPr/>
        </p:nvPicPr>
        <p:blipFill>
          <a:blip r:embed="rId5">
            <a:extLst/>
          </a:blip>
          <a:stretch>
            <a:fillRect/>
          </a:stretch>
        </p:blipFill>
        <p:spPr>
          <a:xfrm>
            <a:off x="-812168" y="1857109"/>
            <a:ext cx="4189853" cy="3143827"/>
          </a:xfrm>
          <a:prstGeom prst="rect">
            <a:avLst/>
          </a:prstGeom>
          <a:ln w="12700">
            <a:miter lim="400000"/>
          </a:ln>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a:spLocks noGrp="1"/>
          </p:cNvSpPr>
          <p:nvPr>
            <p:ph type="title"/>
          </p:nvPr>
        </p:nvSpPr>
        <p:spPr>
          <a:xfrm>
            <a:off x="669727" y="312540"/>
            <a:ext cx="7804547" cy="575785"/>
          </a:xfrm>
          <a:prstGeom prst="rect">
            <a:avLst/>
          </a:prstGeom>
        </p:spPr>
        <p:txBody>
          <a:bodyPr/>
          <a:lstStyle>
            <a:lvl1pPr defTabSz="251206">
              <a:defRPr sz="3440"/>
            </a:lvl1pPr>
          </a:lstStyle>
          <a:p>
            <a:pPr lvl="0">
              <a:defRPr sz="1800"/>
            </a:pPr>
            <a:r>
              <a:rPr sz="2400" dirty="0"/>
              <a:t>Ratio of April 1 SWE to Cumulative NDJFM Precipitation </a:t>
            </a:r>
          </a:p>
        </p:txBody>
      </p:sp>
      <p:sp>
        <p:nvSpPr>
          <p:cNvPr id="109" name="Shape 109"/>
          <p:cNvSpPr>
            <a:spLocks noGrp="1"/>
          </p:cNvSpPr>
          <p:nvPr>
            <p:ph type="body" idx="1"/>
          </p:nvPr>
        </p:nvSpPr>
        <p:spPr>
          <a:prstGeom prst="rect">
            <a:avLst/>
          </a:prstGeom>
        </p:spPr>
        <p:txBody>
          <a:bodyPr/>
          <a:lstStyle/>
          <a:p>
            <a:pPr lvl="0"/>
            <a:endParaRPr dirty="0"/>
          </a:p>
        </p:txBody>
      </p:sp>
      <p:sp>
        <p:nvSpPr>
          <p:cNvPr id="110" name="Shape 110"/>
          <p:cNvSpPr/>
          <p:nvPr/>
        </p:nvSpPr>
        <p:spPr>
          <a:xfrm>
            <a:off x="61287" y="1350194"/>
            <a:ext cx="2495737" cy="1179992"/>
          </a:xfrm>
          <a:prstGeom prst="rect">
            <a:avLst/>
          </a:prstGeom>
          <a:ln w="12700">
            <a:miter lim="400000"/>
          </a:ln>
          <a:extLst>
            <a:ext uri="{C572A759-6A51-4108-AA02-DFA0A04FC94B}">
              <ma14:wrappingTextBoxFlag xmlns="" xmlns:ma14="http://schemas.microsoft.com/office/mac/drawingml/2011/main" val="1"/>
            </a:ext>
          </a:extLst>
        </p:spPr>
        <p:txBody>
          <a:bodyPr wrap="none" lIns="35650" tIns="35650" rIns="35650" bIns="35650" anchor="ctr">
            <a:spAutoFit/>
          </a:bodyPr>
          <a:lstStyle/>
          <a:p>
            <a:pPr defTabSz="410037">
              <a:defRPr sz="1800"/>
            </a:pPr>
            <a:r>
              <a:rPr b="1" kern="0" dirty="0">
                <a:solidFill>
                  <a:sysClr val="windowText" lastClr="000000"/>
                </a:solidFill>
                <a:latin typeface="Helvetica"/>
                <a:ea typeface="Helvetica"/>
                <a:cs typeface="Helvetica"/>
                <a:sym typeface="Helvetica"/>
              </a:rPr>
              <a:t>0-0.1: Rain Dominant</a:t>
            </a:r>
          </a:p>
          <a:p>
            <a:pPr defTabSz="410037">
              <a:defRPr sz="1800"/>
            </a:pPr>
            <a:r>
              <a:rPr b="1" kern="0" dirty="0">
                <a:solidFill>
                  <a:sysClr val="windowText" lastClr="000000"/>
                </a:solidFill>
                <a:latin typeface="Helvetica"/>
                <a:ea typeface="Helvetica"/>
                <a:cs typeface="Helvetica"/>
                <a:sym typeface="Helvetica"/>
              </a:rPr>
              <a:t>0.2-0.4: Transient</a:t>
            </a:r>
          </a:p>
          <a:p>
            <a:pPr defTabSz="410037">
              <a:defRPr sz="1800"/>
            </a:pPr>
            <a:r>
              <a:rPr b="1" kern="0" dirty="0">
                <a:solidFill>
                  <a:sysClr val="windowText" lastClr="000000"/>
                </a:solidFill>
                <a:latin typeface="Helvetica"/>
                <a:ea typeface="Helvetica"/>
                <a:cs typeface="Helvetica"/>
                <a:sym typeface="Helvetica"/>
              </a:rPr>
              <a:t>0.5-1: Snow-Dominant</a:t>
            </a:r>
          </a:p>
          <a:p>
            <a:pPr defTabSz="410037">
              <a:defRPr sz="1800"/>
            </a:pPr>
            <a:r>
              <a:rPr b="1" kern="0" dirty="0">
                <a:solidFill>
                  <a:sysClr val="windowText" lastClr="000000"/>
                </a:solidFill>
                <a:latin typeface="Helvetica"/>
                <a:ea typeface="Helvetica"/>
                <a:cs typeface="Helvetica"/>
                <a:sym typeface="Helvetica"/>
              </a:rPr>
              <a:t>(see Elsner et al 2010)</a:t>
            </a:r>
          </a:p>
        </p:txBody>
      </p:sp>
      <p:pic>
        <p:nvPicPr>
          <p:cNvPr id="111" name="pasted-image.png"/>
          <p:cNvPicPr/>
          <p:nvPr/>
        </p:nvPicPr>
        <p:blipFill>
          <a:blip r:embed="rId3">
            <a:extLst/>
          </a:blip>
          <a:stretch>
            <a:fillRect/>
          </a:stretch>
        </p:blipFill>
        <p:spPr>
          <a:xfrm>
            <a:off x="-893710" y="2709964"/>
            <a:ext cx="4455650" cy="3340171"/>
          </a:xfrm>
          <a:prstGeom prst="rect">
            <a:avLst/>
          </a:prstGeom>
          <a:ln w="12700">
            <a:miter lim="400000"/>
          </a:ln>
        </p:spPr>
      </p:pic>
      <p:pic>
        <p:nvPicPr>
          <p:cNvPr id="112" name="pasted-image.png"/>
          <p:cNvPicPr/>
          <p:nvPr/>
        </p:nvPicPr>
        <p:blipFill>
          <a:blip r:embed="rId4">
            <a:extLst/>
          </a:blip>
          <a:stretch>
            <a:fillRect/>
          </a:stretch>
        </p:blipFill>
        <p:spPr>
          <a:xfrm>
            <a:off x="2528609" y="2744694"/>
            <a:ext cx="4362901" cy="3270642"/>
          </a:xfrm>
          <a:prstGeom prst="rect">
            <a:avLst/>
          </a:prstGeom>
          <a:ln w="12700">
            <a:miter lim="400000"/>
          </a:ln>
        </p:spPr>
      </p:pic>
      <p:pic>
        <p:nvPicPr>
          <p:cNvPr id="113" name="pasted-image.png"/>
          <p:cNvPicPr/>
          <p:nvPr/>
        </p:nvPicPr>
        <p:blipFill>
          <a:blip r:embed="rId5">
            <a:extLst/>
          </a:blip>
          <a:stretch>
            <a:fillRect/>
          </a:stretch>
        </p:blipFill>
        <p:spPr>
          <a:xfrm>
            <a:off x="5862340" y="2783213"/>
            <a:ext cx="4260136" cy="3193604"/>
          </a:xfrm>
          <a:prstGeom prst="rect">
            <a:avLst/>
          </a:prstGeom>
          <a:ln w="12700">
            <a:miter lim="400000"/>
          </a:ln>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asted-image.png"/>
          <p:cNvPicPr/>
          <p:nvPr/>
        </p:nvPicPr>
        <p:blipFill>
          <a:blip r:embed="rId3">
            <a:extLst/>
          </a:blip>
          <a:stretch>
            <a:fillRect/>
          </a:stretch>
        </p:blipFill>
        <p:spPr>
          <a:xfrm>
            <a:off x="-755983" y="-54298"/>
            <a:ext cx="3758889" cy="2817889"/>
          </a:xfrm>
          <a:prstGeom prst="rect">
            <a:avLst/>
          </a:prstGeom>
          <a:ln w="12700">
            <a:miter lim="400000"/>
          </a:ln>
        </p:spPr>
      </p:pic>
      <p:pic>
        <p:nvPicPr>
          <p:cNvPr id="100" name="pasted-image.png"/>
          <p:cNvPicPr/>
          <p:nvPr/>
        </p:nvPicPr>
        <p:blipFill>
          <a:blip r:embed="rId4">
            <a:extLst/>
          </a:blip>
          <a:stretch>
            <a:fillRect/>
          </a:stretch>
        </p:blipFill>
        <p:spPr>
          <a:xfrm>
            <a:off x="-755999" y="3595927"/>
            <a:ext cx="3916384" cy="2935956"/>
          </a:xfrm>
          <a:prstGeom prst="rect">
            <a:avLst/>
          </a:prstGeom>
          <a:ln w="12700">
            <a:miter lim="400000"/>
          </a:ln>
        </p:spPr>
      </p:pic>
      <p:pic>
        <p:nvPicPr>
          <p:cNvPr id="101" name="pasted-image.png"/>
          <p:cNvPicPr/>
          <p:nvPr/>
        </p:nvPicPr>
        <p:blipFill>
          <a:blip r:embed="rId5">
            <a:extLst/>
          </a:blip>
          <a:stretch>
            <a:fillRect/>
          </a:stretch>
        </p:blipFill>
        <p:spPr>
          <a:xfrm>
            <a:off x="2613778" y="3595927"/>
            <a:ext cx="3916444" cy="2935956"/>
          </a:xfrm>
          <a:prstGeom prst="rect">
            <a:avLst/>
          </a:prstGeom>
          <a:ln w="12700">
            <a:miter lim="400000"/>
          </a:ln>
        </p:spPr>
      </p:pic>
      <p:pic>
        <p:nvPicPr>
          <p:cNvPr id="102" name="pasted-image.png"/>
          <p:cNvPicPr/>
          <p:nvPr/>
        </p:nvPicPr>
        <p:blipFill>
          <a:blip r:embed="rId6">
            <a:extLst/>
          </a:blip>
          <a:stretch>
            <a:fillRect/>
          </a:stretch>
        </p:blipFill>
        <p:spPr>
          <a:xfrm>
            <a:off x="5797986" y="3547805"/>
            <a:ext cx="3916444" cy="2935955"/>
          </a:xfrm>
          <a:prstGeom prst="rect">
            <a:avLst/>
          </a:prstGeom>
          <a:ln w="12700">
            <a:miter lim="400000"/>
          </a:ln>
        </p:spPr>
      </p:pic>
      <p:pic>
        <p:nvPicPr>
          <p:cNvPr id="103" name="pasted-image.png"/>
          <p:cNvPicPr/>
          <p:nvPr/>
        </p:nvPicPr>
        <p:blipFill>
          <a:blip r:embed="rId7">
            <a:extLst/>
          </a:blip>
          <a:stretch>
            <a:fillRect/>
          </a:stretch>
        </p:blipFill>
        <p:spPr>
          <a:xfrm>
            <a:off x="2751888" y="-69949"/>
            <a:ext cx="3800701" cy="2849190"/>
          </a:xfrm>
          <a:prstGeom prst="rect">
            <a:avLst/>
          </a:prstGeom>
          <a:ln w="12700">
            <a:miter lim="400000"/>
          </a:ln>
        </p:spPr>
      </p:pic>
      <p:pic>
        <p:nvPicPr>
          <p:cNvPr id="104" name="pasted-image.png"/>
          <p:cNvPicPr/>
          <p:nvPr/>
        </p:nvPicPr>
        <p:blipFill>
          <a:blip r:embed="rId8">
            <a:extLst/>
          </a:blip>
          <a:stretch>
            <a:fillRect/>
          </a:stretch>
        </p:blipFill>
        <p:spPr>
          <a:xfrm>
            <a:off x="5868293" y="-113332"/>
            <a:ext cx="3916444" cy="2935956"/>
          </a:xfrm>
          <a:prstGeom prst="rect">
            <a:avLst/>
          </a:prstGeom>
          <a:ln w="12700">
            <a:miter lim="400000"/>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hape 117"/>
          <p:cNvSpPr>
            <a:spLocks noGrp="1"/>
          </p:cNvSpPr>
          <p:nvPr>
            <p:ph type="title"/>
          </p:nvPr>
        </p:nvSpPr>
        <p:spPr>
          <a:xfrm>
            <a:off x="669758" y="81671"/>
            <a:ext cx="7541819" cy="414335"/>
          </a:xfrm>
          <a:prstGeom prst="rect">
            <a:avLst/>
          </a:prstGeom>
        </p:spPr>
        <p:txBody>
          <a:bodyPr/>
          <a:lstStyle>
            <a:lvl1pPr defTabSz="233679">
              <a:defRPr sz="3200"/>
            </a:lvl1pPr>
          </a:lstStyle>
          <a:p>
            <a:pPr lvl="0">
              <a:defRPr sz="1800"/>
            </a:pPr>
            <a:r>
              <a:rPr sz="2200" dirty="0"/>
              <a:t>Future Changes in April 1 SWE </a:t>
            </a:r>
          </a:p>
        </p:txBody>
      </p:sp>
      <p:sp>
        <p:nvSpPr>
          <p:cNvPr id="118" name="Shape 118"/>
          <p:cNvSpPr>
            <a:spLocks noGrp="1"/>
          </p:cNvSpPr>
          <p:nvPr>
            <p:ph type="body" idx="1"/>
          </p:nvPr>
        </p:nvSpPr>
        <p:spPr>
          <a:prstGeom prst="rect">
            <a:avLst/>
          </a:prstGeom>
        </p:spPr>
        <p:txBody>
          <a:bodyPr/>
          <a:lstStyle/>
          <a:p>
            <a:pPr lvl="0"/>
            <a:endParaRPr dirty="0"/>
          </a:p>
        </p:txBody>
      </p:sp>
      <p:pic>
        <p:nvPicPr>
          <p:cNvPr id="119" name="pasted-image.png"/>
          <p:cNvPicPr/>
          <p:nvPr/>
        </p:nvPicPr>
        <p:blipFill>
          <a:blip r:embed="rId3">
            <a:extLst/>
          </a:blip>
          <a:stretch>
            <a:fillRect/>
          </a:stretch>
        </p:blipFill>
        <p:spPr>
          <a:xfrm>
            <a:off x="-805160" y="547222"/>
            <a:ext cx="3968869" cy="2975257"/>
          </a:xfrm>
          <a:prstGeom prst="rect">
            <a:avLst/>
          </a:prstGeom>
          <a:ln w="12700">
            <a:miter lim="400000"/>
          </a:ln>
        </p:spPr>
      </p:pic>
      <p:pic>
        <p:nvPicPr>
          <p:cNvPr id="120" name="pasted-image.png"/>
          <p:cNvPicPr/>
          <p:nvPr/>
        </p:nvPicPr>
        <p:blipFill>
          <a:blip r:embed="rId4">
            <a:extLst/>
          </a:blip>
          <a:stretch>
            <a:fillRect/>
          </a:stretch>
        </p:blipFill>
        <p:spPr>
          <a:xfrm>
            <a:off x="5626745" y="547191"/>
            <a:ext cx="4046642" cy="3033558"/>
          </a:xfrm>
          <a:prstGeom prst="rect">
            <a:avLst/>
          </a:prstGeom>
          <a:ln w="12700">
            <a:miter lim="400000"/>
          </a:ln>
        </p:spPr>
      </p:pic>
      <p:pic>
        <p:nvPicPr>
          <p:cNvPr id="121" name="pasted-image.png"/>
          <p:cNvPicPr/>
          <p:nvPr/>
        </p:nvPicPr>
        <p:blipFill>
          <a:blip r:embed="rId5">
            <a:extLst/>
          </a:blip>
          <a:stretch>
            <a:fillRect/>
          </a:stretch>
        </p:blipFill>
        <p:spPr>
          <a:xfrm>
            <a:off x="671214" y="3571853"/>
            <a:ext cx="4193796" cy="3143873"/>
          </a:xfrm>
          <a:prstGeom prst="rect">
            <a:avLst/>
          </a:prstGeom>
          <a:ln w="12700">
            <a:miter lim="400000"/>
          </a:ln>
        </p:spPr>
      </p:pic>
      <p:pic>
        <p:nvPicPr>
          <p:cNvPr id="122" name="pasted-image.png"/>
          <p:cNvPicPr/>
          <p:nvPr/>
        </p:nvPicPr>
        <p:blipFill>
          <a:blip r:embed="rId6">
            <a:extLst/>
          </a:blip>
          <a:stretch>
            <a:fillRect/>
          </a:stretch>
        </p:blipFill>
        <p:spPr>
          <a:xfrm>
            <a:off x="4112152" y="3573635"/>
            <a:ext cx="4108103" cy="3079633"/>
          </a:xfrm>
          <a:prstGeom prst="rect">
            <a:avLst/>
          </a:prstGeom>
          <a:ln w="12700">
            <a:miter lim="400000"/>
          </a:ln>
        </p:spPr>
      </p:pic>
      <p:pic>
        <p:nvPicPr>
          <p:cNvPr id="123" name="pasted-image.png"/>
          <p:cNvPicPr/>
          <p:nvPr/>
        </p:nvPicPr>
        <p:blipFill>
          <a:blip r:embed="rId7">
            <a:extLst/>
          </a:blip>
          <a:stretch>
            <a:fillRect/>
          </a:stretch>
        </p:blipFill>
        <p:spPr>
          <a:xfrm>
            <a:off x="2417315" y="545410"/>
            <a:ext cx="4046642" cy="3033558"/>
          </a:xfrm>
          <a:prstGeom prst="rect">
            <a:avLst/>
          </a:prstGeom>
          <a:ln w="12700">
            <a:miter lim="400000"/>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p:cNvSpPr>
          <p:nvPr>
            <p:ph type="title"/>
          </p:nvPr>
        </p:nvSpPr>
        <p:spPr>
          <a:xfrm>
            <a:off x="669727" y="312567"/>
            <a:ext cx="7804547" cy="582697"/>
          </a:xfrm>
          <a:prstGeom prst="rect">
            <a:avLst/>
          </a:prstGeom>
        </p:spPr>
        <p:txBody>
          <a:bodyPr/>
          <a:lstStyle>
            <a:lvl1pPr defTabSz="344677">
              <a:defRPr sz="4719"/>
            </a:lvl1pPr>
          </a:lstStyle>
          <a:p>
            <a:pPr lvl="0">
              <a:defRPr sz="1800"/>
            </a:pPr>
            <a:r>
              <a:rPr sz="3300" dirty="0"/>
              <a:t>Summary of Results </a:t>
            </a:r>
          </a:p>
        </p:txBody>
      </p:sp>
      <p:sp>
        <p:nvSpPr>
          <p:cNvPr id="128" name="Shape 128"/>
          <p:cNvSpPr>
            <a:spLocks noGrp="1"/>
          </p:cNvSpPr>
          <p:nvPr>
            <p:ph type="body" idx="1"/>
          </p:nvPr>
        </p:nvSpPr>
        <p:spPr>
          <a:prstGeom prst="rect">
            <a:avLst/>
          </a:prstGeom>
        </p:spPr>
        <p:txBody>
          <a:bodyPr/>
          <a:lstStyle/>
          <a:p>
            <a:pPr marL="290245" indent="-290245" defTabSz="381477">
              <a:spcBef>
                <a:spcPts val="2742"/>
              </a:spcBef>
              <a:defRPr sz="1800"/>
            </a:pPr>
            <a:r>
              <a:rPr sz="2400" dirty="0"/>
              <a:t>Changes in timing primarily driven by warming</a:t>
            </a:r>
          </a:p>
          <a:p>
            <a:pPr marL="870739" lvl="2" indent="-290245" defTabSz="381477">
              <a:spcBef>
                <a:spcPts val="2742"/>
              </a:spcBef>
              <a:defRPr sz="1800"/>
            </a:pPr>
            <a:r>
              <a:rPr sz="2400" dirty="0"/>
              <a:t>summer warming stronger than winter warming, with significant differences between rcp4.5 and 8.5  </a:t>
            </a:r>
          </a:p>
          <a:p>
            <a:pPr marL="870739" lvl="2" indent="-290245" defTabSz="381477">
              <a:spcBef>
                <a:spcPts val="2742"/>
              </a:spcBef>
              <a:defRPr sz="1800"/>
            </a:pPr>
            <a:r>
              <a:rPr sz="2400" dirty="0"/>
              <a:t>on average, floods will come earlier by 2 - 3 weeks</a:t>
            </a:r>
          </a:p>
          <a:p>
            <a:pPr marL="290245" indent="-290245" defTabSz="381477">
              <a:spcBef>
                <a:spcPts val="2742"/>
              </a:spcBef>
              <a:defRPr sz="1800"/>
            </a:pPr>
            <a:r>
              <a:rPr sz="2400" dirty="0"/>
              <a:t>Changes in flood frequency primarily driven increases in intense precipitation </a:t>
            </a:r>
          </a:p>
          <a:p>
            <a:pPr marL="290245" indent="-290245" defTabSz="381477">
              <a:spcBef>
                <a:spcPts val="2742"/>
              </a:spcBef>
              <a:defRPr sz="1800"/>
            </a:pPr>
            <a:r>
              <a:rPr sz="2400" dirty="0"/>
              <a:t>Next Steps: investigate duration of maximum flood event, expand analysis to regional level</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685801"/>
            <a:ext cx="7772400" cy="1470025"/>
          </a:xfrm>
        </p:spPr>
        <p:txBody>
          <a:bodyPr/>
          <a:lstStyle/>
          <a:p>
            <a:r>
              <a:rPr lang="en-US" dirty="0" smtClean="0"/>
              <a:t>How good are the models?</a:t>
            </a:r>
            <a:endParaRPr lang="en-US" dirty="0"/>
          </a:p>
        </p:txBody>
      </p:sp>
    </p:spTree>
    <p:extLst>
      <p:ext uri="{BB962C8B-B14F-4D97-AF65-F5344CB8AC3E}">
        <p14:creationId xmlns:p14="http://schemas.microsoft.com/office/powerpoint/2010/main" val="39253358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188" t="16231" r="35176" b="19590"/>
          <a:stretch/>
        </p:blipFill>
        <p:spPr bwMode="auto">
          <a:xfrm>
            <a:off x="2057400" y="765644"/>
            <a:ext cx="4876800" cy="6145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554407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990600"/>
            <a:ext cx="7772400" cy="2286000"/>
          </a:xfrm>
        </p:spPr>
        <p:txBody>
          <a:bodyPr>
            <a:normAutofit/>
          </a:bodyPr>
          <a:lstStyle/>
          <a:p>
            <a:pPr algn="l"/>
            <a:r>
              <a:rPr lang="en-US" sz="2800" i="1" dirty="0"/>
              <a:t>The appropriate test </a:t>
            </a:r>
            <a:r>
              <a:rPr lang="en-US" sz="2800" i="1" dirty="0"/>
              <a:t>of downscaling’s </a:t>
            </a:r>
            <a:r>
              <a:rPr lang="en-US" sz="2800" i="1" dirty="0"/>
              <a:t>relevance is not whether </a:t>
            </a:r>
            <a:r>
              <a:rPr lang="en-US" sz="2800" i="1" dirty="0"/>
              <a:t>it alters </a:t>
            </a:r>
            <a:r>
              <a:rPr lang="en-US" sz="2800" i="1" dirty="0"/>
              <a:t>paradigms of global climate </a:t>
            </a:r>
            <a:r>
              <a:rPr lang="en-US" sz="2800" i="1" dirty="0"/>
              <a:t>science, but </a:t>
            </a:r>
            <a:r>
              <a:rPr lang="en-US" sz="2800" i="1" dirty="0"/>
              <a:t>whether it improves understanding of</a:t>
            </a:r>
            <a:br>
              <a:rPr lang="en-US" sz="2800" i="1" dirty="0"/>
            </a:br>
            <a:r>
              <a:rPr lang="en-US" sz="2800" i="1" dirty="0"/>
              <a:t>climate change in the region where it is applied</a:t>
            </a:r>
            <a:r>
              <a:rPr lang="en-US" sz="2800" i="1" dirty="0"/>
              <a:t>.</a:t>
            </a:r>
          </a:p>
        </p:txBody>
      </p:sp>
    </p:spTree>
    <p:extLst>
      <p:ext uri="{BB962C8B-B14F-4D97-AF65-F5344CB8AC3E}">
        <p14:creationId xmlns:p14="http://schemas.microsoft.com/office/powerpoint/2010/main" val="6936275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ChangeArrowheads="1"/>
          </p:cNvSpPr>
          <p:nvPr/>
        </p:nvSpPr>
        <p:spPr bwMode="auto">
          <a:xfrm>
            <a:off x="0" y="0"/>
            <a:ext cx="9144000" cy="106838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530" tIns="91264" rIns="91264" bIns="91264" anchor="ctr"/>
          <a:lstStyle/>
          <a:p>
            <a:pPr defTabSz="912666" fontAlgn="base">
              <a:spcBef>
                <a:spcPct val="0"/>
              </a:spcBef>
              <a:spcAft>
                <a:spcPct val="0"/>
              </a:spcAft>
            </a:pPr>
            <a:r>
              <a:rPr lang="en-US" sz="4000" b="1" dirty="0">
                <a:solidFill>
                  <a:srgbClr val="660066"/>
                </a:solidFill>
                <a:effectLst>
                  <a:outerShdw blurRad="38100" dist="38100" dir="2700000" algn="tl">
                    <a:srgbClr val="C0C0C0"/>
                  </a:outerShdw>
                </a:effectLst>
                <a:cs typeface="Arial" pitchFamily="34" charset="0"/>
              </a:rPr>
              <a:t>The November Surprise</a:t>
            </a:r>
          </a:p>
        </p:txBody>
      </p:sp>
      <p:sp>
        <p:nvSpPr>
          <p:cNvPr id="287747" name="Rectangle 3"/>
          <p:cNvSpPr>
            <a:spLocks noChangeArrowheads="1"/>
          </p:cNvSpPr>
          <p:nvPr/>
        </p:nvSpPr>
        <p:spPr bwMode="auto">
          <a:xfrm>
            <a:off x="0" y="1060450"/>
            <a:ext cx="9144000" cy="88900"/>
          </a:xfrm>
          <a:prstGeom prst="rect">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64" tIns="45633" rIns="91264" bIns="45633" anchor="ctr"/>
          <a:lstStyle/>
          <a:p>
            <a:pPr defTabSz="912666" fontAlgn="base">
              <a:spcBef>
                <a:spcPct val="0"/>
              </a:spcBef>
              <a:spcAft>
                <a:spcPct val="0"/>
              </a:spcAft>
            </a:pPr>
            <a:endParaRPr lang="en-US" dirty="0">
              <a:solidFill>
                <a:srgbClr val="000000"/>
              </a:solidFill>
              <a:cs typeface="Arial" pitchFamily="34" charset="0"/>
            </a:endParaRPr>
          </a:p>
        </p:txBody>
      </p:sp>
      <p:pic>
        <p:nvPicPr>
          <p:cNvPr id="287748" name="Picture 4" descr="ccsm3-wrf_pcp_diff"/>
          <p:cNvPicPr>
            <a:picLocks noChangeAspect="1" noChangeArrowheads="1"/>
          </p:cNvPicPr>
          <p:nvPr/>
        </p:nvPicPr>
        <p:blipFill>
          <a:blip r:embed="rId3">
            <a:extLst>
              <a:ext uri="{28A0092B-C50C-407E-A947-70E740481C1C}">
                <a14:useLocalDpi xmlns:a14="http://schemas.microsoft.com/office/drawing/2010/main" val="0"/>
              </a:ext>
            </a:extLst>
          </a:blip>
          <a:srcRect l="2106" t="8026" r="81305" b="83800"/>
          <a:stretch>
            <a:fillRect/>
          </a:stretch>
        </p:blipFill>
        <p:spPr bwMode="auto">
          <a:xfrm>
            <a:off x="508000" y="1393826"/>
            <a:ext cx="1905000" cy="14001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7749" name="Picture 5" descr="ccsm3-wrf_pcp_diff"/>
          <p:cNvPicPr>
            <a:picLocks noChangeAspect="1" noChangeArrowheads="1"/>
          </p:cNvPicPr>
          <p:nvPr/>
        </p:nvPicPr>
        <p:blipFill>
          <a:blip r:embed="rId3">
            <a:extLst>
              <a:ext uri="{28A0092B-C50C-407E-A947-70E740481C1C}">
                <a14:useLocalDpi xmlns:a14="http://schemas.microsoft.com/office/drawing/2010/main" val="0"/>
              </a:ext>
            </a:extLst>
          </a:blip>
          <a:srcRect l="35576" t="7951" r="47821" b="83875"/>
          <a:stretch>
            <a:fillRect/>
          </a:stretch>
        </p:blipFill>
        <p:spPr bwMode="auto">
          <a:xfrm>
            <a:off x="2606675" y="1406526"/>
            <a:ext cx="1906588" cy="14001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7750" name="Picture 6" descr="ccsm3-wrf_pcp_diff"/>
          <p:cNvPicPr>
            <a:picLocks noChangeAspect="1" noChangeArrowheads="1"/>
          </p:cNvPicPr>
          <p:nvPr/>
        </p:nvPicPr>
        <p:blipFill>
          <a:blip r:embed="rId3">
            <a:extLst>
              <a:ext uri="{28A0092B-C50C-407E-A947-70E740481C1C}">
                <a14:useLocalDpi xmlns:a14="http://schemas.microsoft.com/office/drawing/2010/main" val="0"/>
              </a:ext>
            </a:extLst>
          </a:blip>
          <a:srcRect l="68658" t="8026" r="14629" b="83800"/>
          <a:stretch>
            <a:fillRect/>
          </a:stretch>
        </p:blipFill>
        <p:spPr bwMode="auto">
          <a:xfrm>
            <a:off x="4721225" y="1425575"/>
            <a:ext cx="1919288" cy="14001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7751" name="Picture 7" descr="ccsm3-wrf_pcp_diff"/>
          <p:cNvPicPr>
            <a:picLocks noChangeAspect="1" noChangeArrowheads="1"/>
          </p:cNvPicPr>
          <p:nvPr/>
        </p:nvPicPr>
        <p:blipFill>
          <a:blip r:embed="rId3">
            <a:extLst>
              <a:ext uri="{28A0092B-C50C-407E-A947-70E740481C1C}">
                <a14:useLocalDpi xmlns:a14="http://schemas.microsoft.com/office/drawing/2010/main" val="0"/>
              </a:ext>
            </a:extLst>
          </a:blip>
          <a:srcRect l="2106" t="31575" r="81248" b="60176"/>
          <a:stretch>
            <a:fillRect/>
          </a:stretch>
        </p:blipFill>
        <p:spPr bwMode="auto">
          <a:xfrm>
            <a:off x="6805613" y="1427164"/>
            <a:ext cx="1911350" cy="14128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87752" name="Text Box 8"/>
          <p:cNvSpPr txBox="1">
            <a:spLocks noChangeArrowheads="1"/>
          </p:cNvSpPr>
          <p:nvPr/>
        </p:nvSpPr>
        <p:spPr bwMode="auto">
          <a:xfrm>
            <a:off x="1441450" y="2254252"/>
            <a:ext cx="931863" cy="525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spAutoFit/>
          </a:bodyPr>
          <a:lstStyle/>
          <a:p>
            <a:pPr algn="r" defTabSz="912666" fontAlgn="base">
              <a:spcBef>
                <a:spcPct val="50000"/>
              </a:spcBef>
              <a:spcAft>
                <a:spcPct val="0"/>
              </a:spcAft>
            </a:pPr>
            <a:r>
              <a:rPr lang="en-US" sz="2800" b="1" dirty="0">
                <a:solidFill>
                  <a:srgbClr val="000000"/>
                </a:solidFill>
                <a:cs typeface="Arial" pitchFamily="34" charset="0"/>
              </a:rPr>
              <a:t>JAN</a:t>
            </a:r>
          </a:p>
        </p:txBody>
      </p:sp>
      <p:sp>
        <p:nvSpPr>
          <p:cNvPr id="287753" name="Text Box 9"/>
          <p:cNvSpPr txBox="1">
            <a:spLocks noChangeArrowheads="1"/>
          </p:cNvSpPr>
          <p:nvPr/>
        </p:nvSpPr>
        <p:spPr bwMode="auto">
          <a:xfrm>
            <a:off x="3538575" y="2254252"/>
            <a:ext cx="915987" cy="525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spAutoFit/>
          </a:bodyPr>
          <a:lstStyle/>
          <a:p>
            <a:pPr algn="r" defTabSz="912666" fontAlgn="base">
              <a:spcBef>
                <a:spcPct val="50000"/>
              </a:spcBef>
              <a:spcAft>
                <a:spcPct val="0"/>
              </a:spcAft>
            </a:pPr>
            <a:r>
              <a:rPr lang="en-US" sz="2800" b="1" dirty="0">
                <a:solidFill>
                  <a:srgbClr val="000000"/>
                </a:solidFill>
                <a:cs typeface="Arial" pitchFamily="34" charset="0"/>
              </a:rPr>
              <a:t>FEB</a:t>
            </a:r>
          </a:p>
        </p:txBody>
      </p:sp>
      <p:sp>
        <p:nvSpPr>
          <p:cNvPr id="287754" name="Text Box 10"/>
          <p:cNvSpPr txBox="1">
            <a:spLocks noChangeArrowheads="1"/>
          </p:cNvSpPr>
          <p:nvPr/>
        </p:nvSpPr>
        <p:spPr bwMode="auto">
          <a:xfrm>
            <a:off x="5526088" y="2254252"/>
            <a:ext cx="1049337" cy="525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spAutoFit/>
          </a:bodyPr>
          <a:lstStyle/>
          <a:p>
            <a:pPr algn="r" defTabSz="912666" fontAlgn="base">
              <a:spcBef>
                <a:spcPct val="50000"/>
              </a:spcBef>
              <a:spcAft>
                <a:spcPct val="0"/>
              </a:spcAft>
            </a:pPr>
            <a:r>
              <a:rPr lang="en-US" sz="2800" b="1" dirty="0">
                <a:solidFill>
                  <a:srgbClr val="000000"/>
                </a:solidFill>
                <a:cs typeface="Arial" pitchFamily="34" charset="0"/>
              </a:rPr>
              <a:t>MAR</a:t>
            </a:r>
          </a:p>
        </p:txBody>
      </p:sp>
      <p:sp>
        <p:nvSpPr>
          <p:cNvPr id="287755" name="Text Box 11"/>
          <p:cNvSpPr txBox="1">
            <a:spLocks noChangeArrowheads="1"/>
          </p:cNvSpPr>
          <p:nvPr/>
        </p:nvSpPr>
        <p:spPr bwMode="auto">
          <a:xfrm>
            <a:off x="7588250" y="2254252"/>
            <a:ext cx="1068388" cy="525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spAutoFit/>
          </a:bodyPr>
          <a:lstStyle/>
          <a:p>
            <a:pPr algn="r" defTabSz="912666" fontAlgn="base">
              <a:spcBef>
                <a:spcPct val="50000"/>
              </a:spcBef>
              <a:spcAft>
                <a:spcPct val="0"/>
              </a:spcAft>
            </a:pPr>
            <a:r>
              <a:rPr lang="en-US" sz="2800" b="1" dirty="0">
                <a:solidFill>
                  <a:srgbClr val="000000"/>
                </a:solidFill>
                <a:cs typeface="Arial" pitchFamily="34" charset="0"/>
              </a:rPr>
              <a:t>APR</a:t>
            </a:r>
          </a:p>
        </p:txBody>
      </p:sp>
      <p:pic>
        <p:nvPicPr>
          <p:cNvPr id="287756" name="Picture 12" descr="ccsm3-wrf_pcp_diff"/>
          <p:cNvPicPr>
            <a:picLocks noChangeAspect="1" noChangeArrowheads="1"/>
          </p:cNvPicPr>
          <p:nvPr/>
        </p:nvPicPr>
        <p:blipFill>
          <a:blip r:embed="rId3">
            <a:extLst>
              <a:ext uri="{28A0092B-C50C-407E-A947-70E740481C1C}">
                <a14:useLocalDpi xmlns:a14="http://schemas.microsoft.com/office/drawing/2010/main" val="0"/>
              </a:ext>
            </a:extLst>
          </a:blip>
          <a:srcRect l="35258" t="31790" r="48000" b="59979"/>
          <a:stretch>
            <a:fillRect/>
          </a:stretch>
        </p:blipFill>
        <p:spPr bwMode="auto">
          <a:xfrm>
            <a:off x="481013" y="3027364"/>
            <a:ext cx="1922462" cy="14097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7757" name="Picture 13" descr="ccsm3-wrf_pcp_diff"/>
          <p:cNvPicPr>
            <a:picLocks noChangeAspect="1" noChangeArrowheads="1"/>
          </p:cNvPicPr>
          <p:nvPr/>
        </p:nvPicPr>
        <p:blipFill>
          <a:blip r:embed="rId3">
            <a:extLst>
              <a:ext uri="{28A0092B-C50C-407E-A947-70E740481C1C}">
                <a14:useLocalDpi xmlns:a14="http://schemas.microsoft.com/office/drawing/2010/main" val="0"/>
              </a:ext>
            </a:extLst>
          </a:blip>
          <a:srcRect l="69072" t="31715" r="14214" b="60110"/>
          <a:stretch>
            <a:fillRect/>
          </a:stretch>
        </p:blipFill>
        <p:spPr bwMode="auto">
          <a:xfrm>
            <a:off x="2590800" y="3040064"/>
            <a:ext cx="1919288" cy="14001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7758" name="Picture 14" descr="ccsm3-wrf_pcp_diff"/>
          <p:cNvPicPr>
            <a:picLocks noChangeAspect="1" noChangeArrowheads="1"/>
          </p:cNvPicPr>
          <p:nvPr/>
        </p:nvPicPr>
        <p:blipFill>
          <a:blip r:embed="rId3">
            <a:extLst>
              <a:ext uri="{28A0092B-C50C-407E-A947-70E740481C1C}">
                <a14:useLocalDpi xmlns:a14="http://schemas.microsoft.com/office/drawing/2010/main" val="0"/>
              </a:ext>
            </a:extLst>
          </a:blip>
          <a:srcRect l="1884" t="55469" r="81415" b="36339"/>
          <a:stretch>
            <a:fillRect/>
          </a:stretch>
        </p:blipFill>
        <p:spPr bwMode="auto">
          <a:xfrm>
            <a:off x="4705350" y="3057525"/>
            <a:ext cx="1917700" cy="14033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7759" name="Picture 15" descr="ccsm3-wrf_pcp_diff"/>
          <p:cNvPicPr>
            <a:picLocks noChangeAspect="1" noChangeArrowheads="1"/>
          </p:cNvPicPr>
          <p:nvPr/>
        </p:nvPicPr>
        <p:blipFill>
          <a:blip r:embed="rId3">
            <a:extLst>
              <a:ext uri="{28A0092B-C50C-407E-A947-70E740481C1C}">
                <a14:useLocalDpi xmlns:a14="http://schemas.microsoft.com/office/drawing/2010/main" val="0"/>
              </a:ext>
            </a:extLst>
          </a:blip>
          <a:srcRect l="35521" t="55469" r="47931" b="36304"/>
          <a:stretch>
            <a:fillRect/>
          </a:stretch>
        </p:blipFill>
        <p:spPr bwMode="auto">
          <a:xfrm>
            <a:off x="6789775" y="3067051"/>
            <a:ext cx="1900237" cy="14097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87760" name="Text Box 16"/>
          <p:cNvSpPr txBox="1">
            <a:spLocks noChangeArrowheads="1"/>
          </p:cNvSpPr>
          <p:nvPr/>
        </p:nvSpPr>
        <p:spPr bwMode="auto">
          <a:xfrm>
            <a:off x="1363664" y="3867151"/>
            <a:ext cx="1009650" cy="525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spAutoFit/>
          </a:bodyPr>
          <a:lstStyle/>
          <a:p>
            <a:pPr algn="r" defTabSz="912666" fontAlgn="base">
              <a:spcBef>
                <a:spcPct val="50000"/>
              </a:spcBef>
              <a:spcAft>
                <a:spcPct val="0"/>
              </a:spcAft>
            </a:pPr>
            <a:r>
              <a:rPr lang="en-US" sz="2800" b="1" dirty="0">
                <a:solidFill>
                  <a:srgbClr val="000000"/>
                </a:solidFill>
                <a:cs typeface="Arial" pitchFamily="34" charset="0"/>
              </a:rPr>
              <a:t>MAY</a:t>
            </a:r>
          </a:p>
        </p:txBody>
      </p:sp>
      <p:sp>
        <p:nvSpPr>
          <p:cNvPr id="287761" name="Text Box 17"/>
          <p:cNvSpPr txBox="1">
            <a:spLocks noChangeArrowheads="1"/>
          </p:cNvSpPr>
          <p:nvPr/>
        </p:nvSpPr>
        <p:spPr bwMode="auto">
          <a:xfrm>
            <a:off x="3538575" y="3867151"/>
            <a:ext cx="915987" cy="525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spAutoFit/>
          </a:bodyPr>
          <a:lstStyle/>
          <a:p>
            <a:pPr algn="r" defTabSz="912666" fontAlgn="base">
              <a:spcBef>
                <a:spcPct val="50000"/>
              </a:spcBef>
              <a:spcAft>
                <a:spcPct val="0"/>
              </a:spcAft>
            </a:pPr>
            <a:r>
              <a:rPr lang="en-US" sz="2800" b="1" dirty="0">
                <a:solidFill>
                  <a:srgbClr val="000000"/>
                </a:solidFill>
                <a:cs typeface="Arial" pitchFamily="34" charset="0"/>
              </a:rPr>
              <a:t>JUN</a:t>
            </a:r>
          </a:p>
        </p:txBody>
      </p:sp>
      <p:sp>
        <p:nvSpPr>
          <p:cNvPr id="287762" name="Text Box 18"/>
          <p:cNvSpPr txBox="1">
            <a:spLocks noChangeArrowheads="1"/>
          </p:cNvSpPr>
          <p:nvPr/>
        </p:nvSpPr>
        <p:spPr bwMode="auto">
          <a:xfrm>
            <a:off x="5526088" y="3867151"/>
            <a:ext cx="1049337" cy="525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spAutoFit/>
          </a:bodyPr>
          <a:lstStyle/>
          <a:p>
            <a:pPr algn="r" defTabSz="912666" fontAlgn="base">
              <a:spcBef>
                <a:spcPct val="50000"/>
              </a:spcBef>
              <a:spcAft>
                <a:spcPct val="0"/>
              </a:spcAft>
            </a:pPr>
            <a:r>
              <a:rPr lang="en-US" sz="2800" b="1" dirty="0">
                <a:solidFill>
                  <a:srgbClr val="000000"/>
                </a:solidFill>
                <a:cs typeface="Arial" pitchFamily="34" charset="0"/>
              </a:rPr>
              <a:t>JUL</a:t>
            </a:r>
          </a:p>
        </p:txBody>
      </p:sp>
      <p:sp>
        <p:nvSpPr>
          <p:cNvPr id="287763" name="Text Box 19"/>
          <p:cNvSpPr txBox="1">
            <a:spLocks noChangeArrowheads="1"/>
          </p:cNvSpPr>
          <p:nvPr/>
        </p:nvSpPr>
        <p:spPr bwMode="auto">
          <a:xfrm>
            <a:off x="7588250" y="3867151"/>
            <a:ext cx="1068388" cy="525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spAutoFit/>
          </a:bodyPr>
          <a:lstStyle/>
          <a:p>
            <a:pPr algn="r" defTabSz="912666" fontAlgn="base">
              <a:spcBef>
                <a:spcPct val="50000"/>
              </a:spcBef>
              <a:spcAft>
                <a:spcPct val="0"/>
              </a:spcAft>
            </a:pPr>
            <a:r>
              <a:rPr lang="en-US" sz="2800" b="1" dirty="0">
                <a:solidFill>
                  <a:srgbClr val="000000"/>
                </a:solidFill>
                <a:cs typeface="Arial" pitchFamily="34" charset="0"/>
              </a:rPr>
              <a:t>AUG</a:t>
            </a:r>
          </a:p>
        </p:txBody>
      </p:sp>
      <p:pic>
        <p:nvPicPr>
          <p:cNvPr id="287764" name="Picture 20" descr="ccsm3-wrf_pcp_diff"/>
          <p:cNvPicPr>
            <a:picLocks noChangeAspect="1" noChangeArrowheads="1"/>
          </p:cNvPicPr>
          <p:nvPr/>
        </p:nvPicPr>
        <p:blipFill>
          <a:blip r:embed="rId3">
            <a:extLst>
              <a:ext uri="{28A0092B-C50C-407E-A947-70E740481C1C}">
                <a14:useLocalDpi xmlns:a14="http://schemas.microsoft.com/office/drawing/2010/main" val="0"/>
              </a:ext>
            </a:extLst>
          </a:blip>
          <a:srcRect l="68990" t="55455" r="14407" b="36345"/>
          <a:stretch>
            <a:fillRect/>
          </a:stretch>
        </p:blipFill>
        <p:spPr bwMode="auto">
          <a:xfrm>
            <a:off x="492125" y="4645025"/>
            <a:ext cx="1906588" cy="14049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7765" name="Picture 21" descr="ccsm3-wrf_pcp_diff"/>
          <p:cNvPicPr>
            <a:picLocks noChangeAspect="1" noChangeArrowheads="1"/>
          </p:cNvPicPr>
          <p:nvPr/>
        </p:nvPicPr>
        <p:blipFill>
          <a:blip r:embed="rId3">
            <a:extLst>
              <a:ext uri="{28A0092B-C50C-407E-A947-70E740481C1C}">
                <a14:useLocalDpi xmlns:a14="http://schemas.microsoft.com/office/drawing/2010/main" val="0"/>
              </a:ext>
            </a:extLst>
          </a:blip>
          <a:srcRect l="2161" t="79166" r="81139" b="12596"/>
          <a:stretch>
            <a:fillRect/>
          </a:stretch>
        </p:blipFill>
        <p:spPr bwMode="auto">
          <a:xfrm>
            <a:off x="2584450" y="4654551"/>
            <a:ext cx="1917700" cy="14112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7766" name="Picture 22" descr="ccsm3-wrf_pcp_diff"/>
          <p:cNvPicPr>
            <a:picLocks noChangeAspect="1" noChangeArrowheads="1"/>
          </p:cNvPicPr>
          <p:nvPr/>
        </p:nvPicPr>
        <p:blipFill>
          <a:blip r:embed="rId3">
            <a:extLst>
              <a:ext uri="{28A0092B-C50C-407E-A947-70E740481C1C}">
                <a14:useLocalDpi xmlns:a14="http://schemas.microsoft.com/office/drawing/2010/main" val="0"/>
              </a:ext>
            </a:extLst>
          </a:blip>
          <a:srcRect l="35190" t="79132" r="48013" b="12657"/>
          <a:stretch>
            <a:fillRect/>
          </a:stretch>
        </p:blipFill>
        <p:spPr bwMode="auto">
          <a:xfrm>
            <a:off x="4699037" y="4668875"/>
            <a:ext cx="1928813" cy="14065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7767" name="Picture 23" descr="ccsm3-wrf_pcp_diff"/>
          <p:cNvPicPr>
            <a:picLocks noChangeAspect="1" noChangeArrowheads="1"/>
          </p:cNvPicPr>
          <p:nvPr/>
        </p:nvPicPr>
        <p:blipFill>
          <a:blip r:embed="rId3">
            <a:extLst>
              <a:ext uri="{28A0092B-C50C-407E-A947-70E740481C1C}">
                <a14:useLocalDpi xmlns:a14="http://schemas.microsoft.com/office/drawing/2010/main" val="0"/>
              </a:ext>
            </a:extLst>
          </a:blip>
          <a:srcRect l="68990" t="79147" r="14407" b="12634"/>
          <a:stretch>
            <a:fillRect/>
          </a:stretch>
        </p:blipFill>
        <p:spPr bwMode="auto">
          <a:xfrm>
            <a:off x="6796088" y="4678363"/>
            <a:ext cx="1906587" cy="14081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87768" name="Text Box 24"/>
          <p:cNvSpPr txBox="1">
            <a:spLocks noChangeArrowheads="1"/>
          </p:cNvSpPr>
          <p:nvPr/>
        </p:nvSpPr>
        <p:spPr bwMode="auto">
          <a:xfrm>
            <a:off x="1460500" y="5540377"/>
            <a:ext cx="1009650" cy="525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spAutoFit/>
          </a:bodyPr>
          <a:lstStyle/>
          <a:p>
            <a:pPr algn="r" defTabSz="912666" fontAlgn="base">
              <a:spcBef>
                <a:spcPct val="50000"/>
              </a:spcBef>
              <a:spcAft>
                <a:spcPct val="0"/>
              </a:spcAft>
            </a:pPr>
            <a:r>
              <a:rPr lang="en-US" sz="2800" b="1" dirty="0">
                <a:solidFill>
                  <a:srgbClr val="000000"/>
                </a:solidFill>
                <a:cs typeface="Arial" pitchFamily="34" charset="0"/>
              </a:rPr>
              <a:t>SEP</a:t>
            </a:r>
          </a:p>
        </p:txBody>
      </p:sp>
      <p:sp>
        <p:nvSpPr>
          <p:cNvPr id="287769" name="Text Box 25"/>
          <p:cNvSpPr txBox="1">
            <a:spLocks noChangeArrowheads="1"/>
          </p:cNvSpPr>
          <p:nvPr/>
        </p:nvSpPr>
        <p:spPr bwMode="auto">
          <a:xfrm>
            <a:off x="3517900" y="5540377"/>
            <a:ext cx="1033463" cy="525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spAutoFit/>
          </a:bodyPr>
          <a:lstStyle/>
          <a:p>
            <a:pPr algn="r" defTabSz="912666" fontAlgn="base">
              <a:spcBef>
                <a:spcPct val="50000"/>
              </a:spcBef>
              <a:spcAft>
                <a:spcPct val="0"/>
              </a:spcAft>
            </a:pPr>
            <a:r>
              <a:rPr lang="en-US" sz="2800" b="1" dirty="0">
                <a:solidFill>
                  <a:srgbClr val="000000"/>
                </a:solidFill>
                <a:cs typeface="Arial" pitchFamily="34" charset="0"/>
              </a:rPr>
              <a:t>OCT</a:t>
            </a:r>
          </a:p>
        </p:txBody>
      </p:sp>
      <p:sp>
        <p:nvSpPr>
          <p:cNvPr id="287770" name="Text Box 26"/>
          <p:cNvSpPr txBox="1">
            <a:spLocks noChangeArrowheads="1"/>
          </p:cNvSpPr>
          <p:nvPr/>
        </p:nvSpPr>
        <p:spPr bwMode="auto">
          <a:xfrm>
            <a:off x="5622925" y="5540377"/>
            <a:ext cx="1049338" cy="525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spAutoFit/>
          </a:bodyPr>
          <a:lstStyle/>
          <a:p>
            <a:pPr algn="r" defTabSz="912666" fontAlgn="base">
              <a:spcBef>
                <a:spcPct val="50000"/>
              </a:spcBef>
              <a:spcAft>
                <a:spcPct val="0"/>
              </a:spcAft>
            </a:pPr>
            <a:r>
              <a:rPr lang="en-US" sz="2800" b="1" dirty="0">
                <a:solidFill>
                  <a:srgbClr val="000000"/>
                </a:solidFill>
                <a:cs typeface="Arial" pitchFamily="34" charset="0"/>
              </a:rPr>
              <a:t>NOV</a:t>
            </a:r>
          </a:p>
        </p:txBody>
      </p:sp>
      <p:sp>
        <p:nvSpPr>
          <p:cNvPr id="287771" name="Text Box 27"/>
          <p:cNvSpPr txBox="1">
            <a:spLocks noChangeArrowheads="1"/>
          </p:cNvSpPr>
          <p:nvPr/>
        </p:nvSpPr>
        <p:spPr bwMode="auto">
          <a:xfrm>
            <a:off x="7685090" y="5540377"/>
            <a:ext cx="1068387" cy="525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spAutoFit/>
          </a:bodyPr>
          <a:lstStyle/>
          <a:p>
            <a:pPr algn="r" defTabSz="912666" fontAlgn="base">
              <a:spcBef>
                <a:spcPct val="50000"/>
              </a:spcBef>
              <a:spcAft>
                <a:spcPct val="0"/>
              </a:spcAft>
            </a:pPr>
            <a:r>
              <a:rPr lang="en-US" sz="2800" b="1" dirty="0">
                <a:solidFill>
                  <a:srgbClr val="000000"/>
                </a:solidFill>
                <a:cs typeface="Arial" pitchFamily="34" charset="0"/>
              </a:rPr>
              <a:t>DEC</a:t>
            </a:r>
          </a:p>
        </p:txBody>
      </p:sp>
      <p:sp>
        <p:nvSpPr>
          <p:cNvPr id="287772" name="Rectangle 28"/>
          <p:cNvSpPr>
            <a:spLocks noChangeArrowheads="1"/>
          </p:cNvSpPr>
          <p:nvPr/>
        </p:nvSpPr>
        <p:spPr bwMode="auto">
          <a:xfrm>
            <a:off x="1" y="6259514"/>
            <a:ext cx="8793163" cy="59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lstStyle/>
          <a:p>
            <a:pPr marL="342259" indent="-342259" algn="r" defTabSz="912666" fontAlgn="base">
              <a:spcBef>
                <a:spcPct val="20000"/>
              </a:spcBef>
              <a:spcAft>
                <a:spcPct val="0"/>
              </a:spcAft>
            </a:pPr>
            <a:r>
              <a:rPr lang="en-US" sz="2400" dirty="0">
                <a:solidFill>
                  <a:srgbClr val="FFFFFF"/>
                </a:solidFill>
                <a:cs typeface="Arial" pitchFamily="34" charset="0"/>
              </a:rPr>
              <a:t>Courtesy Eric Salathé</a:t>
            </a:r>
          </a:p>
        </p:txBody>
      </p:sp>
      <p:sp>
        <p:nvSpPr>
          <p:cNvPr id="287773" name="Text Box 29"/>
          <p:cNvSpPr txBox="1">
            <a:spLocks noChangeArrowheads="1"/>
          </p:cNvSpPr>
          <p:nvPr/>
        </p:nvSpPr>
        <p:spPr bwMode="auto">
          <a:xfrm>
            <a:off x="5594350" y="5507039"/>
            <a:ext cx="1049338" cy="525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spAutoFit/>
          </a:bodyPr>
          <a:lstStyle/>
          <a:p>
            <a:pPr algn="r" defTabSz="912666" fontAlgn="base">
              <a:spcBef>
                <a:spcPct val="50000"/>
              </a:spcBef>
              <a:spcAft>
                <a:spcPct val="0"/>
              </a:spcAft>
            </a:pPr>
            <a:r>
              <a:rPr lang="en-US" sz="2800" b="1" dirty="0">
                <a:solidFill>
                  <a:srgbClr val="FF3300"/>
                </a:solidFill>
                <a:cs typeface="Arial" pitchFamily="34" charset="0"/>
              </a:rPr>
              <a:t>NOV</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paleofloods"/>
          <p:cNvPicPr>
            <a:picLocks noChangeAspect="1" noChangeArrowheads="1"/>
          </p:cNvPicPr>
          <p:nvPr/>
        </p:nvPicPr>
        <p:blipFill>
          <a:blip r:embed="rId3">
            <a:extLst>
              <a:ext uri="{28A0092B-C50C-407E-A947-70E740481C1C}">
                <a14:useLocalDpi xmlns:a14="http://schemas.microsoft.com/office/drawing/2010/main" val="0"/>
              </a:ext>
            </a:extLst>
          </a:blip>
          <a:srcRect l="4716" t="13658" r="2831" b="4395"/>
          <a:stretch>
            <a:fillRect/>
          </a:stretch>
        </p:blipFill>
        <p:spPr bwMode="auto">
          <a:xfrm>
            <a:off x="762000" y="1981200"/>
            <a:ext cx="7467600" cy="4114800"/>
          </a:xfrm>
          <a:prstGeom prst="rect">
            <a:avLst/>
          </a:prstGeom>
          <a:noFill/>
          <a:extLst>
            <a:ext uri="{909E8E84-426E-40DD-AFC4-6F175D3DCCD1}">
              <a14:hiddenFill xmlns:a14="http://schemas.microsoft.com/office/drawing/2010/main">
                <a:solidFill>
                  <a:srgbClr val="FFFFFF"/>
                </a:solidFill>
              </a14:hiddenFill>
            </a:ext>
          </a:extLst>
        </p:spPr>
      </p:pic>
      <p:sp>
        <p:nvSpPr>
          <p:cNvPr id="102403" name="Text Box 3"/>
          <p:cNvSpPr txBox="1">
            <a:spLocks noChangeArrowheads="1"/>
          </p:cNvSpPr>
          <p:nvPr/>
        </p:nvSpPr>
        <p:spPr bwMode="auto">
          <a:xfrm>
            <a:off x="914400" y="1600217"/>
            <a:ext cx="6858000" cy="36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spAutoFit/>
          </a:bodyPr>
          <a:lstStyle/>
          <a:p>
            <a:pPr defTabSz="912666" fontAlgn="base">
              <a:spcBef>
                <a:spcPct val="50000"/>
              </a:spcBef>
              <a:spcAft>
                <a:spcPct val="0"/>
              </a:spcAft>
            </a:pPr>
            <a:r>
              <a:rPr lang="en-US" dirty="0">
                <a:solidFill>
                  <a:srgbClr val="000000"/>
                </a:solidFill>
              </a:rPr>
              <a:t>Pecos River flood frequency distribution (from Kochel et al, 1988)</a:t>
            </a:r>
          </a:p>
        </p:txBody>
      </p:sp>
      <p:sp>
        <p:nvSpPr>
          <p:cNvPr id="102404" name="Text Box 4"/>
          <p:cNvSpPr txBox="1">
            <a:spLocks noChangeArrowheads="1"/>
          </p:cNvSpPr>
          <p:nvPr/>
        </p:nvSpPr>
        <p:spPr bwMode="auto">
          <a:xfrm>
            <a:off x="2057400" y="533400"/>
            <a:ext cx="5638800" cy="59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3" rIns="91264" bIns="45633">
            <a:spAutoFit/>
          </a:bodyPr>
          <a:lstStyle/>
          <a:p>
            <a:pPr defTabSz="912666" fontAlgn="base">
              <a:spcBef>
                <a:spcPct val="50000"/>
              </a:spcBef>
              <a:spcAft>
                <a:spcPct val="0"/>
              </a:spcAft>
            </a:pPr>
            <a:r>
              <a:rPr lang="en-US" sz="3200" dirty="0">
                <a:solidFill>
                  <a:srgbClr val="000000"/>
                </a:solidFill>
              </a:rPr>
              <a:t>Issues in the historical record</a:t>
            </a:r>
          </a:p>
        </p:txBody>
      </p:sp>
    </p:spTree>
    <p:extLst>
      <p:ext uri="{BB962C8B-B14F-4D97-AF65-F5344CB8AC3E}">
        <p14:creationId xmlns:p14="http://schemas.microsoft.com/office/powerpoint/2010/main" val="1828678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9A95963-D22F-4A1B-B78B-D1B6AB538AA2}" type="slidenum">
              <a:rPr lang="en-US" smtClean="0">
                <a:solidFill>
                  <a:srgbClr val="000000"/>
                </a:solidFill>
              </a:rPr>
              <a:pPr>
                <a:defRPr/>
              </a:pPr>
              <a:t>60</a:t>
            </a:fld>
            <a:endParaRPr lang="en-US" dirty="0">
              <a:solidFill>
                <a:srgbClr val="000000"/>
              </a:solidFill>
            </a:endParaRPr>
          </a:p>
        </p:txBody>
      </p:sp>
      <p:pic>
        <p:nvPicPr>
          <p:cNvPr id="14339" name="Picture 1" descr="Figure2.gif"/>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b="49457"/>
          <a:stretch>
            <a:fillRect/>
          </a:stretch>
        </p:blipFill>
        <p:spPr bwMode="auto">
          <a:xfrm>
            <a:off x="304800" y="1219200"/>
            <a:ext cx="826770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5"/>
          <p:cNvSpPr txBox="1">
            <a:spLocks noChangeArrowheads="1"/>
          </p:cNvSpPr>
          <p:nvPr/>
        </p:nvSpPr>
        <p:spPr bwMode="auto">
          <a:xfrm>
            <a:off x="0" y="1"/>
            <a:ext cx="8839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4" tIns="45633" rIns="91264" bIns="45633">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2666" eaLnBrk="1" fontAlgn="base" hangingPunct="1">
              <a:spcBef>
                <a:spcPct val="0"/>
              </a:spcBef>
              <a:spcAft>
                <a:spcPct val="0"/>
              </a:spcAft>
            </a:pPr>
            <a:r>
              <a:rPr lang="en-US" sz="3200" dirty="0">
                <a:solidFill>
                  <a:srgbClr val="000000"/>
                </a:solidFill>
              </a:rPr>
              <a:t>Can RCMs reproduce the timing of precipitation maxima ?</a:t>
            </a:r>
          </a:p>
        </p:txBody>
      </p:sp>
      <p:grpSp>
        <p:nvGrpSpPr>
          <p:cNvPr id="14341" name="Group 10"/>
          <p:cNvGrpSpPr>
            <a:grpSpLocks/>
          </p:cNvGrpSpPr>
          <p:nvPr/>
        </p:nvGrpSpPr>
        <p:grpSpPr bwMode="auto">
          <a:xfrm>
            <a:off x="2286000" y="5943677"/>
            <a:ext cx="4516224" cy="599503"/>
            <a:chOff x="2286000" y="5943600"/>
            <a:chExt cx="4515598" cy="598848"/>
          </a:xfrm>
        </p:grpSpPr>
        <p:sp>
          <p:nvSpPr>
            <p:cNvPr id="7" name="Rectangle 6"/>
            <p:cNvSpPr/>
            <p:nvPr/>
          </p:nvSpPr>
          <p:spPr>
            <a:xfrm>
              <a:off x="2286000" y="6171950"/>
              <a:ext cx="228568" cy="22835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2666" fontAlgn="base">
                <a:spcBef>
                  <a:spcPct val="0"/>
                </a:spcBef>
                <a:spcAft>
                  <a:spcPct val="0"/>
                </a:spcAft>
                <a:defRPr/>
              </a:pPr>
              <a:endParaRPr lang="en-US" dirty="0">
                <a:solidFill>
                  <a:srgbClr val="FFFFFF"/>
                </a:solidFill>
              </a:endParaRPr>
            </a:p>
          </p:txBody>
        </p:sp>
        <p:sp>
          <p:nvSpPr>
            <p:cNvPr id="14343" name="TextBox 7"/>
            <p:cNvSpPr txBox="1">
              <a:spLocks noChangeArrowheads="1"/>
            </p:cNvSpPr>
            <p:nvPr/>
          </p:nvSpPr>
          <p:spPr bwMode="auto">
            <a:xfrm>
              <a:off x="2819400" y="6019800"/>
              <a:ext cx="1223242" cy="52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2666" eaLnBrk="1" fontAlgn="base" hangingPunct="1">
                <a:spcBef>
                  <a:spcPct val="0"/>
                </a:spcBef>
                <a:spcAft>
                  <a:spcPct val="0"/>
                </a:spcAft>
              </a:pPr>
              <a:r>
                <a:rPr lang="en-US" sz="2800" dirty="0">
                  <a:solidFill>
                    <a:srgbClr val="000000"/>
                  </a:solidFill>
                </a:rPr>
                <a:t>Winter</a:t>
              </a:r>
            </a:p>
          </p:txBody>
        </p:sp>
        <p:sp>
          <p:nvSpPr>
            <p:cNvPr id="9" name="Oval 8"/>
            <p:cNvSpPr/>
            <p:nvPr/>
          </p:nvSpPr>
          <p:spPr>
            <a:xfrm>
              <a:off x="4876441" y="6095834"/>
              <a:ext cx="228568" cy="22835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2666" fontAlgn="base">
                <a:spcBef>
                  <a:spcPct val="0"/>
                </a:spcBef>
                <a:spcAft>
                  <a:spcPct val="0"/>
                </a:spcAft>
                <a:defRPr/>
              </a:pPr>
              <a:endParaRPr lang="en-US" dirty="0">
                <a:solidFill>
                  <a:srgbClr val="FFFFFF"/>
                </a:solidFill>
              </a:endParaRPr>
            </a:p>
          </p:txBody>
        </p:sp>
        <p:sp>
          <p:nvSpPr>
            <p:cNvPr id="14345" name="TextBox 9"/>
            <p:cNvSpPr txBox="1">
              <a:spLocks noChangeArrowheads="1"/>
            </p:cNvSpPr>
            <p:nvPr/>
          </p:nvSpPr>
          <p:spPr bwMode="auto">
            <a:xfrm>
              <a:off x="5257800" y="5943600"/>
              <a:ext cx="1543798" cy="52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2666" eaLnBrk="1" fontAlgn="base" hangingPunct="1">
                <a:spcBef>
                  <a:spcPct val="0"/>
                </a:spcBef>
                <a:spcAft>
                  <a:spcPct val="0"/>
                </a:spcAft>
              </a:pPr>
              <a:r>
                <a:rPr lang="en-US" sz="2800" dirty="0">
                  <a:solidFill>
                    <a:srgbClr val="000000"/>
                  </a:solidFill>
                </a:rPr>
                <a:t>Summer</a:t>
              </a:r>
            </a:p>
          </p:txBody>
        </p:sp>
      </p:grpSp>
      <p:sp>
        <p:nvSpPr>
          <p:cNvPr id="2" name="TextBox 1"/>
          <p:cNvSpPr txBox="1"/>
          <p:nvPr/>
        </p:nvSpPr>
        <p:spPr>
          <a:xfrm>
            <a:off x="5715000" y="6561377"/>
            <a:ext cx="3314288" cy="369332"/>
          </a:xfrm>
          <a:prstGeom prst="rect">
            <a:avLst/>
          </a:prstGeom>
          <a:noFill/>
        </p:spPr>
        <p:txBody>
          <a:bodyPr wrap="square" rtlCol="0">
            <a:spAutoFit/>
          </a:bodyPr>
          <a:lstStyle/>
          <a:p>
            <a:r>
              <a:rPr lang="en-US" dirty="0"/>
              <a:t>f</a:t>
            </a:r>
            <a:r>
              <a:rPr lang="en-US" dirty="0" smtClean="0"/>
              <a:t>rom Mishra et al., </a:t>
            </a:r>
            <a:r>
              <a:rPr lang="en-US" i="1" dirty="0" smtClean="0"/>
              <a:t>GRL</a:t>
            </a:r>
            <a:r>
              <a:rPr lang="en-US" dirty="0" smtClean="0"/>
              <a:t> 2012</a:t>
            </a:r>
            <a:endParaRPr lang="en-US" dirty="0"/>
          </a:p>
        </p:txBody>
      </p:sp>
    </p:spTree>
    <p:extLst>
      <p:ext uri="{BB962C8B-B14F-4D97-AF65-F5344CB8AC3E}">
        <p14:creationId xmlns:p14="http://schemas.microsoft.com/office/powerpoint/2010/main" val="397114369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04801"/>
            <a:ext cx="7772400" cy="838200"/>
          </a:xfrm>
        </p:spPr>
        <p:txBody>
          <a:bodyPr/>
          <a:lstStyle/>
          <a:p>
            <a:r>
              <a:rPr lang="en-US" dirty="0" smtClean="0"/>
              <a:t>Summary</a:t>
            </a:r>
            <a:endParaRPr lang="en-US" dirty="0"/>
          </a:p>
        </p:txBody>
      </p:sp>
      <p:sp>
        <p:nvSpPr>
          <p:cNvPr id="3" name="Subtitle 2"/>
          <p:cNvSpPr>
            <a:spLocks noGrp="1"/>
          </p:cNvSpPr>
          <p:nvPr>
            <p:ph type="subTitle" idx="1"/>
          </p:nvPr>
        </p:nvSpPr>
        <p:spPr>
          <a:xfrm>
            <a:off x="381000" y="1143000"/>
            <a:ext cx="8229600" cy="4495800"/>
          </a:xfrm>
        </p:spPr>
        <p:txBody>
          <a:bodyPr>
            <a:normAutofit fontScale="92500" lnSpcReduction="20000"/>
          </a:bodyPr>
          <a:lstStyle/>
          <a:p>
            <a:pPr marL="457200" indent="-457200" algn="l">
              <a:buFont typeface="Wingdings" panose="05000000000000000000" pitchFamily="2" charset="2"/>
              <a:buChar char="§"/>
            </a:pPr>
            <a:r>
              <a:rPr lang="en-US" dirty="0" smtClean="0">
                <a:solidFill>
                  <a:schemeClr val="tx1"/>
                </a:solidFill>
              </a:rPr>
              <a:t>“Preponderance of evidence” for (some) increase in precipitation extremes</a:t>
            </a:r>
          </a:p>
          <a:p>
            <a:pPr marL="457200" indent="-457200" algn="l">
              <a:buFont typeface="Wingdings" panose="05000000000000000000" pitchFamily="2" charset="2"/>
              <a:buChar char="§"/>
            </a:pPr>
            <a:r>
              <a:rPr lang="en-US" dirty="0" smtClean="0">
                <a:solidFill>
                  <a:schemeClr val="tx1"/>
                </a:solidFill>
              </a:rPr>
              <a:t>Not showing up in flood records (why not?)</a:t>
            </a:r>
          </a:p>
          <a:p>
            <a:pPr marL="457200" indent="-457200" algn="l">
              <a:buFont typeface="Wingdings" panose="05000000000000000000" pitchFamily="2" charset="2"/>
              <a:buChar char="§"/>
            </a:pPr>
            <a:r>
              <a:rPr lang="en-US" dirty="0" smtClean="0">
                <a:solidFill>
                  <a:schemeClr val="tx1"/>
                </a:solidFill>
              </a:rPr>
              <a:t>Flooding in western U.S. is sensitive to warming (in observations) aside from changes in precipitation extremes</a:t>
            </a:r>
          </a:p>
          <a:p>
            <a:pPr marL="457200" indent="-457200" algn="l">
              <a:buFont typeface="Wingdings" panose="05000000000000000000" pitchFamily="2" charset="2"/>
              <a:buChar char="§"/>
            </a:pPr>
            <a:r>
              <a:rPr lang="en-US" dirty="0" smtClean="0">
                <a:solidFill>
                  <a:schemeClr val="tx1"/>
                </a:solidFill>
              </a:rPr>
              <a:t>Climate signal (in flooding) is most likely being obscured by lots of natural variability</a:t>
            </a:r>
          </a:p>
          <a:p>
            <a:pPr marL="457200" indent="-457200" algn="l">
              <a:buFont typeface="Wingdings" panose="05000000000000000000" pitchFamily="2" charset="2"/>
              <a:buChar char="§"/>
            </a:pPr>
            <a:r>
              <a:rPr lang="en-US" dirty="0" smtClean="0">
                <a:solidFill>
                  <a:schemeClr val="tx1"/>
                </a:solidFill>
              </a:rPr>
              <a:t>Opportunities (for enterprising graduate students) to better understand the interaction of climate (change) and flood risk across the U.S.</a:t>
            </a:r>
            <a:endParaRPr lang="en-US" dirty="0">
              <a:solidFill>
                <a:schemeClr val="tx1"/>
              </a:solidFill>
            </a:endParaRPr>
          </a:p>
        </p:txBody>
      </p:sp>
    </p:spTree>
    <p:extLst>
      <p:ext uri="{BB962C8B-B14F-4D97-AF65-F5344CB8AC3E}">
        <p14:creationId xmlns:p14="http://schemas.microsoft.com/office/powerpoint/2010/main" val="3659749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772400" cy="1470025"/>
          </a:xfrm>
        </p:spPr>
        <p:txBody>
          <a:bodyPr/>
          <a:lstStyle/>
          <a:p>
            <a:r>
              <a:rPr lang="en-US" dirty="0" smtClean="0"/>
              <a:t>Evidence for changes in U.S. flood risk</a:t>
            </a:r>
            <a:endParaRPr lang="en-US" dirty="0"/>
          </a:p>
        </p:txBody>
      </p:sp>
    </p:spTree>
    <p:extLst>
      <p:ext uri="{BB962C8B-B14F-4D97-AF65-F5344CB8AC3E}">
        <p14:creationId xmlns:p14="http://schemas.microsoft.com/office/powerpoint/2010/main" val="2320236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990601"/>
            <a:ext cx="8077200" cy="1754326"/>
          </a:xfrm>
          <a:prstGeom prst="rect">
            <a:avLst/>
          </a:prstGeom>
          <a:noFill/>
        </p:spPr>
        <p:txBody>
          <a:bodyPr wrap="square" lIns="91264" tIns="45633" rIns="91264" bIns="45633" rtlCol="0">
            <a:spAutoFit/>
          </a:bodyPr>
          <a:lstStyle/>
          <a:p>
            <a:pPr defTabSz="912666" fontAlgn="base">
              <a:spcBef>
                <a:spcPct val="0"/>
              </a:spcBef>
              <a:spcAft>
                <a:spcPct val="0"/>
              </a:spcAft>
            </a:pPr>
            <a:r>
              <a:rPr lang="en-US" sz="3600" b="1" i="1" dirty="0">
                <a:solidFill>
                  <a:srgbClr val="000000"/>
                </a:solidFill>
                <a:cs typeface="Arial" pitchFamily="34" charset="0"/>
              </a:rPr>
              <a:t>A warmer climate, with its increased climate variability, will increase the risk of both floods and droughts </a:t>
            </a:r>
          </a:p>
        </p:txBody>
      </p:sp>
      <p:sp>
        <p:nvSpPr>
          <p:cNvPr id="5" name="TextBox 4"/>
          <p:cNvSpPr txBox="1"/>
          <p:nvPr/>
        </p:nvSpPr>
        <p:spPr>
          <a:xfrm>
            <a:off x="5562600" y="4331733"/>
            <a:ext cx="2438400" cy="400110"/>
          </a:xfrm>
          <a:prstGeom prst="rect">
            <a:avLst/>
          </a:prstGeom>
          <a:noFill/>
        </p:spPr>
        <p:txBody>
          <a:bodyPr wrap="square" lIns="91264" tIns="45633" rIns="91264" bIns="45633" rtlCol="0">
            <a:spAutoFit/>
          </a:bodyPr>
          <a:lstStyle/>
          <a:p>
            <a:pPr defTabSz="912666" fontAlgn="base">
              <a:spcBef>
                <a:spcPct val="0"/>
              </a:spcBef>
              <a:spcAft>
                <a:spcPct val="0"/>
              </a:spcAft>
            </a:pPr>
            <a:r>
              <a:rPr lang="en-US" dirty="0" smtClean="0">
                <a:solidFill>
                  <a:srgbClr val="000000"/>
                </a:solidFill>
                <a:cs typeface="Arial" pitchFamily="34" charset="0"/>
              </a:rPr>
              <a:t>IPCC </a:t>
            </a:r>
            <a:r>
              <a:rPr lang="en-US" sz="2000" dirty="0">
                <a:solidFill>
                  <a:srgbClr val="000000"/>
                </a:solidFill>
                <a:cs typeface="Arial" pitchFamily="34" charset="0"/>
              </a:rPr>
              <a:t>WG2</a:t>
            </a:r>
            <a:r>
              <a:rPr lang="en-US" dirty="0" smtClean="0">
                <a:solidFill>
                  <a:srgbClr val="000000"/>
                </a:solidFill>
                <a:cs typeface="Arial" pitchFamily="34" charset="0"/>
              </a:rPr>
              <a:t>, 2007</a:t>
            </a:r>
            <a:endParaRPr lang="en-US" dirty="0">
              <a:solidFill>
                <a:srgbClr val="000000"/>
              </a:solidFill>
              <a:cs typeface="Arial" pitchFamily="34" charset="0"/>
            </a:endParaRPr>
          </a:p>
        </p:txBody>
      </p:sp>
    </p:spTree>
    <p:extLst>
      <p:ext uri="{BB962C8B-B14F-4D97-AF65-F5344CB8AC3E}">
        <p14:creationId xmlns:p14="http://schemas.microsoft.com/office/powerpoint/2010/main" val="594570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274638"/>
            <a:ext cx="8229600" cy="4449762"/>
          </a:xfrm>
        </p:spPr>
        <p:txBody>
          <a:bodyPr/>
          <a:lstStyle/>
          <a:p>
            <a:r>
              <a:rPr lang="en-US" sz="3600" b="1" i="1" dirty="0">
                <a:latin typeface="Times New Roman" pitchFamily="18" charset="0"/>
                <a:cs typeface="Times New Roman" pitchFamily="18" charset="0"/>
              </a:rPr>
              <a:t>Most climate scientists agree that global warming will result in</a:t>
            </a:r>
            <a:br>
              <a:rPr lang="en-US" sz="3600" b="1" i="1" dirty="0">
                <a:latin typeface="Times New Roman" pitchFamily="18" charset="0"/>
                <a:cs typeface="Times New Roman" pitchFamily="18" charset="0"/>
              </a:rPr>
            </a:br>
            <a:r>
              <a:rPr lang="en-US" sz="3600" b="1" i="1" dirty="0">
                <a:latin typeface="Times New Roman" pitchFamily="18" charset="0"/>
                <a:cs typeface="Times New Roman" pitchFamily="18" charset="0"/>
              </a:rPr>
              <a:t>an intensification, acceleration or enhancement of the global</a:t>
            </a:r>
            <a:br>
              <a:rPr lang="en-US" sz="3600" b="1" i="1" dirty="0">
                <a:latin typeface="Times New Roman" pitchFamily="18" charset="0"/>
                <a:cs typeface="Times New Roman" pitchFamily="18" charset="0"/>
              </a:rPr>
            </a:br>
            <a:r>
              <a:rPr lang="en-US" sz="3600" b="1" i="1" dirty="0">
                <a:latin typeface="Times New Roman" pitchFamily="18" charset="0"/>
                <a:cs typeface="Times New Roman" pitchFamily="18" charset="0"/>
              </a:rPr>
              <a:t>hydrologic cycle, and there is some observational evidence that</a:t>
            </a:r>
            <a:br>
              <a:rPr lang="en-US" sz="3600" b="1" i="1" dirty="0">
                <a:latin typeface="Times New Roman" pitchFamily="18" charset="0"/>
                <a:cs typeface="Times New Roman" pitchFamily="18" charset="0"/>
              </a:rPr>
            </a:br>
            <a:r>
              <a:rPr lang="en-US" sz="3600" b="1" i="1" dirty="0">
                <a:latin typeface="Times New Roman" pitchFamily="18" charset="0"/>
                <a:cs typeface="Times New Roman" pitchFamily="18" charset="0"/>
              </a:rPr>
              <a:t>this is already happening.</a:t>
            </a:r>
          </a:p>
        </p:txBody>
      </p:sp>
      <p:sp>
        <p:nvSpPr>
          <p:cNvPr id="2" name="TextBox 1"/>
          <p:cNvSpPr txBox="1"/>
          <p:nvPr/>
        </p:nvSpPr>
        <p:spPr>
          <a:xfrm>
            <a:off x="2895600" y="5334000"/>
            <a:ext cx="5486400" cy="707886"/>
          </a:xfrm>
          <a:prstGeom prst="rect">
            <a:avLst/>
          </a:prstGeom>
          <a:noFill/>
        </p:spPr>
        <p:txBody>
          <a:bodyPr wrap="square" lIns="91264" tIns="45633" rIns="91264" bIns="45633" rtlCol="0">
            <a:spAutoFit/>
          </a:bodyPr>
          <a:lstStyle/>
          <a:p>
            <a:pPr defTabSz="912666" fontAlgn="base">
              <a:spcBef>
                <a:spcPct val="0"/>
              </a:spcBef>
              <a:spcAft>
                <a:spcPct val="0"/>
              </a:spcAft>
            </a:pPr>
            <a:r>
              <a:rPr lang="en-US" sz="2000" dirty="0">
                <a:solidFill>
                  <a:srgbClr val="000000"/>
                </a:solidFill>
                <a:cs typeface="Arial" pitchFamily="34" charset="0"/>
              </a:rPr>
              <a:t>UNESCO World Water Development Report </a:t>
            </a:r>
            <a:r>
              <a:rPr lang="en-US" sz="2000" i="1" dirty="0">
                <a:solidFill>
                  <a:srgbClr val="000000"/>
                </a:solidFill>
                <a:cs typeface="Arial" pitchFamily="34" charset="0"/>
              </a:rPr>
              <a:t>Water in a Changing Climate</a:t>
            </a:r>
            <a:r>
              <a:rPr lang="en-US" sz="2000" dirty="0">
                <a:solidFill>
                  <a:srgbClr val="000000"/>
                </a:solidFill>
                <a:cs typeface="Arial" pitchFamily="34" charset="0"/>
              </a:rPr>
              <a:t>, 2009</a:t>
            </a:r>
            <a:endParaRPr lang="en-US" sz="2000" dirty="0">
              <a:solidFill>
                <a:srgbClr val="000000"/>
              </a:solidFill>
              <a:cs typeface="Arial" pitchFamily="34" charset="0"/>
            </a:endParaRPr>
          </a:p>
        </p:txBody>
      </p:sp>
    </p:spTree>
  </p:cSld>
  <p:clrMapOvr>
    <a:masterClrMapping/>
  </p:clrMapOvr>
</p:sld>
</file>

<file path=ppt/theme/_rels/theme43.xml.rels><?xml version="1.0" encoding="UTF-8" standalone="yes"?>
<Relationships xmlns="http://schemas.openxmlformats.org/package/2006/relationships"><Relationship Id="rId1" Type="http://schemas.openxmlformats.org/officeDocument/2006/relationships/image" Target="../media/image4.png"/></Relationships>
</file>

<file path=ppt/theme/_rels/theme44.xml.rels><?xml version="1.0" encoding="UTF-8" standalone="yes"?>
<Relationships xmlns="http://schemas.openxmlformats.org/package/2006/relationships"><Relationship Id="rId1" Type="http://schemas.openxmlformats.org/officeDocument/2006/relationships/image" Target="../media/image4.png"/></Relationships>
</file>

<file path=ppt/theme/_rels/theme45.xml.rels><?xml version="1.0" encoding="UTF-8" standalone="yes"?>
<Relationships xmlns="http://schemas.openxmlformats.org/package/2006/relationships"><Relationship Id="rId1" Type="http://schemas.openxmlformats.org/officeDocument/2006/relationships/image" Target="../media/image4.png"/></Relationships>
</file>

<file path=ppt/theme/_rels/theme46.xml.rels><?xml version="1.0" encoding="UTF-8" standalone="yes"?>
<Relationships xmlns="http://schemas.openxmlformats.org/package/2006/relationships"><Relationship Id="rId1" Type="http://schemas.openxmlformats.org/officeDocument/2006/relationships/image" Target="../media/image4.png"/></Relationships>
</file>

<file path=ppt/theme/_rels/theme47.xml.rels><?xml version="1.0" encoding="UTF-8" standalone="yes"?>
<Relationships xmlns="http://schemas.openxmlformats.org/package/2006/relationships"><Relationship Id="rId1" Type="http://schemas.openxmlformats.org/officeDocument/2006/relationships/image" Target="../media/image4.png"/></Relationships>
</file>

<file path=ppt/theme/_rels/theme48.xml.rels><?xml version="1.0" encoding="UTF-8" standalone="yes"?>
<Relationships xmlns="http://schemas.openxmlformats.org/package/2006/relationships"><Relationship Id="rId1" Type="http://schemas.openxmlformats.org/officeDocument/2006/relationships/image" Target="../media/image4.png"/></Relationships>
</file>

<file path=ppt/theme/_rels/theme49.xml.rels><?xml version="1.0" encoding="UTF-8" standalone="yes"?>
<Relationships xmlns="http://schemas.openxmlformats.org/package/2006/relationships"><Relationship Id="rId1" Type="http://schemas.openxmlformats.org/officeDocument/2006/relationships/image" Target="../media/image4.png"/></Relationships>
</file>

<file path=ppt/theme/_rels/theme50.xml.rels><?xml version="1.0" encoding="UTF-8" standalone="yes"?>
<Relationships xmlns="http://schemas.openxmlformats.org/package/2006/relationships"><Relationship Id="rId1" Type="http://schemas.openxmlformats.org/officeDocument/2006/relationships/image" Target="../media/image4.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9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0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pl_tsukuba_presentation_feb07">
  <a:themeElements>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pl_tsukuba_presentation_feb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pl_tsukuba_presentation_feb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pl_tsukuba_presentation_feb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pl_tsukuba_presentation_feb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pl_tsukuba_presentation_feb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pl_tsukuba_presentation_feb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pl_tsukuba_presentation_feb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pl_tsukuba_presentation_feb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pl_tsukuba_presentation_feb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pl_tsukuba_presentation_feb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pl_tsukuba_presentation_feb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pl_tsukuba_presentation_feb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1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2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5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9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2_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Vogel Julian Hinds Talk May 20, 2009">
  <a:themeElements>
    <a:clrScheme name="">
      <a:dk1>
        <a:srgbClr val="000000"/>
      </a:dk1>
      <a:lt1>
        <a:srgbClr val="FFFF99"/>
      </a:lt1>
      <a:dk2>
        <a:srgbClr val="000000"/>
      </a:dk2>
      <a:lt2>
        <a:srgbClr val="000000"/>
      </a:lt2>
      <a:accent1>
        <a:srgbClr val="969696"/>
      </a:accent1>
      <a:accent2>
        <a:srgbClr val="969696"/>
      </a:accent2>
      <a:accent3>
        <a:srgbClr val="FFFFCA"/>
      </a:accent3>
      <a:accent4>
        <a:srgbClr val="000000"/>
      </a:accent4>
      <a:accent5>
        <a:srgbClr val="C9C9C9"/>
      </a:accent5>
      <a:accent6>
        <a:srgbClr val="878787"/>
      </a:accent6>
      <a:hlink>
        <a:srgbClr val="000000"/>
      </a:hlink>
      <a:folHlink>
        <a:srgbClr val="969696"/>
      </a:folHlink>
    </a:clrScheme>
    <a:fontScheme name="Vogel Julian Hinds Talk May 20, 2009">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ogel Julian Hinds Talk May 20, 2009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ogel Julian Hinds Talk May 20, 2009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Vogel Julian Hinds Talk May 20, 2009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ogel Julian Hinds Talk May 20, 2009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ogel Julian Hinds Talk May 20, 2009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ogel Julian Hinds Talk May 20, 2009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Vogel Julian Hinds Talk May 20, 2009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Vogel Julian Hinds Talk May 20, 2009 8">
        <a:dk1>
          <a:srgbClr val="000000"/>
        </a:dk1>
        <a:lt1>
          <a:srgbClr val="FFFFFF"/>
        </a:lt1>
        <a:dk2>
          <a:srgbClr val="000000"/>
        </a:dk2>
        <a:lt2>
          <a:srgbClr val="000000"/>
        </a:lt2>
        <a:accent1>
          <a:srgbClr val="969696"/>
        </a:accent1>
        <a:accent2>
          <a:srgbClr val="969696"/>
        </a:accent2>
        <a:accent3>
          <a:srgbClr val="FFFFFF"/>
        </a:accent3>
        <a:accent4>
          <a:srgbClr val="000000"/>
        </a:accent4>
        <a:accent5>
          <a:srgbClr val="C9C9C9"/>
        </a:accent5>
        <a:accent6>
          <a:srgbClr val="878787"/>
        </a:accent6>
        <a:hlink>
          <a:srgbClr val="000000"/>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Vogel Julian Hinds Talk May 20, 2009">
  <a:themeElements>
    <a:clrScheme name="">
      <a:dk1>
        <a:srgbClr val="000000"/>
      </a:dk1>
      <a:lt1>
        <a:srgbClr val="FFFF99"/>
      </a:lt1>
      <a:dk2>
        <a:srgbClr val="000000"/>
      </a:dk2>
      <a:lt2>
        <a:srgbClr val="000000"/>
      </a:lt2>
      <a:accent1>
        <a:srgbClr val="969696"/>
      </a:accent1>
      <a:accent2>
        <a:srgbClr val="969696"/>
      </a:accent2>
      <a:accent3>
        <a:srgbClr val="FFFFCA"/>
      </a:accent3>
      <a:accent4>
        <a:srgbClr val="000000"/>
      </a:accent4>
      <a:accent5>
        <a:srgbClr val="C9C9C9"/>
      </a:accent5>
      <a:accent6>
        <a:srgbClr val="878787"/>
      </a:accent6>
      <a:hlink>
        <a:srgbClr val="000000"/>
      </a:hlink>
      <a:folHlink>
        <a:srgbClr val="969696"/>
      </a:folHlink>
    </a:clrScheme>
    <a:fontScheme name="Vogel Julian Hinds Talk May 20, 2009">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ogel Julian Hinds Talk May 20, 2009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ogel Julian Hinds Talk May 20, 2009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Vogel Julian Hinds Talk May 20, 2009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ogel Julian Hinds Talk May 20, 2009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ogel Julian Hinds Talk May 20, 2009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ogel Julian Hinds Talk May 20, 2009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Vogel Julian Hinds Talk May 20, 2009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Vogel Julian Hinds Talk May 20, 2009 8">
        <a:dk1>
          <a:srgbClr val="000000"/>
        </a:dk1>
        <a:lt1>
          <a:srgbClr val="FFFFFF"/>
        </a:lt1>
        <a:dk2>
          <a:srgbClr val="000000"/>
        </a:dk2>
        <a:lt2>
          <a:srgbClr val="000000"/>
        </a:lt2>
        <a:accent1>
          <a:srgbClr val="969696"/>
        </a:accent1>
        <a:accent2>
          <a:srgbClr val="969696"/>
        </a:accent2>
        <a:accent3>
          <a:srgbClr val="FFFFFF"/>
        </a:accent3>
        <a:accent4>
          <a:srgbClr val="000000"/>
        </a:accent4>
        <a:accent5>
          <a:srgbClr val="C9C9C9"/>
        </a:accent5>
        <a:accent6>
          <a:srgbClr val="878787"/>
        </a:accent6>
        <a:hlink>
          <a:srgbClr val="000000"/>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Vogel Julian Hinds Talk May 20, 2009">
  <a:themeElements>
    <a:clrScheme name="">
      <a:dk1>
        <a:srgbClr val="000000"/>
      </a:dk1>
      <a:lt1>
        <a:srgbClr val="FFFF99"/>
      </a:lt1>
      <a:dk2>
        <a:srgbClr val="000000"/>
      </a:dk2>
      <a:lt2>
        <a:srgbClr val="000000"/>
      </a:lt2>
      <a:accent1>
        <a:srgbClr val="969696"/>
      </a:accent1>
      <a:accent2>
        <a:srgbClr val="969696"/>
      </a:accent2>
      <a:accent3>
        <a:srgbClr val="FFFFCA"/>
      </a:accent3>
      <a:accent4>
        <a:srgbClr val="000000"/>
      </a:accent4>
      <a:accent5>
        <a:srgbClr val="C9C9C9"/>
      </a:accent5>
      <a:accent6>
        <a:srgbClr val="878787"/>
      </a:accent6>
      <a:hlink>
        <a:srgbClr val="000000"/>
      </a:hlink>
      <a:folHlink>
        <a:srgbClr val="969696"/>
      </a:folHlink>
    </a:clrScheme>
    <a:fontScheme name="Vogel Julian Hinds Talk May 20, 2009">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ogel Julian Hinds Talk May 20, 2009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ogel Julian Hinds Talk May 20, 2009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Vogel Julian Hinds Talk May 20, 2009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ogel Julian Hinds Talk May 20, 2009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ogel Julian Hinds Talk May 20, 2009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ogel Julian Hinds Talk May 20, 2009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Vogel Julian Hinds Talk May 20, 2009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Vogel Julian Hinds Talk May 20, 2009 8">
        <a:dk1>
          <a:srgbClr val="000000"/>
        </a:dk1>
        <a:lt1>
          <a:srgbClr val="FFFFFF"/>
        </a:lt1>
        <a:dk2>
          <a:srgbClr val="000000"/>
        </a:dk2>
        <a:lt2>
          <a:srgbClr val="000000"/>
        </a:lt2>
        <a:accent1>
          <a:srgbClr val="969696"/>
        </a:accent1>
        <a:accent2>
          <a:srgbClr val="969696"/>
        </a:accent2>
        <a:accent3>
          <a:srgbClr val="FFFFFF"/>
        </a:accent3>
        <a:accent4>
          <a:srgbClr val="000000"/>
        </a:accent4>
        <a:accent5>
          <a:srgbClr val="C9C9C9"/>
        </a:accent5>
        <a:accent6>
          <a:srgbClr val="878787"/>
        </a:accent6>
        <a:hlink>
          <a:srgbClr val="000000"/>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pl_tsukuba_presentation_feb07">
  <a:themeElements>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pl_tsukuba_presentation_feb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pl_tsukuba_presentation_feb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pl_tsukuba_presentation_feb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pl_tsukuba_presentation_feb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pl_tsukuba_presentation_feb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pl_tsukuba_presentation_feb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pl_tsukuba_presentation_feb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pl_tsukuba_presentation_feb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pl_tsukuba_presentation_feb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pl_tsukuba_presentation_feb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pl_tsukuba_presentation_feb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pl_tsukuba_presentation_feb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Vogel Julian Hinds Talk May 20, 2009">
  <a:themeElements>
    <a:clrScheme name="">
      <a:dk1>
        <a:srgbClr val="000000"/>
      </a:dk1>
      <a:lt1>
        <a:srgbClr val="FFFF99"/>
      </a:lt1>
      <a:dk2>
        <a:srgbClr val="000000"/>
      </a:dk2>
      <a:lt2>
        <a:srgbClr val="000000"/>
      </a:lt2>
      <a:accent1>
        <a:srgbClr val="969696"/>
      </a:accent1>
      <a:accent2>
        <a:srgbClr val="969696"/>
      </a:accent2>
      <a:accent3>
        <a:srgbClr val="FFFFCA"/>
      </a:accent3>
      <a:accent4>
        <a:srgbClr val="000000"/>
      </a:accent4>
      <a:accent5>
        <a:srgbClr val="C9C9C9"/>
      </a:accent5>
      <a:accent6>
        <a:srgbClr val="878787"/>
      </a:accent6>
      <a:hlink>
        <a:srgbClr val="000000"/>
      </a:hlink>
      <a:folHlink>
        <a:srgbClr val="969696"/>
      </a:folHlink>
    </a:clrScheme>
    <a:fontScheme name="Vogel Julian Hinds Talk May 20, 2009">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ogel Julian Hinds Talk May 20, 2009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ogel Julian Hinds Talk May 20, 2009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Vogel Julian Hinds Talk May 20, 2009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ogel Julian Hinds Talk May 20, 2009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ogel Julian Hinds Talk May 20, 2009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ogel Julian Hinds Talk May 20, 2009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Vogel Julian Hinds Talk May 20, 2009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Vogel Julian Hinds Talk May 20, 2009 8">
        <a:dk1>
          <a:srgbClr val="000000"/>
        </a:dk1>
        <a:lt1>
          <a:srgbClr val="FFFFFF"/>
        </a:lt1>
        <a:dk2>
          <a:srgbClr val="000000"/>
        </a:dk2>
        <a:lt2>
          <a:srgbClr val="000000"/>
        </a:lt2>
        <a:accent1>
          <a:srgbClr val="969696"/>
        </a:accent1>
        <a:accent2>
          <a:srgbClr val="969696"/>
        </a:accent2>
        <a:accent3>
          <a:srgbClr val="FFFFFF"/>
        </a:accent3>
        <a:accent4>
          <a:srgbClr val="000000"/>
        </a:accent4>
        <a:accent5>
          <a:srgbClr val="C9C9C9"/>
        </a:accent5>
        <a:accent6>
          <a:srgbClr val="878787"/>
        </a:accent6>
        <a:hlink>
          <a:srgbClr val="000000"/>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3_Default Design">
  <a:themeElements>
    <a:clrScheme name="7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4_Default Design">
  <a:themeElements>
    <a:clrScheme name="7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6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7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8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9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0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1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pl_tsukuba_presentation_feb07">
  <a:themeElements>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pl_tsukuba_presentation_feb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pl_tsukuba_presentation_feb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pl_tsukuba_presentation_feb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pl_tsukuba_presentation_feb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pl_tsukuba_presentation_feb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pl_tsukuba_presentation_feb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pl_tsukuba_presentation_feb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pl_tsukuba_presentation_feb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pl_tsukuba_presentation_feb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pl_tsukuba_presentation_feb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pl_tsukuba_presentation_feb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pl_tsukuba_presentation_feb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3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4.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5.xml><?xml version="1.0" encoding="utf-8"?>
<a:theme xmlns:a="http://schemas.openxmlformats.org/drawingml/2006/main" name="2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6.xml><?xml version="1.0" encoding="utf-8"?>
<a:theme xmlns:a="http://schemas.openxmlformats.org/drawingml/2006/main" name="3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7.xml><?xml version="1.0" encoding="utf-8"?>
<a:theme xmlns:a="http://schemas.openxmlformats.org/drawingml/2006/main" name="4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8.xml><?xml version="1.0" encoding="utf-8"?>
<a:theme xmlns:a="http://schemas.openxmlformats.org/drawingml/2006/main" name="5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9.xml><?xml version="1.0" encoding="utf-8"?>
<a:theme xmlns:a="http://schemas.openxmlformats.org/drawingml/2006/main" name="6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3_dpl_tsukuba_presentation_feb07">
  <a:themeElements>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pl_tsukuba_presentation_feb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pl_tsukuba_presentation_feb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pl_tsukuba_presentation_feb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pl_tsukuba_presentation_feb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pl_tsukuba_presentation_feb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pl_tsukuba_presentation_feb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pl_tsukuba_presentation_feb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pl_tsukuba_presentation_feb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pl_tsukuba_presentation_feb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pl_tsukuba_presentation_feb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pl_tsukuba_presentation_feb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pl_tsukuba_presentation_feb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7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dpl_tsukuba_presentation_feb07">
  <a:themeElements>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pl_tsukuba_presentation_feb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pl_tsukuba_presentation_feb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pl_tsukuba_presentation_feb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pl_tsukuba_presentation_feb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pl_tsukuba_presentation_feb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pl_tsukuba_presentation_feb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pl_tsukuba_presentation_feb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pl_tsukuba_presentation_feb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pl_tsukuba_presentation_feb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pl_tsukuba_presentation_feb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pl_tsukuba_presentation_feb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pl_tsukuba_presentation_feb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pl_tsukuba_presentation_feb07">
  <a:themeElements>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pl_tsukuba_presentation_feb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pl_tsukuba_presentation_feb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pl_tsukuba_presentation_feb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pl_tsukuba_presentation_feb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pl_tsukuba_presentation_feb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pl_tsukuba_presentation_feb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pl_tsukuba_presentation_feb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pl_tsukuba_presentation_feb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pl_tsukuba_presentation_feb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pl_tsukuba_presentation_feb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pl_tsukuba_presentation_feb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pl_tsukuba_presentation_feb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pl_tsukuba_presentation_feb07">
  <a:themeElements>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pl_tsukuba_presentation_feb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pl_tsukuba_presentation_feb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pl_tsukuba_presentation_feb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pl_tsukuba_presentation_feb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pl_tsukuba_presentation_feb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pl_tsukuba_presentation_feb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pl_tsukuba_presentation_feb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pl_tsukuba_presentation_feb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pl_tsukuba_presentation_feb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pl_tsukuba_presentation_feb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pl_tsukuba_presentation_feb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pl_tsukuba_presentation_feb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pl_tsukuba_presentation_feb07">
  <a:themeElements>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pl_tsukuba_presentation_feb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pl_tsukuba_presentation_feb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pl_tsukuba_presentation_feb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pl_tsukuba_presentation_feb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pl_tsukuba_presentation_feb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pl_tsukuba_presentation_feb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pl_tsukuba_presentation_feb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pl_tsukuba_presentation_feb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pl_tsukuba_presentation_feb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pl_tsukuba_presentation_feb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pl_tsukuba_presentation_feb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pl_tsukuba_presentation_feb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5325</TotalTime>
  <Words>2395</Words>
  <Application>Microsoft Office PowerPoint</Application>
  <PresentationFormat>On-screen Show (4:3)</PresentationFormat>
  <Paragraphs>282</Paragraphs>
  <Slides>61</Slides>
  <Notes>31</Notes>
  <HiddenSlides>0</HiddenSlides>
  <MMClips>0</MMClips>
  <ScaleCrop>false</ScaleCrop>
  <HeadingPairs>
    <vt:vector size="6" baseType="variant">
      <vt:variant>
        <vt:lpstr>Theme</vt:lpstr>
      </vt:variant>
      <vt:variant>
        <vt:i4>50</vt:i4>
      </vt:variant>
      <vt:variant>
        <vt:lpstr>Embedded OLE Servers</vt:lpstr>
      </vt:variant>
      <vt:variant>
        <vt:i4>1</vt:i4>
      </vt:variant>
      <vt:variant>
        <vt:lpstr>Slide Titles</vt:lpstr>
      </vt:variant>
      <vt:variant>
        <vt:i4>61</vt:i4>
      </vt:variant>
    </vt:vector>
  </HeadingPairs>
  <TitlesOfParts>
    <vt:vector size="112" baseType="lpstr">
      <vt:lpstr>Office Theme</vt:lpstr>
      <vt:lpstr>dpl_tsukuba_presentation_feb07</vt:lpstr>
      <vt:lpstr>1_dpl_tsukuba_presentation_feb07</vt:lpstr>
      <vt:lpstr>2_dpl_tsukuba_presentation_feb07</vt:lpstr>
      <vt:lpstr>3_dpl_tsukuba_presentation_feb07</vt:lpstr>
      <vt:lpstr>4_dpl_tsukuba_presentation_feb07</vt:lpstr>
      <vt:lpstr>5_dpl_tsukuba_presentation_feb07</vt:lpstr>
      <vt:lpstr>6_dpl_tsukuba_presentation_feb07</vt:lpstr>
      <vt:lpstr>7_dpl_tsukuba_presentation_feb07</vt:lpstr>
      <vt:lpstr>1_Office Theme</vt:lpstr>
      <vt:lpstr>1_Default Design</vt:lpstr>
      <vt:lpstr>2_Default Design</vt:lpstr>
      <vt:lpstr>4_Default Design</vt:lpstr>
      <vt:lpstr>5_Default Design</vt:lpstr>
      <vt:lpstr>6_Default Design</vt:lpstr>
      <vt:lpstr>7_Default Design</vt:lpstr>
      <vt:lpstr>8_Default Design</vt:lpstr>
      <vt:lpstr>9_Default Design</vt:lpstr>
      <vt:lpstr>10_Default Design</vt:lpstr>
      <vt:lpstr>11_Default Design</vt:lpstr>
      <vt:lpstr>12_Default Design</vt:lpstr>
      <vt:lpstr>14_Default Design</vt:lpstr>
      <vt:lpstr>15_Default Design</vt:lpstr>
      <vt:lpstr>19_Default Design</vt:lpstr>
      <vt:lpstr>3_Default Design</vt:lpstr>
      <vt:lpstr>22_Default Design</vt:lpstr>
      <vt:lpstr>Vogel Julian Hinds Talk May 20, 2009</vt:lpstr>
      <vt:lpstr>1_Vogel Julian Hinds Talk May 20, 2009</vt:lpstr>
      <vt:lpstr>2_Vogel Julian Hinds Talk May 20, 2009</vt:lpstr>
      <vt:lpstr>3_Vogel Julian Hinds Talk May 20, 2009</vt:lpstr>
      <vt:lpstr>23_Default Design</vt:lpstr>
      <vt:lpstr>24_Default Design</vt:lpstr>
      <vt:lpstr>25_Default Design</vt:lpstr>
      <vt:lpstr>26_Default Design</vt:lpstr>
      <vt:lpstr>27_Default Design</vt:lpstr>
      <vt:lpstr>28_Default Design</vt:lpstr>
      <vt:lpstr>29_Default Design</vt:lpstr>
      <vt:lpstr>30_Default Design</vt:lpstr>
      <vt:lpstr>31_Default Design</vt:lpstr>
      <vt:lpstr>33_Default Design</vt:lpstr>
      <vt:lpstr>34_Default Design</vt:lpstr>
      <vt:lpstr>Default Design</vt:lpstr>
      <vt:lpstr>White</vt:lpstr>
      <vt:lpstr>1_White</vt:lpstr>
      <vt:lpstr>2_White</vt:lpstr>
      <vt:lpstr>3_White</vt:lpstr>
      <vt:lpstr>4_White</vt:lpstr>
      <vt:lpstr>5_White</vt:lpstr>
      <vt:lpstr>6_White</vt:lpstr>
      <vt:lpstr>7_White</vt:lpstr>
      <vt:lpstr>Document</vt:lpstr>
      <vt:lpstr>Implications of a changing climate  for flood risk</vt:lpstr>
      <vt:lpstr>Motivating question:  As the climate (and presumably precipitation and precipitation extremes) change, what will happen (is happening) to flood risk?</vt:lpstr>
      <vt:lpstr>Outline of this talk</vt:lpstr>
      <vt:lpstr>What causes a flood?</vt:lpstr>
      <vt:lpstr>PowerPoint Presentation</vt:lpstr>
      <vt:lpstr>PowerPoint Presentation</vt:lpstr>
      <vt:lpstr>Evidence for changes in U.S. flood risk</vt:lpstr>
      <vt:lpstr>PowerPoint Presentation</vt:lpstr>
      <vt:lpstr>Most climate scientists agree that global warming will result in an intensification, acceleration or enhancement of the global hydrologic cycle, and there is some observational evidence that this is already happening.</vt:lpstr>
      <vt:lpstr>PowerPoint Presentation</vt:lpstr>
      <vt:lpstr>First, (extreme) precipitation trends</vt:lpstr>
      <vt:lpstr>Extreme precipitation should be increasing as the climate warms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what about flooding?</vt:lpstr>
      <vt:lpstr>PowerPoint Presentation</vt:lpstr>
      <vt:lpstr>PowerPoint Presentation</vt:lpstr>
      <vt:lpstr>PowerPoint Presentation</vt:lpstr>
      <vt:lpstr>PowerPoint Presentation</vt:lpstr>
      <vt:lpstr>PowerPoint Presentation</vt:lpstr>
      <vt:lpstr>PowerPoint Presentation</vt:lpstr>
      <vt:lpstr>Paradox:  Given increases in precipitation and runoff, why are there so few significant trends in floods?</vt:lpstr>
      <vt:lpstr>Possible explanation</vt:lpstr>
      <vt:lpstr>Sensitivities and projections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Simulation Approach</vt:lpstr>
      <vt:lpstr>Assessment of potential flood changes in PNW based on (10) CMIP5 scenarios</vt:lpstr>
      <vt:lpstr>Future Changes in the Mean Annual Maximum Flood</vt:lpstr>
      <vt:lpstr>Timing of Annual Maximum Flood</vt:lpstr>
      <vt:lpstr>PowerPoint Presentation</vt:lpstr>
      <vt:lpstr>Future Changes in Mean Annual 24-hr Maximum Precipitation </vt:lpstr>
      <vt:lpstr>Ratio of April 1 SWE to Cumulative NDJFM Precipitation </vt:lpstr>
      <vt:lpstr>PowerPoint Presentation</vt:lpstr>
      <vt:lpstr>Future Changes in April 1 SWE </vt:lpstr>
      <vt:lpstr>Summary of Results </vt:lpstr>
      <vt:lpstr>How good are the models?</vt:lpstr>
      <vt:lpstr>PowerPoint Presentation</vt:lpstr>
      <vt:lpstr>The appropriate test of downscaling’s relevance is not whether it alters paradigms of global climate science, but whether it improves understanding of climate change in the region where it is applied.</vt:lpstr>
      <vt:lpstr>PowerPoint Presentation</vt:lpstr>
      <vt:lpstr>PowerPoint Presentation</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TRANSBOUNDARY FOREST SCIENCE AND MANAGEMENT DIALOGUE</dc:title>
  <dc:creator>lettenma</dc:creator>
  <cp:lastModifiedBy>lettenma</cp:lastModifiedBy>
  <cp:revision>154</cp:revision>
  <dcterms:created xsi:type="dcterms:W3CDTF">2014-02-25T04:39:06Z</dcterms:created>
  <dcterms:modified xsi:type="dcterms:W3CDTF">2015-01-12T15:46:43Z</dcterms:modified>
</cp:coreProperties>
</file>